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8288000" cy="10287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381A64-FB22-4256-94AE-7CA675D2F6CD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32BC78-BB8D-4D3E-AB15-2ABE32C47E6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76FDB-FE2C-49FB-918F-29D99B7FBD4F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8C97C8-562B-4251-859A-5419A5F8C2B4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C3E3BB-21C7-4D06-8E1B-B9C135C741A8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E3B38C-BFC4-42FA-ABAE-2F2C4498045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FFD218-6C46-4670-8F7A-CE0EEE774FC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CB485-7C31-4E14-B749-C734748EE1DA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D04384-F13E-4A07-93BA-BFDF98F5D152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7DC4E6-C3AC-4FB5-8224-8E4ADA7A2B7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7CCFEB-71A8-430C-A23E-4D7E7F1BA254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0F760D-C0DE-473C-B948-582A5AFCC46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&lt;Datum/Uhrzeit&gt;</a:t>
            </a:r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&lt;Fußzeile&gt;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BA2495-057D-417A-9642-450A2D5E835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2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>
            <a:off x="-5673960" y="-1322280"/>
            <a:ext cx="14659560" cy="13246920"/>
          </a:xfrm>
          <a:custGeom>
            <a:avLst/>
            <a:gdLst>
              <a:gd name="textAreaLeft" fmla="*/ 0 w 14659560"/>
              <a:gd name="textAreaRight" fmla="*/ 14659920 w 14659560"/>
              <a:gd name="textAreaTop" fmla="*/ 0 h 13246920"/>
              <a:gd name="textAreaBottom" fmla="*/ 13247280 h 13246920"/>
            </a:gdLst>
            <a:ahLst/>
            <a:cxnLst/>
            <a:rect l="textAreaLeft" t="textAreaTop" r="textAreaRight" b="textAreaBottom"/>
            <a:pathLst>
              <a:path w="14660025" h="13247331">
                <a:moveTo>
                  <a:pt x="0" y="0"/>
                </a:moveTo>
                <a:lnTo>
                  <a:pt x="14660025" y="0"/>
                </a:lnTo>
                <a:lnTo>
                  <a:pt x="14660025" y="13247331"/>
                </a:lnTo>
                <a:lnTo>
                  <a:pt x="0" y="1324733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9443880" y="-2625120"/>
            <a:ext cx="12292200" cy="12180600"/>
          </a:xfrm>
          <a:custGeom>
            <a:avLst/>
            <a:gdLst>
              <a:gd name="textAreaLeft" fmla="*/ 0 w 12292200"/>
              <a:gd name="textAreaRight" fmla="*/ 12292560 w 12292200"/>
              <a:gd name="textAreaTop" fmla="*/ 0 h 12180600"/>
              <a:gd name="textAreaBottom" fmla="*/ 12180960 h 12180600"/>
            </a:gdLst>
            <a:ahLst/>
            <a:cxnLst/>
            <a:rect l="textAreaLeft" t="textAreaTop" r="textAreaRight" b="textAreaBottom"/>
            <a:pathLst>
              <a:path w="12292712" h="12180961">
                <a:moveTo>
                  <a:pt x="0" y="0"/>
                </a:moveTo>
                <a:lnTo>
                  <a:pt x="12292713" y="0"/>
                </a:lnTo>
                <a:lnTo>
                  <a:pt x="12292713" y="12180961"/>
                </a:lnTo>
                <a:lnTo>
                  <a:pt x="0" y="121809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Freeform 4"/>
          <p:cNvSpPr/>
          <p:nvPr/>
        </p:nvSpPr>
        <p:spPr>
          <a:xfrm>
            <a:off x="9944280" y="5623200"/>
            <a:ext cx="7314840" cy="717840"/>
          </a:xfrm>
          <a:custGeom>
            <a:avLst/>
            <a:gdLst>
              <a:gd name="textAreaLeft" fmla="*/ 0 w 7314840"/>
              <a:gd name="textAreaRight" fmla="*/ 7315200 w 7314840"/>
              <a:gd name="textAreaTop" fmla="*/ 0 h 717840"/>
              <a:gd name="textAreaBottom" fmla="*/ 718200 h 717840"/>
            </a:gdLst>
            <a:ahLst/>
            <a:cxnLst/>
            <a:rect l="textAreaLeft" t="textAreaTop" r="textAreaRight" b="textAreaBottom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Group 5"/>
          <p:cNvGrpSpPr/>
          <p:nvPr/>
        </p:nvGrpSpPr>
        <p:grpSpPr>
          <a:xfrm>
            <a:off x="1728720" y="4889519"/>
            <a:ext cx="11214360" cy="2777483"/>
            <a:chOff x="1728720" y="4889520"/>
            <a:chExt cx="11214360" cy="2761173"/>
          </a:xfrm>
        </p:grpSpPr>
        <p:sp>
          <p:nvSpPr>
            <p:cNvPr id="45" name="TextBox 6"/>
            <p:cNvSpPr/>
            <p:nvPr/>
          </p:nvSpPr>
          <p:spPr>
            <a:xfrm>
              <a:off x="1728720" y="4889520"/>
              <a:ext cx="11214360" cy="167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13224"/>
                </a:lnSpc>
              </a:pPr>
              <a:r>
                <a:rPr lang="en-US" sz="11500" b="0" strike="noStrike" spc="-1" dirty="0">
                  <a:solidFill>
                    <a:srgbClr val="F7F4FA"/>
                  </a:solidFill>
                  <a:latin typeface="Codec Pro"/>
                </a:rPr>
                <a:t>KIRA B50</a:t>
              </a:r>
              <a:endParaRPr lang="de-DE" sz="115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TextBox 7"/>
            <p:cNvSpPr/>
            <p:nvPr/>
          </p:nvSpPr>
          <p:spPr>
            <a:xfrm>
              <a:off x="1728720" y="7186320"/>
              <a:ext cx="11214360" cy="46437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3920"/>
                </a:lnSpc>
              </a:pPr>
              <a:r>
                <a:rPr lang="en-US" sz="2800" b="0" strike="noStrike" spc="-1" dirty="0" err="1">
                  <a:solidFill>
                    <a:srgbClr val="F7F4FA"/>
                  </a:solidFill>
                  <a:latin typeface="Codec Pro"/>
                </a:rPr>
                <a:t>Text,Bild</a:t>
              </a:r>
              <a:r>
                <a:rPr lang="en-US" sz="2800" b="0" strike="noStrike" spc="-1" dirty="0">
                  <a:solidFill>
                    <a:srgbClr val="F7F4FA"/>
                  </a:solidFill>
                  <a:latin typeface="Codec Pro"/>
                </a:rPr>
                <a:t> und </a:t>
              </a:r>
              <a:r>
                <a:rPr lang="en-US" sz="2800" b="0" strike="noStrike" spc="-1" dirty="0" err="1">
                  <a:solidFill>
                    <a:srgbClr val="F7F4FA"/>
                  </a:solidFill>
                  <a:latin typeface="Codec Pro"/>
                </a:rPr>
                <a:t>Strukut</a:t>
              </a:r>
              <a:r>
                <a:rPr lang="en-US" sz="2800" b="0" strike="noStrike" spc="-1" dirty="0">
                  <a:solidFill>
                    <a:srgbClr val="F7F4FA"/>
                  </a:solidFill>
                  <a:latin typeface="Codec Pro"/>
                </a:rPr>
                <a:t> der </a:t>
              </a:r>
              <a:r>
                <a:rPr lang="en-US" sz="2800" b="0" strike="noStrike" spc="-1" dirty="0" err="1">
                  <a:solidFill>
                    <a:srgbClr val="F7F4FA"/>
                  </a:solidFill>
                  <a:latin typeface="Codec Pro"/>
                </a:rPr>
                <a:t>Anleitung</a:t>
              </a:r>
              <a:endParaRPr lang="de-DE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TextBox 8"/>
          <p:cNvSpPr/>
          <p:nvPr/>
        </p:nvSpPr>
        <p:spPr>
          <a:xfrm>
            <a:off x="1728720" y="9012600"/>
            <a:ext cx="4370400" cy="264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 dirty="0">
                <a:solidFill>
                  <a:srgbClr val="F7F4FA"/>
                </a:solidFill>
                <a:latin typeface="Codec Pro"/>
              </a:rPr>
              <a:t>Aalen, 25.06.2024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9"/>
          <p:cNvSpPr/>
          <p:nvPr/>
        </p:nvSpPr>
        <p:spPr>
          <a:xfrm>
            <a:off x="1728720" y="9371520"/>
            <a:ext cx="4370400" cy="264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 dirty="0">
                <a:solidFill>
                  <a:srgbClr val="F7F4FA"/>
                </a:solidFill>
                <a:latin typeface="Codec Pro"/>
              </a:rPr>
              <a:t>Simon Feldmann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1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reeform 1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Freeform 5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1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17161C"/>
                </a:solidFill>
                <a:latin typeface="Codec Pro"/>
              </a:rPr>
              <a:t>→ weglassen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Struktur</a:t>
            </a: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3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1.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erfolgt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nur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wenn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Aufzählung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mit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2.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erfolgt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Grafik 60"/>
          <p:cNvPicPr/>
          <p:nvPr/>
        </p:nvPicPr>
        <p:blipFill>
          <a:blip r:embed="rId4"/>
          <a:stretch/>
        </p:blipFill>
        <p:spPr>
          <a:xfrm>
            <a:off x="540000" y="4680000"/>
            <a:ext cx="9540000" cy="4709880"/>
          </a:xfrm>
          <a:prstGeom prst="rect">
            <a:avLst/>
          </a:prstGeom>
          <a:ln w="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3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Freeform 6"/>
          <p:cNvSpPr/>
          <p:nvPr/>
        </p:nvSpPr>
        <p:spPr>
          <a:xfrm>
            <a:off x="11750760" y="-672677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Freeform 7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4"/>
          <p:cNvSpPr/>
          <p:nvPr/>
        </p:nvSpPr>
        <p:spPr>
          <a:xfrm>
            <a:off x="1367640" y="3240000"/>
            <a:ext cx="56523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→ </a:t>
            </a: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möglichen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infotext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einbauen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der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genauer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beschreibt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was „Option“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ist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Überschrift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0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>
                <a:solidFill>
                  <a:srgbClr val="17161C"/>
                </a:solidFill>
                <a:latin typeface="Codec Pro"/>
              </a:rPr>
              <a:t>Unklar was gemeint ist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Grafik 67"/>
          <p:cNvPicPr/>
          <p:nvPr/>
        </p:nvPicPr>
        <p:blipFill>
          <a:blip r:embed="rId4"/>
          <a:stretch/>
        </p:blipFill>
        <p:spPr>
          <a:xfrm>
            <a:off x="1028880" y="4709055"/>
            <a:ext cx="6782040" cy="1819080"/>
          </a:xfrm>
          <a:prstGeom prst="rect">
            <a:avLst/>
          </a:prstGeom>
          <a:ln w="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4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Freeform 8"/>
          <p:cNvSpPr>
            <a:spLocks/>
          </p:cNvSpPr>
          <p:nvPr/>
        </p:nvSpPr>
        <p:spPr>
          <a:xfrm>
            <a:off x="11787088" y="-755183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11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17161C"/>
                </a:solidFill>
                <a:latin typeface="Codec Pro"/>
              </a:rPr>
              <a:t>→ einheitlich machen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1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Struktur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13"/>
          <p:cNvSpPr/>
          <p:nvPr/>
        </p:nvSpPr>
        <p:spPr>
          <a:xfrm>
            <a:off x="1040400" y="2340000"/>
            <a:ext cx="8499600" cy="8418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Nicht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einheitliche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Struktur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für 1.Punkt in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zusammenhang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mit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den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anderen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Punkten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. (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wird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durch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Bild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unterbrochen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)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Grafik 74"/>
          <p:cNvPicPr/>
          <p:nvPr/>
        </p:nvPicPr>
        <p:blipFill>
          <a:blip r:embed="rId4"/>
          <a:stretch/>
        </p:blipFill>
        <p:spPr>
          <a:xfrm>
            <a:off x="1440000" y="3848760"/>
            <a:ext cx="5400000" cy="587124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5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Freeform 10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Freeform 11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14"/>
          <p:cNvSpPr/>
          <p:nvPr/>
        </p:nvSpPr>
        <p:spPr>
          <a:xfrm>
            <a:off x="1367640" y="3240000"/>
            <a:ext cx="5652360" cy="2995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-&gt;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Stattdesssen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Bullet point list?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15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16"/>
          <p:cNvSpPr/>
          <p:nvPr/>
        </p:nvSpPr>
        <p:spPr>
          <a:xfrm>
            <a:off x="1028880" y="2435760"/>
            <a:ext cx="8499600" cy="40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1.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erfolgt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nur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wenn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Aufzählung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mit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2.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erfolgt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rafik 81"/>
          <p:cNvPicPr/>
          <p:nvPr/>
        </p:nvPicPr>
        <p:blipFill>
          <a:blip r:embed="rId4"/>
          <a:srcRect b="76372"/>
          <a:stretch/>
        </p:blipFill>
        <p:spPr>
          <a:xfrm>
            <a:off x="398160" y="3918436"/>
            <a:ext cx="6648840" cy="107964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3" name="Grafik 82"/>
          <p:cNvPicPr/>
          <p:nvPr/>
        </p:nvPicPr>
        <p:blipFill>
          <a:blip r:embed="rId5"/>
          <a:stretch/>
        </p:blipFill>
        <p:spPr>
          <a:xfrm>
            <a:off x="360000" y="6039360"/>
            <a:ext cx="6687000" cy="98064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4" name="Grafik 83"/>
          <p:cNvPicPr/>
          <p:nvPr/>
        </p:nvPicPr>
        <p:blipFill>
          <a:blip r:embed="rId6"/>
          <a:stretch/>
        </p:blipFill>
        <p:spPr>
          <a:xfrm>
            <a:off x="720000" y="7560000"/>
            <a:ext cx="6639480" cy="81864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utoShape 6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Freeform 12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Freeform 13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17"/>
          <p:cNvSpPr/>
          <p:nvPr/>
        </p:nvSpPr>
        <p:spPr>
          <a:xfrm>
            <a:off x="1367640" y="3240000"/>
            <a:ext cx="5652360" cy="2995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-&gt;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Weiteres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Bild für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besseres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Verständnis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8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Bildkontext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19"/>
          <p:cNvSpPr/>
          <p:nvPr/>
        </p:nvSpPr>
        <p:spPr>
          <a:xfrm>
            <a:off x="1028880" y="2435760"/>
            <a:ext cx="8499600" cy="40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spc="-1" dirty="0" err="1">
                <a:solidFill>
                  <a:srgbClr val="17161C"/>
                </a:solidFill>
                <a:latin typeface="Codec Pro"/>
              </a:rPr>
              <a:t>Gerätefach</a:t>
            </a:r>
            <a:r>
              <a:rPr lang="en-US" sz="2400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spc="-1" dirty="0" err="1">
                <a:solidFill>
                  <a:srgbClr val="17161C"/>
                </a:solidFill>
                <a:latin typeface="Codec Pro"/>
              </a:rPr>
              <a:t>wird</a:t>
            </a:r>
            <a:r>
              <a:rPr lang="en-US" sz="2400" spc="-1" dirty="0">
                <a:solidFill>
                  <a:srgbClr val="17161C"/>
                </a:solidFill>
                <a:latin typeface="Codec Pro"/>
              </a:rPr>
              <a:t> auf </a:t>
            </a:r>
            <a:r>
              <a:rPr lang="en-US" sz="2400" spc="-1" dirty="0" err="1">
                <a:solidFill>
                  <a:srgbClr val="17161C"/>
                </a:solidFill>
                <a:latin typeface="Codec Pro"/>
              </a:rPr>
              <a:t>folge</a:t>
            </a:r>
            <a:r>
              <a:rPr lang="en-US" sz="2400" spc="-1" dirty="0">
                <a:solidFill>
                  <a:srgbClr val="17161C"/>
                </a:solidFill>
                <a:latin typeface="Codec Pro"/>
              </a:rPr>
              <a:t> Bild </a:t>
            </a:r>
            <a:r>
              <a:rPr lang="en-US" sz="2400" spc="-1" dirty="0" err="1">
                <a:solidFill>
                  <a:srgbClr val="17161C"/>
                </a:solidFill>
                <a:latin typeface="Codec Pro"/>
              </a:rPr>
              <a:t>nicht</a:t>
            </a:r>
            <a:r>
              <a:rPr lang="en-US" sz="2400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spc="-1" dirty="0" err="1">
                <a:solidFill>
                  <a:srgbClr val="17161C"/>
                </a:solidFill>
                <a:latin typeface="Codec Pro"/>
              </a:rPr>
              <a:t>gezeigt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rafik 90"/>
          <p:cNvPicPr/>
          <p:nvPr/>
        </p:nvPicPr>
        <p:blipFill>
          <a:blip r:embed="rId4"/>
          <a:stretch/>
        </p:blipFill>
        <p:spPr>
          <a:xfrm>
            <a:off x="1140534" y="3937929"/>
            <a:ext cx="5035320" cy="576000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utoShape 7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Freeform 14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reeform 15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20"/>
          <p:cNvSpPr/>
          <p:nvPr/>
        </p:nvSpPr>
        <p:spPr>
          <a:xfrm>
            <a:off x="1367640" y="3240000"/>
            <a:ext cx="5652360" cy="6201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Folgender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Text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wird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schon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durch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viele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Bildbeispiele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unterbrochen</a:t>
            </a:r>
            <a:r>
              <a:rPr lang="en-US" spc="-1" dirty="0">
                <a:solidFill>
                  <a:srgbClr val="17161C"/>
                </a:solidFill>
                <a:latin typeface="Codec Pro"/>
              </a:rPr>
              <a:t> -&gt; </a:t>
            </a:r>
            <a:r>
              <a:rPr lang="en-US" spc="-1" dirty="0" err="1">
                <a:solidFill>
                  <a:srgbClr val="17161C"/>
                </a:solidFill>
                <a:latin typeface="Codec Pro"/>
              </a:rPr>
              <a:t>Überschrift</a:t>
            </a:r>
            <a:r>
              <a:rPr lang="en-US" spc="-1" dirty="0">
                <a:solidFill>
                  <a:srgbClr val="17161C"/>
                </a:solidFill>
                <a:latin typeface="Codec Pro"/>
              </a:rPr>
              <a:t> auf </a:t>
            </a:r>
            <a:r>
              <a:rPr lang="en-US" spc="-1" dirty="0" err="1">
                <a:solidFill>
                  <a:srgbClr val="17161C"/>
                </a:solidFill>
                <a:latin typeface="Codec Pro"/>
              </a:rPr>
              <a:t>nächste</a:t>
            </a:r>
            <a:r>
              <a:rPr lang="en-US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pc="-1" dirty="0" err="1">
                <a:solidFill>
                  <a:srgbClr val="17161C"/>
                </a:solidFill>
                <a:latin typeface="Codec Pro"/>
              </a:rPr>
              <a:t>Seite</a:t>
            </a:r>
            <a:r>
              <a:rPr lang="en-US" spc="-1" dirty="0">
                <a:solidFill>
                  <a:srgbClr val="17161C"/>
                </a:solidFill>
                <a:latin typeface="Codec Pro"/>
              </a:rPr>
              <a:t> 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21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Struktur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22"/>
          <p:cNvSpPr/>
          <p:nvPr/>
        </p:nvSpPr>
        <p:spPr>
          <a:xfrm>
            <a:off x="1028880" y="2435760"/>
            <a:ext cx="8499600" cy="40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Überschrift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und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Erster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Schritt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stehen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auf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vorheriger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Seite</a:t>
            </a:r>
            <a:r>
              <a:rPr lang="en-US" sz="2400" spc="-1" dirty="0">
                <a:solidFill>
                  <a:srgbClr val="17161C"/>
                </a:solidFill>
                <a:latin typeface="Codec Pro"/>
              </a:rPr>
              <a:t>.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rafik 97"/>
          <p:cNvPicPr/>
          <p:nvPr/>
        </p:nvPicPr>
        <p:blipFill>
          <a:blip r:embed="rId4"/>
          <a:stretch/>
        </p:blipFill>
        <p:spPr>
          <a:xfrm>
            <a:off x="1190618" y="4454821"/>
            <a:ext cx="7153560" cy="454356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oShape 8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Freeform 16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Freeform 17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23"/>
          <p:cNvSpPr/>
          <p:nvPr/>
        </p:nvSpPr>
        <p:spPr>
          <a:xfrm>
            <a:off x="1367640" y="3240000"/>
            <a:ext cx="5652360" cy="2995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Möglicherweise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ersetzbar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?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24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25"/>
          <p:cNvSpPr/>
          <p:nvPr/>
        </p:nvSpPr>
        <p:spPr>
          <a:xfrm>
            <a:off x="1028880" y="2435760"/>
            <a:ext cx="8499600" cy="40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Fülltext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rafik 104"/>
          <p:cNvPicPr/>
          <p:nvPr/>
        </p:nvPicPr>
        <p:blipFill>
          <a:blip r:embed="rId4"/>
          <a:stretch/>
        </p:blipFill>
        <p:spPr>
          <a:xfrm>
            <a:off x="275133" y="4270438"/>
            <a:ext cx="4817105" cy="3359996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C655DBA-B494-9632-D796-699073A03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938" y="3389784"/>
            <a:ext cx="4745122" cy="32007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75F2624-7E48-1C90-A97D-FB23D2316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067" y="6950785"/>
            <a:ext cx="4748993" cy="32007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39" y="3240000"/>
            <a:ext cx="5960521" cy="2995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Gibt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es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keine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max.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Geschwindigkeit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bei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aktiviertem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Fastmode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?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Text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Fehlende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Angabe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?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rafik 111"/>
          <p:cNvPicPr/>
          <p:nvPr/>
        </p:nvPicPr>
        <p:blipFill>
          <a:blip r:embed="rId4"/>
          <a:stretch/>
        </p:blipFill>
        <p:spPr>
          <a:xfrm>
            <a:off x="1367640" y="4860000"/>
            <a:ext cx="6732360" cy="360396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</Words>
  <Application>Microsoft Office PowerPoint</Application>
  <PresentationFormat>Benutzerdefiniert</PresentationFormat>
  <Paragraphs>28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Codec Pro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Blau Türkis Tech Muster Pitch Deck-Präsentation</dc:title>
  <dc:subject/>
  <dc:creator/>
  <dc:description/>
  <cp:lastModifiedBy>Simon Feldmann</cp:lastModifiedBy>
  <cp:revision>7</cp:revision>
  <dcterms:created xsi:type="dcterms:W3CDTF">2006-08-16T00:00:00Z</dcterms:created>
  <dcterms:modified xsi:type="dcterms:W3CDTF">2024-06-26T12:59:09Z</dcterms:modified>
  <dc:identifier>DAGDcCqnYu8</dc:identifier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