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E381A64-FB22-4256-94AE-7CA675D2F6CD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532BC78-BB8D-4D3E-AB15-2ABE32C47E61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C76FDB-FE2C-49FB-918F-29D99B7FBD4F}" type="slidenum">
              <a:t>‹Nr.›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8C97C8-562B-4251-859A-5419A5F8C2B4}" type="slidenum">
              <a:t>‹Nr.›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C3E3BB-21C7-4D06-8E1B-B9C135C741A8}" type="slidenum">
              <a:t>‹Nr.›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E3B38C-BFC4-42FA-ABAE-2F2C44980453}" type="slidenum">
              <a:t>‹Nr.›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CFFD218-6C46-4670-8F7A-CE0EEE774FCF}" type="slidenum">
              <a:t>‹Nr.›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ABCB485-7C31-4E14-B749-C734748EE1DA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D04384-F13E-4A07-93BA-BFDF98F5D152}" type="slidenum">
              <a:t>‹Nr.›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7DC4E6-C3AC-4FB5-8224-8E4ADA7A2B75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17CCFEB-71A8-430C-A23E-4D7E7F1BA254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0F760D-C0DE-473C-B948-582A5AFCC465}" type="slidenum">
              <a:t>‹Nr.›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&lt;Datum/Uhrzeit&gt;</a:t>
            </a:r>
            <a:endParaRPr lang="de-D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Times New Roman"/>
              </a:rPr>
              <a:t>&lt;Fußzeile&gt;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8BA2495-057D-417A-9642-450A2D5E835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‹Nr.›</a:t>
            </a:fld>
            <a:endParaRPr lang="de-D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62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5673960" y="-1322280"/>
            <a:ext cx="14659560" cy="13246920"/>
          </a:xfrm>
          <a:custGeom>
            <a:avLst/>
            <a:gdLst>
              <a:gd name="textAreaLeft" fmla="*/ 0 w 14659560"/>
              <a:gd name="textAreaRight" fmla="*/ 14659920 w 14659560"/>
              <a:gd name="textAreaTop" fmla="*/ 0 h 13246920"/>
              <a:gd name="textAreaBottom" fmla="*/ 13247280 h 13246920"/>
            </a:gdLst>
            <a:ahLst/>
            <a:cxnLst/>
            <a:rect l="textAreaLeft" t="textAreaTop" r="textAreaRight" b="textAreaBottom"/>
            <a:pathLst>
              <a:path w="14660025" h="13247331">
                <a:moveTo>
                  <a:pt x="0" y="0"/>
                </a:moveTo>
                <a:lnTo>
                  <a:pt x="14660025" y="0"/>
                </a:lnTo>
                <a:lnTo>
                  <a:pt x="14660025" y="13247331"/>
                </a:lnTo>
                <a:lnTo>
                  <a:pt x="0" y="1324733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Freeform 3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443880" y="-2625120"/>
            <a:ext cx="12292200" cy="12180600"/>
          </a:xfrm>
          <a:custGeom>
            <a:avLst/>
            <a:gdLst>
              <a:gd name="textAreaLeft" fmla="*/ 0 w 12292200"/>
              <a:gd name="textAreaRight" fmla="*/ 12292560 w 12292200"/>
              <a:gd name="textAreaTop" fmla="*/ 0 h 12180600"/>
              <a:gd name="textAreaBottom" fmla="*/ 12180960 h 12180600"/>
            </a:gdLst>
            <a:ahLst/>
            <a:cxnLst/>
            <a:rect l="textAreaLeft" t="textAreaTop" r="textAreaRight" b="textAreaBottom"/>
            <a:pathLst>
              <a:path w="12292712" h="12180961">
                <a:moveTo>
                  <a:pt x="0" y="0"/>
                </a:moveTo>
                <a:lnTo>
                  <a:pt x="12292713" y="0"/>
                </a:lnTo>
                <a:lnTo>
                  <a:pt x="12292713" y="12180961"/>
                </a:lnTo>
                <a:lnTo>
                  <a:pt x="0" y="121809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Freeform 4"/>
          <p:cNvSpPr/>
          <p:nvPr/>
        </p:nvSpPr>
        <p:spPr>
          <a:xfrm>
            <a:off x="9944280" y="5623200"/>
            <a:ext cx="7314840" cy="717840"/>
          </a:xfrm>
          <a:custGeom>
            <a:avLst/>
            <a:gdLst>
              <a:gd name="textAreaLeft" fmla="*/ 0 w 7314840"/>
              <a:gd name="textAreaRight" fmla="*/ 7315200 w 7314840"/>
              <a:gd name="textAreaTop" fmla="*/ 0 h 717840"/>
              <a:gd name="textAreaBottom" fmla="*/ 718200 h 717840"/>
            </a:gdLst>
            <a:ahLst/>
            <a:cxnLst/>
            <a:rect l="textAreaLeft" t="textAreaTop" r="textAreaRight" b="textAreaBottom"/>
            <a:pathLst>
              <a:path w="7315200" h="718220">
                <a:moveTo>
                  <a:pt x="0" y="0"/>
                </a:moveTo>
                <a:lnTo>
                  <a:pt x="7315200" y="0"/>
                </a:lnTo>
                <a:lnTo>
                  <a:pt x="7315200" y="718219"/>
                </a:lnTo>
                <a:lnTo>
                  <a:pt x="0" y="7182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Group 5"/>
          <p:cNvGrpSpPr/>
          <p:nvPr/>
        </p:nvGrpSpPr>
        <p:grpSpPr>
          <a:xfrm>
            <a:off x="1728720" y="4889520"/>
            <a:ext cx="11214360" cy="2763916"/>
            <a:chOff x="1728720" y="4889520"/>
            <a:chExt cx="11214360" cy="2763916"/>
          </a:xfrm>
        </p:grpSpPr>
        <p:sp>
          <p:nvSpPr>
            <p:cNvPr id="45" name="TextBox 6"/>
            <p:cNvSpPr/>
            <p:nvPr/>
          </p:nvSpPr>
          <p:spPr>
            <a:xfrm>
              <a:off x="1728720" y="4889520"/>
              <a:ext cx="11214360" cy="167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ts val="13224"/>
                </a:lnSpc>
              </a:pPr>
              <a:r>
                <a:rPr lang="en-US" sz="11500" b="0" strike="noStrike" spc="-1" dirty="0" err="1">
                  <a:solidFill>
                    <a:srgbClr val="F7F4FA"/>
                  </a:solidFill>
                  <a:latin typeface="Codec Pro"/>
                </a:rPr>
                <a:t>Kärcher</a:t>
              </a:r>
              <a:r>
                <a:rPr lang="en-US" sz="11500" b="0" strike="noStrike" spc="-1" dirty="0">
                  <a:solidFill>
                    <a:srgbClr val="F7F4FA"/>
                  </a:solidFill>
                  <a:latin typeface="Codec Pro"/>
                </a:rPr>
                <a:t> B 260 </a:t>
              </a:r>
              <a:endParaRPr lang="de-DE" sz="115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TextBox 7"/>
            <p:cNvSpPr/>
            <p:nvPr/>
          </p:nvSpPr>
          <p:spPr>
            <a:xfrm>
              <a:off x="1728720" y="7186320"/>
              <a:ext cx="11214360" cy="46711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defTabSz="914400">
                <a:lnSpc>
                  <a:spcPts val="3920"/>
                </a:lnSpc>
              </a:pPr>
              <a:r>
                <a:rPr lang="en-US" sz="2800" b="0" strike="noStrike" spc="-1" dirty="0">
                  <a:solidFill>
                    <a:srgbClr val="F7F4FA"/>
                  </a:solidFill>
                  <a:latin typeface="Codec Pro"/>
                </a:rPr>
                <a:t>Malte Herrmann, Simon Feldmann</a:t>
              </a:r>
              <a:endParaRPr lang="de-DE" sz="28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7" name="TextBox 8"/>
          <p:cNvSpPr/>
          <p:nvPr/>
        </p:nvSpPr>
        <p:spPr>
          <a:xfrm>
            <a:off x="1728720" y="9012600"/>
            <a:ext cx="4370400" cy="2641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239"/>
              </a:lnSpc>
            </a:pPr>
            <a:r>
              <a:rPr lang="en-US" sz="1600" b="0" strike="noStrike" spc="-1" dirty="0">
                <a:solidFill>
                  <a:srgbClr val="F7F4FA"/>
                </a:solidFill>
                <a:latin typeface="Codec Pro"/>
              </a:rPr>
              <a:t>Text and Speech, 06.06.2024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Box 9"/>
          <p:cNvSpPr/>
          <p:nvPr/>
        </p:nvSpPr>
        <p:spPr>
          <a:xfrm>
            <a:off x="1728720" y="9371520"/>
            <a:ext cx="4370400" cy="2641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239"/>
              </a:lnSpc>
            </a:pPr>
            <a:r>
              <a:rPr lang="en-US" sz="1600" b="0" strike="noStrike" spc="-1" dirty="0">
                <a:solidFill>
                  <a:srgbClr val="F7F4FA"/>
                </a:solidFill>
                <a:latin typeface="Codec Pro"/>
              </a:rPr>
              <a:t>Christiane </a:t>
            </a:r>
            <a:r>
              <a:rPr lang="en-US" sz="1600" b="0" strike="noStrike" spc="-1" dirty="0" err="1">
                <a:solidFill>
                  <a:srgbClr val="F7F4FA"/>
                </a:solidFill>
                <a:latin typeface="Codec Pro"/>
              </a:rPr>
              <a:t>Gläser</a:t>
            </a:r>
            <a:endParaRPr lang="de-DE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9425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Also: </a:t>
            </a:r>
          </a:p>
          <a:p>
            <a:pPr defTabSz="914400">
              <a:lnSpc>
                <a:spcPts val="2520"/>
              </a:lnSpc>
            </a:pP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Von Hand </a:t>
            </a:r>
          </a:p>
          <a:p>
            <a:pPr defTabSz="914400">
              <a:lnSpc>
                <a:spcPts val="2520"/>
              </a:lnSpc>
            </a:pP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Automatisch</a:t>
            </a:r>
            <a:endParaRPr lang="en-US" sz="18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Wiederholungen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sollten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vermieden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werden</a:t>
            </a:r>
            <a:endParaRPr lang="en-US" sz="24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EAEE189-9DDE-638C-2A2E-F7F23AFE8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149" y="5401038"/>
            <a:ext cx="7756962" cy="100662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A2182C9-9557-B25A-7908-4DCDCBECC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149" y="6704294"/>
            <a:ext cx="7816176" cy="9030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6219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Die zweite Überschrift ist sehr lang. Stattdessen „Dosiereinrichtung verwenden“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Unter der Überschrift „Reinigungsmittel einfüllen“ zusammenfassen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7F1070-1B8B-4DDA-5857-9BB98E88B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91" y="5238965"/>
            <a:ext cx="8171221" cy="63616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80A22B9-C9A6-1308-0562-5E88A04D6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80" y="6096214"/>
            <a:ext cx="8256045" cy="100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2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844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Parameter einstellen als Teil des gelben Intelligent Keys wird zwei Seiten vor dem Kapitel gelber Intelligent Key aufgeführt.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AD69E2E-E5A8-2234-0CE3-392000BA9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969" y="4985091"/>
            <a:ext cx="8478989" cy="33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4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6219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Die zweite Überschrift ist sehr lang. Stattdessen „Dosiereinrichtung verwenden“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Unter der Überschrift „Reinigungsmittel einfüllen“ zusammenfassen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E1F2015-F4C9-E705-A8FE-16A756048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789" y="5143500"/>
            <a:ext cx="7463567" cy="70380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FD839D7-8A59-63E8-9970-D8375B938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588" y="6034769"/>
            <a:ext cx="7447203" cy="6219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10A9DEF-C5F5-FD7A-A758-4BF46D7E2D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795" y="6956694"/>
            <a:ext cx="7381733" cy="62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4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168528" y="3923086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 err="1">
                <a:solidFill>
                  <a:srgbClr val="17161C"/>
                </a:solidFill>
                <a:latin typeface="Codec Pro"/>
              </a:rPr>
              <a:t>Seitenschrubdeck</a:t>
            </a: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 zusätzliche Wartungsarbeiten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12802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Länge noch unter den 6 Wörtern vorgeschrieben für Hauptüberschriften. Dennoch hebt sie sich von den anderen in ihrer Länge ab.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E969A26-2785-4BE0-3345-B45AFB615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851360"/>
            <a:ext cx="5792008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42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Entweder „und“ oder „oder“ verwenden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Slash in einer Überschrift ist unangebracht.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1994AB5-5EDB-7F4D-09BA-40D3B5D9A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93" y="4486191"/>
            <a:ext cx="9790613" cy="5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7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613647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Problemlösung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844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Beschreibt Hinweise zum Lösen von Problemen und die Fehlersuchtabelle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3911E0F-FFAF-0C8E-5B66-C47C05B6C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640" y="4851359"/>
            <a:ext cx="8721978" cy="62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en-US" sz="80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Einheitlichen Stil verwenden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F6A40F0-DDEB-9DC8-8ECA-D998F36FE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46" y="4771973"/>
            <a:ext cx="9481533" cy="121438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0BE1D5D-8C6A-7C6F-8F41-23DA936FF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692" y="6180562"/>
            <a:ext cx="9403687" cy="65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0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Text</a:t>
            </a: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Hintergrund der Nummer nicht für jeden ersichtlich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4E78C36-C120-525F-32CC-ABCFBE8D7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188578"/>
            <a:ext cx="9109390" cy="240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62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Text</a:t>
            </a: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Uneinheitliche Verwendung der Punkte am Ende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5ECE17-0B1B-0C51-A8D9-A8A543F7E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11" y="3445691"/>
            <a:ext cx="2945957" cy="643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0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utoShape 2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Freeform 4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Box 6"/>
          <p:cNvSpPr/>
          <p:nvPr/>
        </p:nvSpPr>
        <p:spPr>
          <a:xfrm>
            <a:off x="1367640" y="3240000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Evtl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.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Gerätefunktionsweise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oder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Funktionsumfang</a:t>
            </a:r>
            <a:endParaRPr lang="en-US" sz="18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53" name="TextBox 7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Text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Box 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Welche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 </a:t>
            </a:r>
            <a:r>
              <a:rPr lang="en-US" sz="2400" b="0" strike="noStrike" spc="-1" dirty="0" err="1">
                <a:solidFill>
                  <a:srgbClr val="17161C"/>
                </a:solidFill>
                <a:latin typeface="Codec Pro"/>
              </a:rPr>
              <a:t>funktion</a:t>
            </a:r>
            <a:r>
              <a:rPr lang="en-US" sz="2400" b="0" strike="noStrike" spc="-1" dirty="0">
                <a:solidFill>
                  <a:srgbClr val="17161C"/>
                </a:solidFill>
                <a:latin typeface="Codec Pro"/>
              </a:rPr>
              <a:t>? 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7B8C6B6-8685-D028-B323-EB1FFDA25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264" y="5443236"/>
            <a:ext cx="7687318" cy="34934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Statt Verletzungsgefahr Vergiftungsgefahr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Text</a:t>
            </a: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Falscher Warnhinweis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6D4FAFD-FF54-2893-7195-03E7E4173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673" y="4813260"/>
            <a:ext cx="8516772" cy="161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71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Text</a:t>
            </a: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Sehr langer und ausführlicher Warnhinweis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F226DD0-464C-53CF-7963-36B0389F2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763" y="4851360"/>
            <a:ext cx="7128404" cy="34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30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Text</a:t>
            </a: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844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Gleiche Zahlen werden für andere Teile verwendet. Dies kann zu Verwirrung führen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D7D6A37-6A94-F117-7B61-8990569F7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100" y="4447963"/>
            <a:ext cx="3288720" cy="509947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D282BFE-A5AC-EF0D-7F62-71D13EC1B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6344" y="7527077"/>
            <a:ext cx="5940972" cy="202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06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Text</a:t>
            </a: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844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Es handelt sich um einen Hinweis nach ANSI, da es nicht zu einer Gefährdung des Menschen führt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4FC98EF-B478-6214-5B56-2C67CE344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425770"/>
            <a:ext cx="5768924" cy="143546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8B382A3-64EE-EE7A-53E4-EDF1C4E81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80" y="6834475"/>
            <a:ext cx="6128753" cy="166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7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Visuell absetzten vom Warnhinweis</a:t>
            </a: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Text</a:t>
            </a: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Unterpunkte wirken wie ein Teil des Sicherheitshinweises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6E983C2-D94D-E533-4255-2FD459B2A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464779"/>
            <a:ext cx="5021390" cy="492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13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Text</a:t>
            </a: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Nur erstens verwenden, wenn ein zweitens folgt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CD3E9A9-E64B-AFEE-1647-B9FFFACF92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674"/>
          <a:stretch/>
        </p:blipFill>
        <p:spPr>
          <a:xfrm>
            <a:off x="1028880" y="4079239"/>
            <a:ext cx="8325357" cy="212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50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Text</a:t>
            </a: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Der Tabelle zugehöriger Satz auf der nächsten Seite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0AABC09-75AD-84CC-2B54-59C1DD88F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257952"/>
            <a:ext cx="6096851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29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Text</a:t>
            </a: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8442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Schritte, welche nacheinander ablaufen müssen mit Zahlen gekennzeichnet werden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4F6D86C-5487-E339-95A6-6545973A6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347526"/>
            <a:ext cx="5018589" cy="517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58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3110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9601"/>
              </a:lnSpc>
            </a:pPr>
            <a:r>
              <a:rPr lang="en-US" sz="8000" b="0" strike="noStrike" spc="-1" dirty="0">
                <a:solidFill>
                  <a:srgbClr val="17161C"/>
                </a:solidFill>
                <a:latin typeface="Codec Pro"/>
              </a:rPr>
              <a:t>Text</a:t>
            </a: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Es gibt nur einen Kehrgutbehälter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E9A633-3126-22D7-EBDF-E0B359A13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79" y="4594172"/>
            <a:ext cx="8752131" cy="8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51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utoShape 1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Freeform 1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Freeform 5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1"/>
          <p:cNvSpPr/>
          <p:nvPr/>
        </p:nvSpPr>
        <p:spPr>
          <a:xfrm>
            <a:off x="1367640" y="3240000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Also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evtl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.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Entsorgung</a:t>
            </a:r>
            <a:endParaRPr lang="en-US" sz="18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59" name="TextBox 2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>
                <a:solidFill>
                  <a:srgbClr val="17161C"/>
                </a:solidFill>
                <a:latin typeface="Codec Pro"/>
              </a:rPr>
              <a:t>Struktur</a:t>
            </a:r>
            <a:endParaRPr lang="de-DE" sz="8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3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Thema des Kapitels ist die Ordnungsgemäße Entsorgung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A108D91-E47F-59EA-F373-CF0D9A0EE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4538356"/>
            <a:ext cx="4539949" cy="27342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3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Freeform 6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Freeform 7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4"/>
          <p:cNvSpPr/>
          <p:nvPr/>
        </p:nvSpPr>
        <p:spPr>
          <a:xfrm>
            <a:off x="1304140" y="3886372"/>
            <a:ext cx="5652360" cy="9342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de-DE" sz="1800" b="0" strike="noStrike" spc="-1" dirty="0">
                <a:solidFill>
                  <a:srgbClr val="17161C"/>
                </a:solidFill>
                <a:latin typeface="Codec Pro"/>
              </a:rPr>
              <a:t>Unter Lieferumfang sollte sich eine Liste der mitgelieferten Teile befinden</a:t>
            </a:r>
          </a:p>
          <a:p>
            <a:pPr defTabSz="914400">
              <a:lnSpc>
                <a:spcPts val="252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5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10"/>
          <p:cNvSpPr/>
          <p:nvPr/>
        </p:nvSpPr>
        <p:spPr>
          <a:xfrm>
            <a:off x="1028880" y="2435760"/>
            <a:ext cx="8499600" cy="12802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Die Überschriften „Garantie“ und „Zubehör und Ersatzteile“ beschreiben ausreichend den Inhalt und sind kurz beziehungsweise prägnant gehalten.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BF47367-CFC7-ABAF-2F4B-47286C88B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521" y="4548886"/>
            <a:ext cx="4664157" cy="49484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utoShape 4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Freeform 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Freeform 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11"/>
          <p:cNvSpPr/>
          <p:nvPr/>
        </p:nvSpPr>
        <p:spPr>
          <a:xfrm>
            <a:off x="1367640" y="3240000"/>
            <a:ext cx="5652360" cy="3013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2520"/>
              </a:lnSpc>
            </a:pP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Also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evtl</a:t>
            </a:r>
            <a:r>
              <a:rPr lang="en-US" sz="1800" b="0" strike="noStrike" spc="-1" dirty="0">
                <a:solidFill>
                  <a:srgbClr val="17161C"/>
                </a:solidFill>
                <a:latin typeface="Codec Pro"/>
              </a:rPr>
              <a:t>. </a:t>
            </a:r>
            <a:r>
              <a:rPr lang="en-US" sz="1800" b="0" strike="noStrike" spc="-1" dirty="0" err="1">
                <a:solidFill>
                  <a:srgbClr val="17161C"/>
                </a:solidFill>
                <a:latin typeface="Codec Pro"/>
              </a:rPr>
              <a:t>Entsorgung</a:t>
            </a:r>
            <a:endParaRPr lang="en-US" sz="1800" b="0" strike="noStrike" spc="-1" dirty="0">
              <a:solidFill>
                <a:srgbClr val="17161C"/>
              </a:solidFill>
              <a:latin typeface="Codec Pro"/>
            </a:endParaRPr>
          </a:p>
        </p:txBody>
      </p:sp>
      <p:sp>
        <p:nvSpPr>
          <p:cNvPr id="73" name="TextBox 12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13"/>
          <p:cNvSpPr/>
          <p:nvPr/>
        </p:nvSpPr>
        <p:spPr>
          <a:xfrm>
            <a:off x="1040400" y="234000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Thema des Kapitels ist die Ordnungsgemäße Entsorgung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A108D91-E47F-59EA-F373-CF0D9A0EE1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825" y="4678056"/>
            <a:ext cx="6466245" cy="38944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5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Freeform 10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Freeform 11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15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Box 16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Was ist mit Sicherheitseinrichtungen gemeint?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17A767A-7398-C3AB-EAFA-D01819952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229" y="4203292"/>
            <a:ext cx="4642942" cy="16518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utoShape 6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Freeform 12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Freeform 13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18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19"/>
          <p:cNvSpPr/>
          <p:nvPr/>
        </p:nvSpPr>
        <p:spPr>
          <a:xfrm>
            <a:off x="1028880" y="2435760"/>
            <a:ext cx="8499600" cy="12802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Die Überschrift ist ein Widerspruch in sich. Auch in den vorherigen Überschriften wird das Wort Batterie verwendet, aber da man sie aufladen kann muss es ein Akku sein.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3736383-EC89-7A83-45F9-74E11018F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36" y="4333789"/>
            <a:ext cx="8164064" cy="6192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utoShape 7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Freeform 14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Freeform 15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21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22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Unter einer Hauptüberschrift „Inbetriebnahme“ zusammenfassen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7B32D0A-08EF-1222-E8C3-790CDF0E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67" y="4792630"/>
            <a:ext cx="8253063" cy="70173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5C2592D-623E-93F4-AEB1-1150549B0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585" y="5806516"/>
            <a:ext cx="8359855" cy="71699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8C1FD10-D3E3-F07E-6478-82A668EB9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034" y="6930536"/>
            <a:ext cx="8161531" cy="5949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utoShape 8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Freeform 16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cxn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Freeform 17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cxn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Box 24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9601"/>
              </a:lnSpc>
            </a:pPr>
            <a:r>
              <a:rPr lang="en-US" sz="8000" b="0" strike="noStrike" spc="-1" dirty="0" err="1">
                <a:solidFill>
                  <a:srgbClr val="17161C"/>
                </a:solidFill>
                <a:latin typeface="Codec Pro"/>
              </a:rPr>
              <a:t>Überschriften</a:t>
            </a:r>
            <a:endParaRPr lang="de-DE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25"/>
          <p:cNvSpPr/>
          <p:nvPr/>
        </p:nvSpPr>
        <p:spPr>
          <a:xfrm>
            <a:off x="1028880" y="2435760"/>
            <a:ext cx="8499600" cy="4082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359"/>
              </a:lnSpc>
            </a:pPr>
            <a:r>
              <a:rPr lang="de-DE" sz="2400" b="0" strike="noStrike" spc="-1" dirty="0">
                <a:solidFill>
                  <a:srgbClr val="17161C"/>
                </a:solidFill>
                <a:latin typeface="Codec Pro"/>
              </a:rPr>
              <a:t>Unter einer Hauptüberschrift „Wartung“ zusammenfassen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8DB33D4-9B79-2F91-2339-6AA836658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80" y="5234988"/>
            <a:ext cx="8260639" cy="59814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C4D4834E-3976-E0CF-04D1-2F1DFBDB2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80" y="5929347"/>
            <a:ext cx="8260639" cy="59814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14EEDB3-F048-DC43-92FE-219F268E15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880" y="6719917"/>
            <a:ext cx="8418318" cy="6185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373</Words>
  <Application>Microsoft Office PowerPoint</Application>
  <PresentationFormat>Benutzerdefiniert</PresentationFormat>
  <Paragraphs>72</Paragraphs>
  <Slides>28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5" baseType="lpstr">
      <vt:lpstr>Arial</vt:lpstr>
      <vt:lpstr>Calibri</vt:lpstr>
      <vt:lpstr>Codec Pro</vt:lpstr>
      <vt:lpstr>Symbol</vt:lpstr>
      <vt:lpstr>Times New Roman</vt:lpstr>
      <vt:lpstr>Wingdings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Blau Türkis Tech Muster Pitch Deck-Präsentation</dc:title>
  <dc:subject/>
  <dc:creator/>
  <dc:description/>
  <cp:lastModifiedBy>Simon Feldmann</cp:lastModifiedBy>
  <cp:revision>6</cp:revision>
  <dcterms:created xsi:type="dcterms:W3CDTF">2006-08-16T00:00:00Z</dcterms:created>
  <dcterms:modified xsi:type="dcterms:W3CDTF">2024-06-26T12:59:11Z</dcterms:modified>
  <dc:identifier>DAGDcCqnYu8</dc:identifier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