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20"/>
            <a:ext cx="11214360" cy="3292920"/>
            <a:chOff x="1728720" y="4889520"/>
            <a:chExt cx="11214360" cy="3292920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>
                  <a:solidFill>
                    <a:srgbClr val="F7F4FA"/>
                  </a:solidFill>
                  <a:latin typeface="Codec Pro"/>
                </a:rPr>
                <a:t>Pitch Deck</a:t>
              </a:r>
              <a:endParaRPr lang="de-DE" sz="11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9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>
                  <a:solidFill>
                    <a:srgbClr val="F7F4FA"/>
                  </a:solidFill>
                  <a:latin typeface="Codec Pro"/>
                </a:rPr>
                <a:t>Trage deinen Firmennamen hier oben ein und eine interessante Zusammenfassung darüber, was deine Firma macht.</a:t>
              </a:r>
              <a:endParaRPr lang="de-DE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>
                <a:solidFill>
                  <a:srgbClr val="F7F4FA"/>
                </a:solidFill>
                <a:latin typeface="Codec Pro"/>
              </a:rPr>
              <a:t>Jede Stadt, 24.Oktober 2024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>
                <a:solidFill>
                  <a:srgbClr val="F7F4FA"/>
                </a:solidFill>
                <a:latin typeface="Codec Pro"/>
              </a:rPr>
              <a:t>Streng vertraulich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Wie kann man es besser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rafik 111"/>
          <p:cNvPicPr/>
          <p:nvPr/>
        </p:nvPicPr>
        <p:blipFill>
          <a:blip r:embed="rId4"/>
          <a:stretch/>
        </p:blipFill>
        <p:spPr>
          <a:xfrm>
            <a:off x="1367640" y="4860000"/>
            <a:ext cx="6732360" cy="360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4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Wie kann man es besser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→ weglassen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Struktur</a:t>
            </a: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1. erfolgt nur wenn Aufzählung mit 2. erfolgt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rafik 60"/>
          <p:cNvPicPr/>
          <p:nvPr/>
        </p:nvPicPr>
        <p:blipFill>
          <a:blip r:embed="rId4"/>
          <a:stretch/>
        </p:blipFill>
        <p:spPr>
          <a:xfrm>
            <a:off x="540000" y="4680000"/>
            <a:ext cx="9540000" cy="470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67640" y="3240000"/>
            <a:ext cx="56523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→ möglichen infotext einbaun der genauer beschreibt was „Option“ ist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Überschrift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Unklar was gemeint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rafik 67"/>
          <p:cNvPicPr/>
          <p:nvPr/>
        </p:nvPicPr>
        <p:blipFill>
          <a:blip r:embed="rId4"/>
          <a:stretch/>
        </p:blipFill>
        <p:spPr>
          <a:xfrm>
            <a:off x="417960" y="4320000"/>
            <a:ext cx="6782040" cy="181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→ einheitlich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Nicht einheitliche Struktur für 1.Punkt in zusammenhang mit einem bild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Grafik 74"/>
          <p:cNvPicPr/>
          <p:nvPr/>
        </p:nvPicPr>
        <p:blipFill>
          <a:blip r:embed="rId4"/>
          <a:stretch/>
        </p:blipFill>
        <p:spPr>
          <a:xfrm>
            <a:off x="1440000" y="3848760"/>
            <a:ext cx="5400000" cy="587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1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4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Wie kann man es besser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6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rafik 81"/>
          <p:cNvPicPr/>
          <p:nvPr/>
        </p:nvPicPr>
        <p:blipFill>
          <a:blip r:embed="rId4"/>
          <a:srcRect b="76372"/>
          <a:stretch/>
        </p:blipFill>
        <p:spPr>
          <a:xfrm>
            <a:off x="371160" y="3960000"/>
            <a:ext cx="6648840" cy="1079640"/>
          </a:xfrm>
          <a:prstGeom prst="rect">
            <a:avLst/>
          </a:prstGeom>
          <a:ln w="0">
            <a:noFill/>
          </a:ln>
        </p:spPr>
      </p:pic>
      <p:pic>
        <p:nvPicPr>
          <p:cNvPr id="83" name="Grafik 82"/>
          <p:cNvPicPr/>
          <p:nvPr/>
        </p:nvPicPr>
        <p:blipFill>
          <a:blip r:embed="rId5"/>
          <a:stretch/>
        </p:blipFill>
        <p:spPr>
          <a:xfrm>
            <a:off x="360000" y="6039360"/>
            <a:ext cx="6687000" cy="980640"/>
          </a:xfrm>
          <a:prstGeom prst="rect">
            <a:avLst/>
          </a:prstGeom>
          <a:ln w="0">
            <a:noFill/>
          </a:ln>
        </p:spPr>
      </p:pic>
      <p:pic>
        <p:nvPicPr>
          <p:cNvPr id="84" name="Grafik 83"/>
          <p:cNvPicPr/>
          <p:nvPr/>
        </p:nvPicPr>
        <p:blipFill>
          <a:blip r:embed="rId6"/>
          <a:stretch/>
        </p:blipFill>
        <p:spPr>
          <a:xfrm>
            <a:off x="720000" y="7560000"/>
            <a:ext cx="6639480" cy="81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7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Wie kann man es besser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4"/>
          <a:stretch/>
        </p:blipFill>
        <p:spPr>
          <a:xfrm>
            <a:off x="364680" y="3960000"/>
            <a:ext cx="5035320" cy="57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7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4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Wie kann man es besser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rafik 97"/>
          <p:cNvPicPr/>
          <p:nvPr/>
        </p:nvPicPr>
        <p:blipFill>
          <a:blip r:embed="rId4"/>
          <a:stretch/>
        </p:blipFill>
        <p:spPr>
          <a:xfrm>
            <a:off x="1440000" y="4500000"/>
            <a:ext cx="7153560" cy="454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8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1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23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17161C"/>
                </a:solidFill>
                <a:latin typeface="Codec Pro"/>
              </a:rPr>
              <a:t>Wie kann man es besser machen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4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5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4"/>
          <a:stretch/>
        </p:blipFill>
        <p:spPr>
          <a:xfrm>
            <a:off x="1620000" y="4354560"/>
            <a:ext cx="6660000" cy="464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Benutzerdefiniert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Simon Feldmann</cp:lastModifiedBy>
  <cp:revision>4</cp:revision>
  <dcterms:created xsi:type="dcterms:W3CDTF">2006-08-16T00:00:00Z</dcterms:created>
  <dcterms:modified xsi:type="dcterms:W3CDTF">2024-06-20T17:17:10Z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