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</p:sldIdLst>
  <p:sldSz cx="18288000" cy="10287000"/>
  <p:notesSz cx="6858000" cy="9144000"/>
  <p:embeddedFontLst>
    <p:embeddedFont>
      <p:font typeface="Codec Pro" panose="020B0604020202020204" charset="0"/>
      <p:regular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62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674073" y="-1322217"/>
            <a:ext cx="14660025" cy="13247331"/>
          </a:xfrm>
          <a:custGeom>
            <a:avLst/>
            <a:gdLst/>
            <a:ahLst/>
            <a:cxnLst/>
            <a:rect l="l" t="t" r="r" b="b"/>
            <a:pathLst>
              <a:path w="14660025" h="13247331">
                <a:moveTo>
                  <a:pt x="0" y="0"/>
                </a:moveTo>
                <a:lnTo>
                  <a:pt x="14660025" y="0"/>
                </a:lnTo>
                <a:lnTo>
                  <a:pt x="14660025" y="13247331"/>
                </a:lnTo>
                <a:lnTo>
                  <a:pt x="0" y="13247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9443815" y="-2624975"/>
            <a:ext cx="12292712" cy="12180961"/>
          </a:xfrm>
          <a:custGeom>
            <a:avLst/>
            <a:gdLst/>
            <a:ahLst/>
            <a:cxnLst/>
            <a:rect l="l" t="t" r="r" b="b"/>
            <a:pathLst>
              <a:path w="12292712" h="12180961">
                <a:moveTo>
                  <a:pt x="0" y="0"/>
                </a:moveTo>
                <a:lnTo>
                  <a:pt x="12292713" y="0"/>
                </a:lnTo>
                <a:lnTo>
                  <a:pt x="12292713" y="12180961"/>
                </a:lnTo>
                <a:lnTo>
                  <a:pt x="0" y="12180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Freeform 4"/>
          <p:cNvSpPr/>
          <p:nvPr/>
        </p:nvSpPr>
        <p:spPr>
          <a:xfrm>
            <a:off x="9944100" y="5623196"/>
            <a:ext cx="7315200" cy="718220"/>
          </a:xfrm>
          <a:custGeom>
            <a:avLst/>
            <a:gdLst/>
            <a:ahLst/>
            <a:cxnLst/>
            <a:rect l="l" t="t" r="r" b="b"/>
            <a:pathLst>
              <a:path w="7315200" h="718220">
                <a:moveTo>
                  <a:pt x="0" y="0"/>
                </a:moveTo>
                <a:lnTo>
                  <a:pt x="7315200" y="0"/>
                </a:lnTo>
                <a:lnTo>
                  <a:pt x="7315200" y="718219"/>
                </a:lnTo>
                <a:lnTo>
                  <a:pt x="0" y="7182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grpSp>
        <p:nvGrpSpPr>
          <p:cNvPr id="5" name="Group 5"/>
          <p:cNvGrpSpPr/>
          <p:nvPr/>
        </p:nvGrpSpPr>
        <p:grpSpPr>
          <a:xfrm>
            <a:off x="1728840" y="4982549"/>
            <a:ext cx="11214577" cy="3201913"/>
            <a:chOff x="0" y="0"/>
            <a:chExt cx="14952769" cy="4269217"/>
          </a:xfrm>
        </p:grpSpPr>
        <p:sp>
          <p:nvSpPr>
            <p:cNvPr id="6" name="TextBox 6"/>
            <p:cNvSpPr txBox="1"/>
            <p:nvPr/>
          </p:nvSpPr>
          <p:spPr>
            <a:xfrm>
              <a:off x="0" y="-123825"/>
              <a:ext cx="14952769" cy="2456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224"/>
                </a:lnSpc>
              </a:pPr>
              <a:r>
                <a:rPr lang="en-US" sz="11499">
                  <a:solidFill>
                    <a:srgbClr val="F7F4FA"/>
                  </a:solidFill>
                  <a:latin typeface="Codec Pro"/>
                </a:rPr>
                <a:t>Pitch Deck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938557"/>
              <a:ext cx="14952769" cy="133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7F4FA"/>
                  </a:solidFill>
                  <a:latin typeface="Codec Pro"/>
                </a:rPr>
                <a:t>Trage deinen Firmennamen hier oben ein und eine interessante Zusammenfassung darüber, was deine Firma macht.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28840" y="9012588"/>
            <a:ext cx="4370711" cy="302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>
                <a:solidFill>
                  <a:srgbClr val="F7F4FA"/>
                </a:solidFill>
                <a:latin typeface="Codec Pro"/>
              </a:rPr>
              <a:t>Jede Stadt, 24.Oktober 2024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28840" y="9371551"/>
            <a:ext cx="4370711" cy="302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>
                <a:solidFill>
                  <a:srgbClr val="F7F4FA"/>
                </a:solidFill>
                <a:latin typeface="Codec Pro"/>
              </a:rPr>
              <a:t>Streng vertraulich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0800000">
            <a:off x="10960620" y="0"/>
            <a:ext cx="8759445" cy="10287000"/>
          </a:xfrm>
          <a:prstGeom prst="rect">
            <a:avLst/>
          </a:prstGeom>
          <a:solidFill>
            <a:srgbClr val="0C6980"/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11773551" y="-714067"/>
            <a:ext cx="12363420" cy="12251025"/>
          </a:xfrm>
          <a:custGeom>
            <a:avLst/>
            <a:gdLst/>
            <a:ahLst/>
            <a:cxnLst/>
            <a:rect l="l" t="t" r="r" b="b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Freeform 4"/>
          <p:cNvSpPr/>
          <p:nvPr/>
        </p:nvSpPr>
        <p:spPr>
          <a:xfrm flipH="1">
            <a:off x="10960620" y="3104539"/>
            <a:ext cx="5056689" cy="3493713"/>
          </a:xfrm>
          <a:custGeom>
            <a:avLst/>
            <a:gdLst/>
            <a:ahLst/>
            <a:cxnLst/>
            <a:rect l="l" t="t" r="r" b="b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5" name="TextBox 5"/>
          <p:cNvSpPr txBox="1"/>
          <p:nvPr/>
        </p:nvSpPr>
        <p:spPr>
          <a:xfrm>
            <a:off x="1035627" y="952500"/>
            <a:ext cx="5652838" cy="359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dirty="0" err="1">
                <a:solidFill>
                  <a:srgbClr val="17161C"/>
                </a:solidFill>
                <a:latin typeface="Codec Pro"/>
              </a:rPr>
              <a:t>Überschrift</a:t>
            </a:r>
            <a:r>
              <a:rPr lang="en-US" sz="2400" dirty="0">
                <a:solidFill>
                  <a:srgbClr val="17161C"/>
                </a:solidFill>
                <a:latin typeface="Codec Pro"/>
              </a:rPr>
              <a:t> für das </a:t>
            </a:r>
            <a:r>
              <a:rPr lang="en-US" sz="2400" dirty="0" err="1">
                <a:solidFill>
                  <a:srgbClr val="17161C"/>
                </a:solidFill>
                <a:latin typeface="Codec Pro"/>
              </a:rPr>
              <a:t>Beispiel</a:t>
            </a:r>
            <a:endParaRPr lang="en-US" sz="2400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56409" y="2591087"/>
            <a:ext cx="8336973" cy="300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dirty="0">
                <a:solidFill>
                  <a:srgbClr val="17161C"/>
                </a:solidFill>
                <a:latin typeface="Codec Pro"/>
              </a:rPr>
              <a:t>[Bild]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30001" y="519399"/>
            <a:ext cx="7848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dirty="0" err="1">
                <a:solidFill>
                  <a:schemeClr val="bg1"/>
                </a:solidFill>
                <a:latin typeface="Codec Pro"/>
              </a:rPr>
              <a:t>Tekom</a:t>
            </a:r>
            <a:r>
              <a:rPr lang="en-US" sz="8000" dirty="0">
                <a:solidFill>
                  <a:schemeClr val="bg1"/>
                </a:solidFill>
                <a:latin typeface="Codec Pro"/>
              </a:rPr>
              <a:t> Regel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220210" y="7320470"/>
            <a:ext cx="8499855" cy="407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dirty="0" err="1">
                <a:solidFill>
                  <a:schemeClr val="bg1"/>
                </a:solidFill>
                <a:latin typeface="Codec Pro"/>
              </a:rPr>
              <a:t>Beschreibung</a:t>
            </a:r>
            <a:r>
              <a:rPr lang="en-US" sz="2400" dirty="0">
                <a:solidFill>
                  <a:schemeClr val="bg1"/>
                </a:solidFill>
                <a:latin typeface="Codec Pro"/>
              </a:rPr>
              <a:t> der </a:t>
            </a:r>
            <a:r>
              <a:rPr lang="en-US" sz="2400" dirty="0" err="1">
                <a:solidFill>
                  <a:schemeClr val="bg1"/>
                </a:solidFill>
                <a:latin typeface="Codec Pro"/>
              </a:rPr>
              <a:t>Tekom</a:t>
            </a:r>
            <a:r>
              <a:rPr lang="en-US" sz="2400" dirty="0">
                <a:solidFill>
                  <a:schemeClr val="bg1"/>
                </a:solidFill>
                <a:latin typeface="Codec Pro"/>
              </a:rPr>
              <a:t>-Regel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2554" y="5045358"/>
            <a:ext cx="5652838" cy="30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800" dirty="0" err="1">
                <a:solidFill>
                  <a:srgbClr val="17161C"/>
                </a:solidFill>
                <a:latin typeface="Codec Pro"/>
              </a:rPr>
              <a:t>Lösungsvorschlag</a:t>
            </a:r>
            <a:r>
              <a:rPr lang="en-US" sz="1800" dirty="0">
                <a:solidFill>
                  <a:srgbClr val="17161C"/>
                </a:solidFill>
                <a:latin typeface="Codec Pro"/>
              </a:rPr>
              <a:t>: </a:t>
            </a:r>
            <a:r>
              <a:rPr lang="en-US" sz="1800" dirty="0" err="1">
                <a:solidFill>
                  <a:srgbClr val="17161C"/>
                </a:solidFill>
                <a:latin typeface="Codec Pro"/>
              </a:rPr>
              <a:t>blablabla</a:t>
            </a:r>
            <a:endParaRPr lang="en-US" sz="1800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DE9D324-59A3-4FA0-DEDD-018C61AD3A4C}"/>
              </a:ext>
            </a:extLst>
          </p:cNvPr>
          <p:cNvSpPr txBox="1"/>
          <p:nvPr/>
        </p:nvSpPr>
        <p:spPr>
          <a:xfrm>
            <a:off x="12631883" y="4430062"/>
            <a:ext cx="2729345" cy="479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latin typeface="Codec Pro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dec Pro"/>
              </a:rPr>
              <a:t>Tekom</a:t>
            </a:r>
            <a:r>
              <a:rPr lang="en-US" dirty="0">
                <a:solidFill>
                  <a:schemeClr val="bg1"/>
                </a:solidFill>
                <a:latin typeface="Codec Pro"/>
              </a:rPr>
              <a:t> Regel Nummer]</a:t>
            </a:r>
            <a:endParaRPr lang="en-US" sz="1800" dirty="0">
              <a:solidFill>
                <a:schemeClr val="bg1"/>
              </a:solidFill>
              <a:latin typeface="Codec Pr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BCBF28-073D-3FE9-9DA1-69951491AFE9}"/>
              </a:ext>
            </a:extLst>
          </p:cNvPr>
          <p:cNvSpPr txBox="1"/>
          <p:nvPr/>
        </p:nvSpPr>
        <p:spPr>
          <a:xfrm>
            <a:off x="1042554" y="4369179"/>
            <a:ext cx="5652838" cy="30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800" dirty="0" err="1">
                <a:solidFill>
                  <a:srgbClr val="17161C"/>
                </a:solidFill>
                <a:latin typeface="Codec Pro"/>
              </a:rPr>
              <a:t>Woraus</a:t>
            </a:r>
            <a:r>
              <a:rPr lang="en-US" sz="1800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dirty="0" err="1">
                <a:solidFill>
                  <a:srgbClr val="17161C"/>
                </a:solidFill>
                <a:latin typeface="Codec Pro"/>
              </a:rPr>
              <a:t>ist</a:t>
            </a:r>
            <a:r>
              <a:rPr lang="en-US" sz="1800" dirty="0">
                <a:solidFill>
                  <a:srgbClr val="17161C"/>
                </a:solidFill>
                <a:latin typeface="Codec Pro"/>
              </a:rPr>
              <a:t> das </a:t>
            </a:r>
            <a:r>
              <a:rPr lang="en-US" sz="1800" dirty="0" err="1">
                <a:solidFill>
                  <a:srgbClr val="17161C"/>
                </a:solidFill>
                <a:latin typeface="Codec Pro"/>
              </a:rPr>
              <a:t>Beispiel</a:t>
            </a:r>
            <a:r>
              <a:rPr lang="en-US" sz="1800" dirty="0">
                <a:solidFill>
                  <a:srgbClr val="17161C"/>
                </a:solidFill>
                <a:latin typeface="Codec Pro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679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Benutzerdefiniert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Codec Pro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Blau Türkis Tech Muster Pitch Deck-Präsentation</dc:title>
  <cp:lastModifiedBy>Simon Feldmann</cp:lastModifiedBy>
  <cp:revision>2</cp:revision>
  <dcterms:created xsi:type="dcterms:W3CDTF">2006-08-16T00:00:00Z</dcterms:created>
  <dcterms:modified xsi:type="dcterms:W3CDTF">2024-06-20T17:16:33Z</dcterms:modified>
  <dc:identifier>DAGDcCqnYu8</dc:identifier>
</cp:coreProperties>
</file>