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Slides/_rels/notesSlide3.xml.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notesSlides/notesSlide3.xml" ContentType="application/vnd.openxmlformats-officedocument.presentationml.notesSlide+xml"/>
  <Override PartName="/ppt/_rels/presentation.xml.rels" ContentType="application/vnd.openxmlformats-package.relationships+xml"/>
  <Override PartName="/ppt/media/image9.png" ContentType="image/png"/>
  <Override PartName="/ppt/media/image13.png" ContentType="image/png"/>
  <Override PartName="/ppt/media/image8.png" ContentType="image/png"/>
  <Override PartName="/ppt/media/image12.png" ContentType="image/png"/>
  <Override PartName="/ppt/media/image7.png" ContentType="image/png"/>
  <Override PartName="/ppt/media/image11.png" ContentType="image/png"/>
  <Override PartName="/ppt/media/image6.png" ContentType="image/png"/>
  <Override PartName="/ppt/media/image10.png" ContentType="image/png"/>
  <Override PartName="/ppt/media/image5.png" ContentType="image/png"/>
  <Override PartName="/ppt/media/image4.png" ContentType="image/png"/>
  <Override PartName="/ppt/media/image3.png" ContentType="image/png"/>
  <Override PartName="/ppt/media/image23.png" ContentType="image/png"/>
  <Override PartName="/ppt/media/image22.png" ContentType="image/png"/>
  <Override PartName="/ppt/media/image21.png" ContentType="image/png"/>
  <Override PartName="/ppt/media/image19.png" ContentType="image/png"/>
  <Override PartName="/ppt/media/image20.png" ContentType="image/png"/>
  <Override PartName="/ppt/media/image18.png" ContentType="image/png"/>
  <Override PartName="/ppt/media/image17.png" ContentType="image/png"/>
  <Override PartName="/ppt/media/image16.png" ContentType="image/png"/>
  <Override PartName="/ppt/media/image15.png" ContentType="image/png"/>
  <Override PartName="/ppt/media/image14.png" ContentType="image/png"/>
  <Override PartName="/ppt/media/image1.png" ContentType="image/png"/>
  <Override PartName="/ppt/media/image24.png" ContentType="image/png"/>
  <Override PartName="/ppt/media/image2.png" ContentType="image/png"/>
  <Override PartName="/ppt/media/image25.png" ContentType="image/png"/>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4.xml" ContentType="application/vnd.openxmlformats-officedocument.presentationml.slide+xml"/>
  <Override PartName="/ppt/slides/slide27.xml" ContentType="application/vnd.openxmlformats-officedocument.presentationml.slide+xml"/>
  <Override PartName="/ppt/slides/slide15.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5.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slide1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Lst>
  <p:sldSz cx="9144000" cy="6858000"/>
  <p:notesSz cx="6797675" cy="9928225"/>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de-DE" sz="2000" spc="-1" strike="noStrike">
                <a:solidFill>
                  <a:srgbClr val="000000"/>
                </a:solidFill>
                <a:latin typeface="Arial"/>
              </a:rPr>
              <a:t>Folie mittels Klicken verschieben</a:t>
            </a:r>
            <a:endParaRPr b="0" lang="de-DE" sz="2000" spc="-1" strike="noStrike">
              <a:solidFill>
                <a:srgbClr val="000000"/>
              </a:solidFill>
              <a:latin typeface="Arial"/>
            </a:endParaRPr>
          </a:p>
        </p:txBody>
      </p:sp>
      <p:sp>
        <p:nvSpPr>
          <p:cNvPr id="84" name="PlaceHolder 2"/>
          <p:cNvSpPr>
            <a:spLocks noGrp="1"/>
          </p:cNvSpPr>
          <p:nvPr>
            <p:ph type="body"/>
          </p:nvPr>
        </p:nvSpPr>
        <p:spPr>
          <a:xfrm>
            <a:off x="756000" y="5078520"/>
            <a:ext cx="6047640" cy="4811040"/>
          </a:xfrm>
          <a:prstGeom prst="rect">
            <a:avLst/>
          </a:prstGeom>
        </p:spPr>
        <p:txBody>
          <a:bodyPr lIns="0" rIns="0" tIns="0" bIns="0">
            <a:noAutofit/>
          </a:bodyPr>
          <a:p>
            <a:r>
              <a:rPr b="0" lang="de-DE" sz="2000" spc="-1" strike="noStrike">
                <a:latin typeface="Arial"/>
              </a:rPr>
              <a:t>Format der Notizen mittels Klicken bearbeiten</a:t>
            </a:r>
            <a:endParaRPr b="0" lang="de-DE" sz="2000" spc="-1" strike="noStrike">
              <a:latin typeface="Arial"/>
            </a:endParaRPr>
          </a:p>
        </p:txBody>
      </p:sp>
      <p:sp>
        <p:nvSpPr>
          <p:cNvPr id="85" name="PlaceHolder 3"/>
          <p:cNvSpPr>
            <a:spLocks noGrp="1"/>
          </p:cNvSpPr>
          <p:nvPr>
            <p:ph type="hdr"/>
          </p:nvPr>
        </p:nvSpPr>
        <p:spPr>
          <a:xfrm>
            <a:off x="0" y="0"/>
            <a:ext cx="3280680" cy="534240"/>
          </a:xfrm>
          <a:prstGeom prst="rect">
            <a:avLst/>
          </a:prstGeom>
        </p:spPr>
        <p:txBody>
          <a:bodyPr lIns="0" rIns="0" tIns="0" bIns="0">
            <a:noAutofit/>
          </a:bodyPr>
          <a:p>
            <a:r>
              <a:rPr b="0" lang="de-DE" sz="1400" spc="-1" strike="noStrike">
                <a:latin typeface="Times New Roman"/>
              </a:rPr>
              <a:t>&lt;Kopfzeile&gt;</a:t>
            </a:r>
            <a:endParaRPr b="0" lang="de-DE" sz="1400" spc="-1" strike="noStrike">
              <a:latin typeface="Times New Roman"/>
            </a:endParaRPr>
          </a:p>
        </p:txBody>
      </p:sp>
      <p:sp>
        <p:nvSpPr>
          <p:cNvPr id="86" name="PlaceHolder 4"/>
          <p:cNvSpPr>
            <a:spLocks noGrp="1"/>
          </p:cNvSpPr>
          <p:nvPr>
            <p:ph type="dt"/>
          </p:nvPr>
        </p:nvSpPr>
        <p:spPr>
          <a:xfrm>
            <a:off x="4278960" y="0"/>
            <a:ext cx="3280680" cy="534240"/>
          </a:xfrm>
          <a:prstGeom prst="rect">
            <a:avLst/>
          </a:prstGeom>
        </p:spPr>
        <p:txBody>
          <a:bodyPr lIns="0" rIns="0" tIns="0" bIns="0">
            <a:noAutofit/>
          </a:bodyPr>
          <a:p>
            <a:pPr algn="r"/>
            <a:r>
              <a:rPr b="0" lang="de-DE" sz="1400" spc="-1" strike="noStrike">
                <a:latin typeface="Times New Roman"/>
              </a:rPr>
              <a:t>&lt;Datum/Uhrzeit&gt;</a:t>
            </a:r>
            <a:endParaRPr b="0" lang="de-DE" sz="1400" spc="-1" strike="noStrike">
              <a:latin typeface="Times New Roman"/>
            </a:endParaRPr>
          </a:p>
        </p:txBody>
      </p:sp>
      <p:sp>
        <p:nvSpPr>
          <p:cNvPr id="87" name="PlaceHolder 5"/>
          <p:cNvSpPr>
            <a:spLocks noGrp="1"/>
          </p:cNvSpPr>
          <p:nvPr>
            <p:ph type="ftr"/>
          </p:nvPr>
        </p:nvSpPr>
        <p:spPr>
          <a:xfrm>
            <a:off x="0" y="10157400"/>
            <a:ext cx="3280680" cy="534240"/>
          </a:xfrm>
          <a:prstGeom prst="rect">
            <a:avLst/>
          </a:prstGeom>
        </p:spPr>
        <p:txBody>
          <a:bodyPr lIns="0" rIns="0" tIns="0" bIns="0" anchor="b">
            <a:noAutofit/>
          </a:bodyPr>
          <a:p>
            <a:r>
              <a:rPr b="0" lang="de-DE" sz="1400" spc="-1" strike="noStrike">
                <a:latin typeface="Times New Roman"/>
              </a:rPr>
              <a:t>&lt;Fußzeile&gt;</a:t>
            </a:r>
            <a:endParaRPr b="0" lang="de-DE" sz="1400" spc="-1" strike="noStrike">
              <a:latin typeface="Times New Roman"/>
            </a:endParaRPr>
          </a:p>
        </p:txBody>
      </p:sp>
      <p:sp>
        <p:nvSpPr>
          <p:cNvPr id="88"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631C064F-4935-4DCA-BE69-80B4502CC3FF}" type="slidenum">
              <a:rPr b="0" lang="de-DE" sz="1400" spc="-1" strike="noStrike">
                <a:latin typeface="Times New Roman"/>
              </a:rPr>
              <a:t>&lt;Foliennummer&gt;</a:t>
            </a:fld>
            <a:endParaRPr b="0" lang="de-DE"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4" name="PlaceHolder 1"/>
          <p:cNvSpPr>
            <a:spLocks noGrp="1"/>
          </p:cNvSpPr>
          <p:nvPr>
            <p:ph type="sldImg"/>
          </p:nvPr>
        </p:nvSpPr>
        <p:spPr>
          <a:xfrm>
            <a:off x="744480" y="398520"/>
            <a:ext cx="5609880" cy="4206600"/>
          </a:xfrm>
          <a:prstGeom prst="rect">
            <a:avLst/>
          </a:prstGeom>
        </p:spPr>
      </p:sp>
      <p:sp>
        <p:nvSpPr>
          <p:cNvPr id="205" name="PlaceHolder 2"/>
          <p:cNvSpPr>
            <a:spLocks noGrp="1"/>
          </p:cNvSpPr>
          <p:nvPr>
            <p:ph type="body"/>
          </p:nvPr>
        </p:nvSpPr>
        <p:spPr>
          <a:xfrm>
            <a:off x="678960" y="4716000"/>
            <a:ext cx="5439240" cy="4466160"/>
          </a:xfrm>
          <a:prstGeom prst="rect">
            <a:avLst/>
          </a:prstGeom>
        </p:spPr>
        <p:txBody>
          <a:bodyPr lIns="95400" rIns="95400" tIns="47880" bIns="47880">
            <a:noAutofit/>
          </a:bodyPr>
          <a:p>
            <a:endParaRPr b="0" lang="de-DE" sz="2000" spc="-1" strike="noStrike">
              <a:latin typeface="Arial"/>
            </a:endParaRPr>
          </a:p>
        </p:txBody>
      </p:sp>
      <p:sp>
        <p:nvSpPr>
          <p:cNvPr id="206" name="TextShape 3"/>
          <p:cNvSpPr txBox="1"/>
          <p:nvPr/>
        </p:nvSpPr>
        <p:spPr>
          <a:xfrm>
            <a:off x="3849480" y="9430560"/>
            <a:ext cx="2946240" cy="495720"/>
          </a:xfrm>
          <a:prstGeom prst="rect">
            <a:avLst/>
          </a:prstGeom>
          <a:noFill/>
          <a:ln w="9360">
            <a:noFill/>
          </a:ln>
        </p:spPr>
        <p:txBody>
          <a:bodyPr lIns="95400" rIns="95400" tIns="47880" bIns="47880" anchor="b">
            <a:noAutofit/>
          </a:bodyPr>
          <a:p>
            <a:pPr algn="r">
              <a:lnSpc>
                <a:spcPct val="100000"/>
              </a:lnSpc>
            </a:pPr>
            <a:fld id="{039BDC52-1699-4BB9-90A6-7F6350F12997}" type="slidenum">
              <a:rPr b="1" lang="de-DE" sz="1000" spc="-1" strike="noStrike">
                <a:solidFill>
                  <a:srgbClr val="000000"/>
                </a:solidFill>
                <a:latin typeface="Open Sans"/>
                <a:ea typeface="Open Sans"/>
              </a:rPr>
              <a:t>25</a:t>
            </a:fld>
            <a:endParaRPr b="0" lang="de-DE" sz="10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PlaceHolder 1"/>
          <p:cNvSpPr>
            <a:spLocks noGrp="1"/>
          </p:cNvSpPr>
          <p:nvPr>
            <p:ph type="sldImg"/>
          </p:nvPr>
        </p:nvSpPr>
        <p:spPr>
          <a:xfrm>
            <a:off x="919080" y="746280"/>
            <a:ext cx="4959000" cy="3720600"/>
          </a:xfrm>
          <a:prstGeom prst="rect">
            <a:avLst/>
          </a:prstGeom>
        </p:spPr>
      </p:sp>
      <p:sp>
        <p:nvSpPr>
          <p:cNvPr id="208" name="PlaceHolder 2"/>
          <p:cNvSpPr>
            <a:spLocks noGrp="1"/>
          </p:cNvSpPr>
          <p:nvPr>
            <p:ph type="body"/>
          </p:nvPr>
        </p:nvSpPr>
        <p:spPr>
          <a:xfrm>
            <a:off x="678960" y="4716000"/>
            <a:ext cx="5439240" cy="4466160"/>
          </a:xfrm>
          <a:prstGeom prst="rect">
            <a:avLst/>
          </a:prstGeom>
        </p:spPr>
        <p:txBody>
          <a:bodyPr lIns="95400" rIns="95400" tIns="47880" bIns="47880">
            <a:noAutofit/>
          </a:bodyPr>
          <a:p>
            <a:endParaRPr b="0" lang="de-DE" sz="2000" spc="-1" strike="noStrike">
              <a:latin typeface="Arial"/>
            </a:endParaRPr>
          </a:p>
        </p:txBody>
      </p:sp>
      <p:sp>
        <p:nvSpPr>
          <p:cNvPr id="209" name="TextShape 3"/>
          <p:cNvSpPr txBox="1"/>
          <p:nvPr/>
        </p:nvSpPr>
        <p:spPr>
          <a:xfrm>
            <a:off x="3849480" y="9430560"/>
            <a:ext cx="2946240" cy="495720"/>
          </a:xfrm>
          <a:prstGeom prst="rect">
            <a:avLst/>
          </a:prstGeom>
          <a:noFill/>
          <a:ln w="9360">
            <a:noFill/>
          </a:ln>
        </p:spPr>
        <p:txBody>
          <a:bodyPr lIns="95400" rIns="95400" tIns="47880" bIns="47880" anchor="b">
            <a:noAutofit/>
          </a:bodyPr>
          <a:p>
            <a:pPr algn="r">
              <a:lnSpc>
                <a:spcPct val="100000"/>
              </a:lnSpc>
            </a:pPr>
            <a:fld id="{18987E25-D428-4F4A-B960-56D1FD688BC9}" type="slidenum">
              <a:rPr b="0" lang="de-DE" sz="1300" spc="-1" strike="noStrike">
                <a:latin typeface="Times New Roman"/>
              </a:rPr>
              <a:t>&lt;Foliennummer&gt;</a:t>
            </a:fld>
            <a:endParaRPr b="0" lang="de-DE" sz="1300" spc="-1" strike="noStrike">
              <a:latin typeface="Times New Roman"/>
            </a:endParaRPr>
          </a:p>
        </p:txBody>
      </p:sp>
      <p:sp>
        <p:nvSpPr>
          <p:cNvPr id="210" name="TextShape 4"/>
          <p:cNvSpPr txBox="1"/>
          <p:nvPr/>
        </p:nvSpPr>
        <p:spPr>
          <a:xfrm>
            <a:off x="0" y="9430560"/>
            <a:ext cx="2946240" cy="495720"/>
          </a:xfrm>
          <a:prstGeom prst="rect">
            <a:avLst/>
          </a:prstGeom>
          <a:noFill/>
          <a:ln w="9360">
            <a:noFill/>
          </a:ln>
        </p:spPr>
        <p:txBody>
          <a:bodyPr lIns="95400" rIns="95400" tIns="47880" bIns="47880" anchor="b">
            <a:noAutofit/>
          </a:bodyPr>
          <a:p>
            <a:pPr>
              <a:lnSpc>
                <a:spcPct val="100000"/>
              </a:lnSpc>
            </a:pPr>
            <a:r>
              <a:rPr b="0" lang="de-DE" sz="1300" spc="-1" strike="noStrike">
                <a:latin typeface="Times New Roman"/>
              </a:rPr>
              <a:t>Strukturiren mit XML</a:t>
            </a:r>
            <a:endParaRPr b="0" lang="de-DE" sz="13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26" name="PlaceHolder 2"/>
          <p:cNvSpPr>
            <a:spLocks noGrp="1"/>
          </p:cNvSpPr>
          <p:nvPr>
            <p:ph type="body"/>
          </p:nvPr>
        </p:nvSpPr>
        <p:spPr>
          <a:xfrm>
            <a:off x="251640" y="1628640"/>
            <a:ext cx="8641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27" name="PlaceHolder 3"/>
          <p:cNvSpPr>
            <a:spLocks noGrp="1"/>
          </p:cNvSpPr>
          <p:nvPr>
            <p:ph type="body"/>
          </p:nvPr>
        </p:nvSpPr>
        <p:spPr>
          <a:xfrm>
            <a:off x="251640" y="4074120"/>
            <a:ext cx="864144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29" name="PlaceHolder 2"/>
          <p:cNvSpPr>
            <a:spLocks noGrp="1"/>
          </p:cNvSpPr>
          <p:nvPr>
            <p:ph type="body"/>
          </p:nvPr>
        </p:nvSpPr>
        <p:spPr>
          <a:xfrm>
            <a:off x="251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30" name="PlaceHolder 3"/>
          <p:cNvSpPr>
            <a:spLocks noGrp="1"/>
          </p:cNvSpPr>
          <p:nvPr>
            <p:ph type="body"/>
          </p:nvPr>
        </p:nvSpPr>
        <p:spPr>
          <a:xfrm>
            <a:off x="4679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31" name="PlaceHolder 4"/>
          <p:cNvSpPr>
            <a:spLocks noGrp="1"/>
          </p:cNvSpPr>
          <p:nvPr>
            <p:ph type="body"/>
          </p:nvPr>
        </p:nvSpPr>
        <p:spPr>
          <a:xfrm>
            <a:off x="251640" y="407412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32" name="PlaceHolder 5"/>
          <p:cNvSpPr>
            <a:spLocks noGrp="1"/>
          </p:cNvSpPr>
          <p:nvPr>
            <p:ph type="body"/>
          </p:nvPr>
        </p:nvSpPr>
        <p:spPr>
          <a:xfrm>
            <a:off x="4679640" y="407412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34" name="PlaceHolder 2"/>
          <p:cNvSpPr>
            <a:spLocks noGrp="1"/>
          </p:cNvSpPr>
          <p:nvPr>
            <p:ph type="body"/>
          </p:nvPr>
        </p:nvSpPr>
        <p:spPr>
          <a:xfrm>
            <a:off x="251640" y="162864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35" name="PlaceHolder 3"/>
          <p:cNvSpPr>
            <a:spLocks noGrp="1"/>
          </p:cNvSpPr>
          <p:nvPr>
            <p:ph type="body"/>
          </p:nvPr>
        </p:nvSpPr>
        <p:spPr>
          <a:xfrm>
            <a:off x="3173760" y="162864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36" name="PlaceHolder 4"/>
          <p:cNvSpPr>
            <a:spLocks noGrp="1"/>
          </p:cNvSpPr>
          <p:nvPr>
            <p:ph type="body"/>
          </p:nvPr>
        </p:nvSpPr>
        <p:spPr>
          <a:xfrm>
            <a:off x="6095520" y="162864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37" name="PlaceHolder 5"/>
          <p:cNvSpPr>
            <a:spLocks noGrp="1"/>
          </p:cNvSpPr>
          <p:nvPr>
            <p:ph type="body"/>
          </p:nvPr>
        </p:nvSpPr>
        <p:spPr>
          <a:xfrm>
            <a:off x="251640" y="407412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38" name="PlaceHolder 6"/>
          <p:cNvSpPr>
            <a:spLocks noGrp="1"/>
          </p:cNvSpPr>
          <p:nvPr>
            <p:ph type="body"/>
          </p:nvPr>
        </p:nvSpPr>
        <p:spPr>
          <a:xfrm>
            <a:off x="3173760" y="407412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39" name="PlaceHolder 7"/>
          <p:cNvSpPr>
            <a:spLocks noGrp="1"/>
          </p:cNvSpPr>
          <p:nvPr>
            <p:ph type="body"/>
          </p:nvPr>
        </p:nvSpPr>
        <p:spPr>
          <a:xfrm>
            <a:off x="6095520" y="407412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48" name="PlaceHolder 2"/>
          <p:cNvSpPr>
            <a:spLocks noGrp="1"/>
          </p:cNvSpPr>
          <p:nvPr>
            <p:ph type="subTitle"/>
          </p:nvPr>
        </p:nvSpPr>
        <p:spPr>
          <a:xfrm>
            <a:off x="251640" y="1628640"/>
            <a:ext cx="8641440" cy="468216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50" name="PlaceHolder 2"/>
          <p:cNvSpPr>
            <a:spLocks noGrp="1"/>
          </p:cNvSpPr>
          <p:nvPr>
            <p:ph type="body"/>
          </p:nvPr>
        </p:nvSpPr>
        <p:spPr>
          <a:xfrm>
            <a:off x="251640" y="1628640"/>
            <a:ext cx="8641440" cy="468216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52" name="PlaceHolder 2"/>
          <p:cNvSpPr>
            <a:spLocks noGrp="1"/>
          </p:cNvSpPr>
          <p:nvPr>
            <p:ph type="body"/>
          </p:nvPr>
        </p:nvSpPr>
        <p:spPr>
          <a:xfrm>
            <a:off x="251640" y="1628640"/>
            <a:ext cx="4216680" cy="4682160"/>
          </a:xfrm>
          <a:prstGeom prst="rect">
            <a:avLst/>
          </a:prstGeom>
        </p:spPr>
        <p:txBody>
          <a:bodyPr lIns="0" rIns="0" tIns="0" bIns="0">
            <a:normAutofit/>
          </a:bodyPr>
          <a:p>
            <a:endParaRPr b="0" lang="de-DE" sz="2000" spc="-1" strike="noStrike">
              <a:solidFill>
                <a:srgbClr val="000000"/>
              </a:solidFill>
              <a:latin typeface="Arial"/>
            </a:endParaRPr>
          </a:p>
        </p:txBody>
      </p:sp>
      <p:sp>
        <p:nvSpPr>
          <p:cNvPr id="53" name="PlaceHolder 3"/>
          <p:cNvSpPr>
            <a:spLocks noGrp="1"/>
          </p:cNvSpPr>
          <p:nvPr>
            <p:ph type="body"/>
          </p:nvPr>
        </p:nvSpPr>
        <p:spPr>
          <a:xfrm>
            <a:off x="4679640" y="1628640"/>
            <a:ext cx="4216680" cy="468216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251640" y="620640"/>
            <a:ext cx="8640720" cy="266976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57" name="PlaceHolder 2"/>
          <p:cNvSpPr>
            <a:spLocks noGrp="1"/>
          </p:cNvSpPr>
          <p:nvPr>
            <p:ph type="body"/>
          </p:nvPr>
        </p:nvSpPr>
        <p:spPr>
          <a:xfrm>
            <a:off x="251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58" name="PlaceHolder 3"/>
          <p:cNvSpPr>
            <a:spLocks noGrp="1"/>
          </p:cNvSpPr>
          <p:nvPr>
            <p:ph type="body"/>
          </p:nvPr>
        </p:nvSpPr>
        <p:spPr>
          <a:xfrm>
            <a:off x="4679640" y="1628640"/>
            <a:ext cx="4216680" cy="4682160"/>
          </a:xfrm>
          <a:prstGeom prst="rect">
            <a:avLst/>
          </a:prstGeom>
        </p:spPr>
        <p:txBody>
          <a:bodyPr lIns="0" rIns="0" tIns="0" bIns="0">
            <a:normAutofit/>
          </a:bodyPr>
          <a:p>
            <a:endParaRPr b="0" lang="de-DE" sz="2000" spc="-1" strike="noStrike">
              <a:solidFill>
                <a:srgbClr val="000000"/>
              </a:solidFill>
              <a:latin typeface="Arial"/>
            </a:endParaRPr>
          </a:p>
        </p:txBody>
      </p:sp>
      <p:sp>
        <p:nvSpPr>
          <p:cNvPr id="59" name="PlaceHolder 4"/>
          <p:cNvSpPr>
            <a:spLocks noGrp="1"/>
          </p:cNvSpPr>
          <p:nvPr>
            <p:ph type="body"/>
          </p:nvPr>
        </p:nvSpPr>
        <p:spPr>
          <a:xfrm>
            <a:off x="251640" y="407412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5" name="PlaceHolder 2"/>
          <p:cNvSpPr>
            <a:spLocks noGrp="1"/>
          </p:cNvSpPr>
          <p:nvPr>
            <p:ph type="subTitle"/>
          </p:nvPr>
        </p:nvSpPr>
        <p:spPr>
          <a:xfrm>
            <a:off x="251640" y="1628640"/>
            <a:ext cx="8641440" cy="468216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61" name="PlaceHolder 2"/>
          <p:cNvSpPr>
            <a:spLocks noGrp="1"/>
          </p:cNvSpPr>
          <p:nvPr>
            <p:ph type="body"/>
          </p:nvPr>
        </p:nvSpPr>
        <p:spPr>
          <a:xfrm>
            <a:off x="251640" y="1628640"/>
            <a:ext cx="4216680" cy="4682160"/>
          </a:xfrm>
          <a:prstGeom prst="rect">
            <a:avLst/>
          </a:prstGeom>
        </p:spPr>
        <p:txBody>
          <a:bodyPr lIns="0" rIns="0" tIns="0" bIns="0">
            <a:normAutofit/>
          </a:bodyPr>
          <a:p>
            <a:endParaRPr b="0" lang="de-DE" sz="2000" spc="-1" strike="noStrike">
              <a:solidFill>
                <a:srgbClr val="000000"/>
              </a:solidFill>
              <a:latin typeface="Arial"/>
            </a:endParaRPr>
          </a:p>
        </p:txBody>
      </p:sp>
      <p:sp>
        <p:nvSpPr>
          <p:cNvPr id="62" name="PlaceHolder 3"/>
          <p:cNvSpPr>
            <a:spLocks noGrp="1"/>
          </p:cNvSpPr>
          <p:nvPr>
            <p:ph type="body"/>
          </p:nvPr>
        </p:nvSpPr>
        <p:spPr>
          <a:xfrm>
            <a:off x="4679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63" name="PlaceHolder 4"/>
          <p:cNvSpPr>
            <a:spLocks noGrp="1"/>
          </p:cNvSpPr>
          <p:nvPr>
            <p:ph type="body"/>
          </p:nvPr>
        </p:nvSpPr>
        <p:spPr>
          <a:xfrm>
            <a:off x="4679640" y="407412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65" name="PlaceHolder 2"/>
          <p:cNvSpPr>
            <a:spLocks noGrp="1"/>
          </p:cNvSpPr>
          <p:nvPr>
            <p:ph type="body"/>
          </p:nvPr>
        </p:nvSpPr>
        <p:spPr>
          <a:xfrm>
            <a:off x="251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66" name="PlaceHolder 3"/>
          <p:cNvSpPr>
            <a:spLocks noGrp="1"/>
          </p:cNvSpPr>
          <p:nvPr>
            <p:ph type="body"/>
          </p:nvPr>
        </p:nvSpPr>
        <p:spPr>
          <a:xfrm>
            <a:off x="4679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67" name="PlaceHolder 4"/>
          <p:cNvSpPr>
            <a:spLocks noGrp="1"/>
          </p:cNvSpPr>
          <p:nvPr>
            <p:ph type="body"/>
          </p:nvPr>
        </p:nvSpPr>
        <p:spPr>
          <a:xfrm>
            <a:off x="251640" y="4074120"/>
            <a:ext cx="864144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69" name="PlaceHolder 2"/>
          <p:cNvSpPr>
            <a:spLocks noGrp="1"/>
          </p:cNvSpPr>
          <p:nvPr>
            <p:ph type="body"/>
          </p:nvPr>
        </p:nvSpPr>
        <p:spPr>
          <a:xfrm>
            <a:off x="251640" y="1628640"/>
            <a:ext cx="8641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70" name="PlaceHolder 3"/>
          <p:cNvSpPr>
            <a:spLocks noGrp="1"/>
          </p:cNvSpPr>
          <p:nvPr>
            <p:ph type="body"/>
          </p:nvPr>
        </p:nvSpPr>
        <p:spPr>
          <a:xfrm>
            <a:off x="251640" y="4074120"/>
            <a:ext cx="864144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72" name="PlaceHolder 2"/>
          <p:cNvSpPr>
            <a:spLocks noGrp="1"/>
          </p:cNvSpPr>
          <p:nvPr>
            <p:ph type="body"/>
          </p:nvPr>
        </p:nvSpPr>
        <p:spPr>
          <a:xfrm>
            <a:off x="251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73" name="PlaceHolder 3"/>
          <p:cNvSpPr>
            <a:spLocks noGrp="1"/>
          </p:cNvSpPr>
          <p:nvPr>
            <p:ph type="body"/>
          </p:nvPr>
        </p:nvSpPr>
        <p:spPr>
          <a:xfrm>
            <a:off x="4679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74" name="PlaceHolder 4"/>
          <p:cNvSpPr>
            <a:spLocks noGrp="1"/>
          </p:cNvSpPr>
          <p:nvPr>
            <p:ph type="body"/>
          </p:nvPr>
        </p:nvSpPr>
        <p:spPr>
          <a:xfrm>
            <a:off x="251640" y="407412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75" name="PlaceHolder 5"/>
          <p:cNvSpPr>
            <a:spLocks noGrp="1"/>
          </p:cNvSpPr>
          <p:nvPr>
            <p:ph type="body"/>
          </p:nvPr>
        </p:nvSpPr>
        <p:spPr>
          <a:xfrm>
            <a:off x="4679640" y="407412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77" name="PlaceHolder 2"/>
          <p:cNvSpPr>
            <a:spLocks noGrp="1"/>
          </p:cNvSpPr>
          <p:nvPr>
            <p:ph type="body"/>
          </p:nvPr>
        </p:nvSpPr>
        <p:spPr>
          <a:xfrm>
            <a:off x="251640" y="162864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78" name="PlaceHolder 3"/>
          <p:cNvSpPr>
            <a:spLocks noGrp="1"/>
          </p:cNvSpPr>
          <p:nvPr>
            <p:ph type="body"/>
          </p:nvPr>
        </p:nvSpPr>
        <p:spPr>
          <a:xfrm>
            <a:off x="3173760" y="162864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79" name="PlaceHolder 4"/>
          <p:cNvSpPr>
            <a:spLocks noGrp="1"/>
          </p:cNvSpPr>
          <p:nvPr>
            <p:ph type="body"/>
          </p:nvPr>
        </p:nvSpPr>
        <p:spPr>
          <a:xfrm>
            <a:off x="6095520" y="162864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80" name="PlaceHolder 5"/>
          <p:cNvSpPr>
            <a:spLocks noGrp="1"/>
          </p:cNvSpPr>
          <p:nvPr>
            <p:ph type="body"/>
          </p:nvPr>
        </p:nvSpPr>
        <p:spPr>
          <a:xfrm>
            <a:off x="251640" y="407412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81" name="PlaceHolder 6"/>
          <p:cNvSpPr>
            <a:spLocks noGrp="1"/>
          </p:cNvSpPr>
          <p:nvPr>
            <p:ph type="body"/>
          </p:nvPr>
        </p:nvSpPr>
        <p:spPr>
          <a:xfrm>
            <a:off x="3173760" y="407412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82" name="PlaceHolder 7"/>
          <p:cNvSpPr>
            <a:spLocks noGrp="1"/>
          </p:cNvSpPr>
          <p:nvPr>
            <p:ph type="body"/>
          </p:nvPr>
        </p:nvSpPr>
        <p:spPr>
          <a:xfrm>
            <a:off x="6095520" y="4074120"/>
            <a:ext cx="278244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7" name="PlaceHolder 2"/>
          <p:cNvSpPr>
            <a:spLocks noGrp="1"/>
          </p:cNvSpPr>
          <p:nvPr>
            <p:ph type="body"/>
          </p:nvPr>
        </p:nvSpPr>
        <p:spPr>
          <a:xfrm>
            <a:off x="251640" y="1628640"/>
            <a:ext cx="8641440" cy="468216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9" name="PlaceHolder 2"/>
          <p:cNvSpPr>
            <a:spLocks noGrp="1"/>
          </p:cNvSpPr>
          <p:nvPr>
            <p:ph type="body"/>
          </p:nvPr>
        </p:nvSpPr>
        <p:spPr>
          <a:xfrm>
            <a:off x="251640" y="1628640"/>
            <a:ext cx="4216680" cy="4682160"/>
          </a:xfrm>
          <a:prstGeom prst="rect">
            <a:avLst/>
          </a:prstGeom>
        </p:spPr>
        <p:txBody>
          <a:bodyPr lIns="0" rIns="0" tIns="0" bIns="0">
            <a:normAutofit/>
          </a:bodyPr>
          <a:p>
            <a:endParaRPr b="0" lang="de-DE" sz="2000" spc="-1" strike="noStrike">
              <a:solidFill>
                <a:srgbClr val="000000"/>
              </a:solidFill>
              <a:latin typeface="Arial"/>
            </a:endParaRPr>
          </a:p>
        </p:txBody>
      </p:sp>
      <p:sp>
        <p:nvSpPr>
          <p:cNvPr id="10" name="PlaceHolder 3"/>
          <p:cNvSpPr>
            <a:spLocks noGrp="1"/>
          </p:cNvSpPr>
          <p:nvPr>
            <p:ph type="body"/>
          </p:nvPr>
        </p:nvSpPr>
        <p:spPr>
          <a:xfrm>
            <a:off x="4679640" y="1628640"/>
            <a:ext cx="4216680" cy="468216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51640" y="620640"/>
            <a:ext cx="8640720" cy="2669760"/>
          </a:xfrm>
          <a:prstGeom prst="rect">
            <a:avLst/>
          </a:prstGeom>
        </p:spPr>
        <p:txBody>
          <a:bodyPr lIns="0" rIns="0" tIns="0" bIns="0" anchor="ctr">
            <a:noAutofit/>
          </a:bodyPr>
          <a:p>
            <a:pPr algn="ctr"/>
            <a:endParaRPr b="0" lang="de-DE"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14" name="PlaceHolder 2"/>
          <p:cNvSpPr>
            <a:spLocks noGrp="1"/>
          </p:cNvSpPr>
          <p:nvPr>
            <p:ph type="body"/>
          </p:nvPr>
        </p:nvSpPr>
        <p:spPr>
          <a:xfrm>
            <a:off x="251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15" name="PlaceHolder 3"/>
          <p:cNvSpPr>
            <a:spLocks noGrp="1"/>
          </p:cNvSpPr>
          <p:nvPr>
            <p:ph type="body"/>
          </p:nvPr>
        </p:nvSpPr>
        <p:spPr>
          <a:xfrm>
            <a:off x="4679640" y="1628640"/>
            <a:ext cx="4216680" cy="4682160"/>
          </a:xfrm>
          <a:prstGeom prst="rect">
            <a:avLst/>
          </a:prstGeom>
        </p:spPr>
        <p:txBody>
          <a:bodyPr lIns="0" rIns="0" tIns="0" bIns="0">
            <a:normAutofit/>
          </a:bodyPr>
          <a:p>
            <a:endParaRPr b="0" lang="de-DE" sz="2000" spc="-1" strike="noStrike">
              <a:solidFill>
                <a:srgbClr val="000000"/>
              </a:solidFill>
              <a:latin typeface="Arial"/>
            </a:endParaRPr>
          </a:p>
        </p:txBody>
      </p:sp>
      <p:sp>
        <p:nvSpPr>
          <p:cNvPr id="16" name="PlaceHolder 4"/>
          <p:cNvSpPr>
            <a:spLocks noGrp="1"/>
          </p:cNvSpPr>
          <p:nvPr>
            <p:ph type="body"/>
          </p:nvPr>
        </p:nvSpPr>
        <p:spPr>
          <a:xfrm>
            <a:off x="251640" y="407412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18" name="PlaceHolder 2"/>
          <p:cNvSpPr>
            <a:spLocks noGrp="1"/>
          </p:cNvSpPr>
          <p:nvPr>
            <p:ph type="body"/>
          </p:nvPr>
        </p:nvSpPr>
        <p:spPr>
          <a:xfrm>
            <a:off x="251640" y="1628640"/>
            <a:ext cx="4216680" cy="4682160"/>
          </a:xfrm>
          <a:prstGeom prst="rect">
            <a:avLst/>
          </a:prstGeom>
        </p:spPr>
        <p:txBody>
          <a:bodyPr lIns="0" rIns="0" tIns="0" bIns="0">
            <a:normAutofit/>
          </a:bodyPr>
          <a:p>
            <a:endParaRPr b="0" lang="de-DE" sz="2000" spc="-1" strike="noStrike">
              <a:solidFill>
                <a:srgbClr val="000000"/>
              </a:solidFill>
              <a:latin typeface="Arial"/>
            </a:endParaRPr>
          </a:p>
        </p:txBody>
      </p:sp>
      <p:sp>
        <p:nvSpPr>
          <p:cNvPr id="19" name="PlaceHolder 3"/>
          <p:cNvSpPr>
            <a:spLocks noGrp="1"/>
          </p:cNvSpPr>
          <p:nvPr>
            <p:ph type="body"/>
          </p:nvPr>
        </p:nvSpPr>
        <p:spPr>
          <a:xfrm>
            <a:off x="4679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20" name="PlaceHolder 4"/>
          <p:cNvSpPr>
            <a:spLocks noGrp="1"/>
          </p:cNvSpPr>
          <p:nvPr>
            <p:ph type="body"/>
          </p:nvPr>
        </p:nvSpPr>
        <p:spPr>
          <a:xfrm>
            <a:off x="4679640" y="407412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51640" y="620640"/>
            <a:ext cx="8640720" cy="575640"/>
          </a:xfrm>
          <a:prstGeom prst="rect">
            <a:avLst/>
          </a:prstGeom>
        </p:spPr>
        <p:txBody>
          <a:bodyPr lIns="0" rIns="0" tIns="0" bIns="0" anchor="ctr">
            <a:noAutofit/>
          </a:bodyPr>
          <a:p>
            <a:endParaRPr b="0" lang="de-DE" sz="2000" spc="-1" strike="noStrike">
              <a:solidFill>
                <a:srgbClr val="000000"/>
              </a:solidFill>
              <a:latin typeface="Arial"/>
            </a:endParaRPr>
          </a:p>
        </p:txBody>
      </p:sp>
      <p:sp>
        <p:nvSpPr>
          <p:cNvPr id="22" name="PlaceHolder 2"/>
          <p:cNvSpPr>
            <a:spLocks noGrp="1"/>
          </p:cNvSpPr>
          <p:nvPr>
            <p:ph type="body"/>
          </p:nvPr>
        </p:nvSpPr>
        <p:spPr>
          <a:xfrm>
            <a:off x="251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23" name="PlaceHolder 3"/>
          <p:cNvSpPr>
            <a:spLocks noGrp="1"/>
          </p:cNvSpPr>
          <p:nvPr>
            <p:ph type="body"/>
          </p:nvPr>
        </p:nvSpPr>
        <p:spPr>
          <a:xfrm>
            <a:off x="4679640" y="1628640"/>
            <a:ext cx="4216680" cy="2233080"/>
          </a:xfrm>
          <a:prstGeom prst="rect">
            <a:avLst/>
          </a:prstGeom>
        </p:spPr>
        <p:txBody>
          <a:bodyPr lIns="0" rIns="0" tIns="0" bIns="0">
            <a:normAutofit/>
          </a:bodyPr>
          <a:p>
            <a:endParaRPr b="0" lang="de-DE" sz="2000" spc="-1" strike="noStrike">
              <a:solidFill>
                <a:srgbClr val="000000"/>
              </a:solidFill>
              <a:latin typeface="Arial"/>
            </a:endParaRPr>
          </a:p>
        </p:txBody>
      </p:sp>
      <p:sp>
        <p:nvSpPr>
          <p:cNvPr id="24" name="PlaceHolder 4"/>
          <p:cNvSpPr>
            <a:spLocks noGrp="1"/>
          </p:cNvSpPr>
          <p:nvPr>
            <p:ph type="body"/>
          </p:nvPr>
        </p:nvSpPr>
        <p:spPr>
          <a:xfrm>
            <a:off x="251640" y="4074120"/>
            <a:ext cx="8641440" cy="2233080"/>
          </a:xfrm>
          <a:prstGeom prst="rect">
            <a:avLst/>
          </a:prstGeom>
        </p:spPr>
        <p:txBody>
          <a:bodyPr lIns="0" rIns="0" tIns="0" bIns="0">
            <a:normAutofit/>
          </a:bodyPr>
          <a:p>
            <a:endParaRPr b="0" lang="de-DE" sz="20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Grafik 10" descr=""/>
          <p:cNvPicPr/>
          <p:nvPr/>
        </p:nvPicPr>
        <p:blipFill>
          <a:blip r:embed="rId2"/>
          <a:stretch/>
        </p:blipFill>
        <p:spPr>
          <a:xfrm>
            <a:off x="5996160" y="144000"/>
            <a:ext cx="2895840" cy="361080"/>
          </a:xfrm>
          <a:prstGeom prst="rect">
            <a:avLst/>
          </a:prstGeom>
          <a:ln>
            <a:noFill/>
          </a:ln>
        </p:spPr>
      </p:pic>
      <p:sp>
        <p:nvSpPr>
          <p:cNvPr id="1" name="CustomShape 1"/>
          <p:cNvSpPr/>
          <p:nvPr/>
        </p:nvSpPr>
        <p:spPr>
          <a:xfrm>
            <a:off x="539640" y="764640"/>
            <a:ext cx="8352720" cy="575640"/>
          </a:xfrm>
          <a:prstGeom prst="rect">
            <a:avLst/>
          </a:prstGeom>
          <a:noFill/>
          <a:ln>
            <a:noFill/>
          </a:ln>
        </p:spPr>
        <p:style>
          <a:lnRef idx="0"/>
          <a:fillRef idx="0"/>
          <a:effectRef idx="0"/>
          <a:fontRef idx="minor"/>
        </p:style>
      </p:sp>
      <p:sp>
        <p:nvSpPr>
          <p:cNvPr id="2" name="PlaceHolder 2"/>
          <p:cNvSpPr>
            <a:spLocks noGrp="1"/>
          </p:cNvSpPr>
          <p:nvPr>
            <p:ph type="title"/>
          </p:nvPr>
        </p:nvSpPr>
        <p:spPr>
          <a:xfrm>
            <a:off x="1835280" y="1844640"/>
            <a:ext cx="6775200" cy="2160000"/>
          </a:xfrm>
          <a:prstGeom prst="rect">
            <a:avLst/>
          </a:prstGeom>
        </p:spPr>
        <p:txBody>
          <a:bodyPr lIns="0" rIns="90000" tIns="45000" bIns="45000">
            <a:normAutofit fontScale="97000"/>
          </a:bodyPr>
          <a:p>
            <a:pPr>
              <a:lnSpc>
                <a:spcPct val="100000"/>
              </a:lnSpc>
            </a:pPr>
            <a:r>
              <a:rPr b="1" lang="de-DE" sz="4600" spc="-1" strike="noStrike">
                <a:solidFill>
                  <a:srgbClr val="0070c0"/>
                </a:solidFill>
                <a:latin typeface="Arial"/>
              </a:rPr>
              <a:t>Titelmasterformat durch </a:t>
            </a:r>
            <a:r>
              <a:rPr b="1" lang="de-DE" sz="4600" spc="-1" strike="noStrike">
                <a:solidFill>
                  <a:srgbClr val="0070c0"/>
                </a:solidFill>
                <a:latin typeface="Arial"/>
              </a:rPr>
              <a:t>Klicken bearbeiten</a:t>
            </a:r>
            <a:endParaRPr b="0" lang="de-DE" sz="4600" spc="-1" strike="noStrike">
              <a:solidFill>
                <a:srgbClr val="000000"/>
              </a:solidFill>
              <a:latin typeface="Arial"/>
            </a:endParaRPr>
          </a:p>
        </p:txBody>
      </p:sp>
      <p:sp>
        <p:nvSpPr>
          <p:cNvPr id="3" name="PlaceHolder 3"/>
          <p:cNvSpPr>
            <a:spLocks noGrp="1"/>
          </p:cNvSpPr>
          <p:nvPr>
            <p:ph type="body"/>
          </p:nvPr>
        </p:nvSpPr>
        <p:spPr>
          <a:xfrm>
            <a:off x="457200" y="1604520"/>
            <a:ext cx="82292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de-DE" sz="2000" spc="-1" strike="noStrike">
                <a:solidFill>
                  <a:srgbClr val="000000"/>
                </a:solidFill>
                <a:latin typeface="Arial"/>
              </a:rPr>
              <a:t>Format des Gliederungstextes durch Klicken bearbeiten</a:t>
            </a:r>
            <a:endParaRPr b="0" lang="de-DE"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de-DE" sz="1600" spc="-1" strike="noStrike">
                <a:solidFill>
                  <a:srgbClr val="000000"/>
                </a:solidFill>
                <a:latin typeface="Arial"/>
              </a:rPr>
              <a:t>Zweite Gliederungsebene</a:t>
            </a:r>
            <a:endParaRPr b="0" lang="de-DE"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de-DE" sz="1600" spc="-1" strike="noStrike">
                <a:solidFill>
                  <a:srgbClr val="000000"/>
                </a:solidFill>
                <a:latin typeface="Arial"/>
              </a:rPr>
              <a:t>Dritte Gliederungsebene</a:t>
            </a:r>
            <a:endParaRPr b="0" lang="de-DE"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de-DE" sz="1400" spc="-1" strike="noStrike">
                <a:solidFill>
                  <a:srgbClr val="000000"/>
                </a:solidFill>
                <a:latin typeface="Arial"/>
              </a:rPr>
              <a:t>Vierte Gliederungsebene</a:t>
            </a:r>
            <a:endParaRPr b="0" lang="de-DE"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de-DE" sz="2000" spc="-1" strike="noStrike">
                <a:solidFill>
                  <a:srgbClr val="000000"/>
                </a:solidFill>
                <a:latin typeface="Arial"/>
              </a:rPr>
              <a:t>Fünfte Gliederungsebene</a:t>
            </a:r>
            <a:endParaRPr b="0" lang="de-DE"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de-DE" sz="2000" spc="-1" strike="noStrike">
                <a:solidFill>
                  <a:srgbClr val="000000"/>
                </a:solidFill>
                <a:latin typeface="Arial"/>
              </a:rPr>
              <a:t>Sechste Gliederungsebene</a:t>
            </a:r>
            <a:endParaRPr b="0" lang="de-DE"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de-DE" sz="2000" spc="-1" strike="noStrike">
                <a:solidFill>
                  <a:srgbClr val="000000"/>
                </a:solidFill>
                <a:latin typeface="Arial"/>
              </a:rPr>
              <a:t>Siebte Gliederungsebene</a:t>
            </a:r>
            <a:endParaRPr b="0" lang="de-DE"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0" name="Grafik 10" descr=""/>
          <p:cNvPicPr/>
          <p:nvPr/>
        </p:nvPicPr>
        <p:blipFill>
          <a:blip r:embed="rId2"/>
          <a:stretch/>
        </p:blipFill>
        <p:spPr>
          <a:xfrm>
            <a:off x="5996160" y="144000"/>
            <a:ext cx="2895840" cy="361080"/>
          </a:xfrm>
          <a:prstGeom prst="rect">
            <a:avLst/>
          </a:prstGeom>
          <a:ln>
            <a:noFill/>
          </a:ln>
        </p:spPr>
      </p:pic>
      <p:sp>
        <p:nvSpPr>
          <p:cNvPr id="41" name="CustomShape 1"/>
          <p:cNvSpPr/>
          <p:nvPr/>
        </p:nvSpPr>
        <p:spPr>
          <a:xfrm>
            <a:off x="539640" y="764640"/>
            <a:ext cx="8352720" cy="575640"/>
          </a:xfrm>
          <a:prstGeom prst="rect">
            <a:avLst/>
          </a:prstGeom>
          <a:noFill/>
          <a:ln>
            <a:noFill/>
          </a:ln>
        </p:spPr>
        <p:style>
          <a:lnRef idx="0"/>
          <a:fillRef idx="0"/>
          <a:effectRef idx="0"/>
          <a:fontRef idx="minor"/>
        </p:style>
      </p:sp>
      <p:sp>
        <p:nvSpPr>
          <p:cNvPr id="42" name="PlaceHolder 2"/>
          <p:cNvSpPr>
            <a:spLocks noGrp="1"/>
          </p:cNvSpPr>
          <p:nvPr>
            <p:ph type="body"/>
          </p:nvPr>
        </p:nvSpPr>
        <p:spPr>
          <a:xfrm>
            <a:off x="251640" y="1628640"/>
            <a:ext cx="8641440" cy="4682160"/>
          </a:xfrm>
          <a:prstGeom prst="rect">
            <a:avLst/>
          </a:prstGeom>
        </p:spPr>
        <p:txBody>
          <a:bodyPr lIns="0" rIns="0" tIns="0" bIns="0">
            <a:normAutofit/>
          </a:bodyPr>
          <a:p>
            <a:pPr marL="343080" indent="-342720">
              <a:lnSpc>
                <a:spcPct val="100000"/>
              </a:lnSpc>
              <a:spcBef>
                <a:spcPts val="201"/>
              </a:spcBef>
              <a:spcAft>
                <a:spcPts val="400"/>
              </a:spcAft>
              <a:buClr>
                <a:srgbClr val="0070c0"/>
              </a:buClr>
              <a:buSzPct val="80000"/>
              <a:buFont typeface="Arial"/>
              <a:buChar char="●"/>
            </a:pPr>
            <a:r>
              <a:rPr b="0" lang="de-DE" sz="2000" spc="-1" strike="noStrike">
                <a:solidFill>
                  <a:srgbClr val="000000"/>
                </a:solidFill>
                <a:latin typeface="Arial"/>
              </a:rPr>
              <a:t>Textmasterformate durch Klicken bearbeiten</a:t>
            </a:r>
            <a:endParaRPr b="0" lang="de-DE" sz="2000" spc="-1" strike="noStrike">
              <a:solidFill>
                <a:srgbClr val="000000"/>
              </a:solidFill>
              <a:latin typeface="Arial"/>
            </a:endParaRPr>
          </a:p>
          <a:p>
            <a:pPr lvl="1" marL="601560" indent="-256680">
              <a:lnSpc>
                <a:spcPct val="100000"/>
              </a:lnSpc>
              <a:spcBef>
                <a:spcPts val="181"/>
              </a:spcBef>
              <a:spcAft>
                <a:spcPts val="181"/>
              </a:spcAft>
              <a:buClr>
                <a:srgbClr val="0070c0"/>
              </a:buClr>
              <a:buFont typeface="Wingdings" charset="2"/>
              <a:buChar char=""/>
            </a:pPr>
            <a:r>
              <a:rPr b="0" lang="de-DE" sz="1800" spc="-1" strike="noStrike">
                <a:solidFill>
                  <a:srgbClr val="000000"/>
                </a:solidFill>
                <a:latin typeface="Arial"/>
              </a:rPr>
              <a:t>Zweite Ebene</a:t>
            </a:r>
            <a:endParaRPr b="0" lang="de-DE" sz="1800" spc="-1" strike="noStrike">
              <a:solidFill>
                <a:srgbClr val="000000"/>
              </a:solidFill>
              <a:latin typeface="Arial"/>
            </a:endParaRPr>
          </a:p>
          <a:p>
            <a:pPr lvl="2" marL="811080" indent="-207720">
              <a:lnSpc>
                <a:spcPct val="100000"/>
              </a:lnSpc>
              <a:spcBef>
                <a:spcPts val="159"/>
              </a:spcBef>
              <a:spcAft>
                <a:spcPts val="159"/>
              </a:spcAft>
              <a:buClr>
                <a:srgbClr val="0070c0"/>
              </a:buClr>
              <a:buFont typeface="Arial"/>
              <a:buChar char="•"/>
            </a:pPr>
            <a:r>
              <a:rPr b="0" lang="de-DE" sz="1600" spc="-1" strike="noStrike">
                <a:solidFill>
                  <a:srgbClr val="000000"/>
                </a:solidFill>
                <a:latin typeface="Arial"/>
              </a:rPr>
              <a:t>Dritte Ebene</a:t>
            </a:r>
            <a:endParaRPr b="0" lang="de-DE" sz="1600" spc="-1" strike="noStrike">
              <a:solidFill>
                <a:srgbClr val="000000"/>
              </a:solidFill>
              <a:latin typeface="Arial"/>
            </a:endParaRPr>
          </a:p>
          <a:p>
            <a:pPr lvl="3" marL="1079640" indent="-266400">
              <a:lnSpc>
                <a:spcPct val="100000"/>
              </a:lnSpc>
              <a:spcBef>
                <a:spcPts val="159"/>
              </a:spcBef>
              <a:spcAft>
                <a:spcPts val="159"/>
              </a:spcAft>
              <a:buClr>
                <a:srgbClr val="0070c0"/>
              </a:buClr>
              <a:buFont typeface="Symbol" charset="2"/>
              <a:buChar char=""/>
            </a:pPr>
            <a:r>
              <a:rPr b="0" lang="de-DE" sz="1600" spc="-1" strike="noStrike">
                <a:solidFill>
                  <a:srgbClr val="000000"/>
                </a:solidFill>
                <a:latin typeface="Arial"/>
              </a:rPr>
              <a:t>Vierte Ebene</a:t>
            </a:r>
            <a:endParaRPr b="0" lang="de-DE" sz="1600" spc="-1" strike="noStrike">
              <a:solidFill>
                <a:srgbClr val="000000"/>
              </a:solidFill>
              <a:latin typeface="Arial"/>
            </a:endParaRPr>
          </a:p>
          <a:p>
            <a:pPr lvl="4" marL="1332000" indent="-250560">
              <a:lnSpc>
                <a:spcPct val="100000"/>
              </a:lnSpc>
              <a:spcBef>
                <a:spcPts val="139"/>
              </a:spcBef>
              <a:spcAft>
                <a:spcPts val="139"/>
              </a:spcAft>
              <a:buClr>
                <a:srgbClr val="0070c0"/>
              </a:buClr>
              <a:buFont typeface="StarSymbol"/>
              <a:buChar char="»"/>
            </a:pPr>
            <a:r>
              <a:rPr b="0" lang="de-DE" sz="1400" spc="-1" strike="noStrike">
                <a:solidFill>
                  <a:srgbClr val="000000"/>
                </a:solidFill>
                <a:latin typeface="Arial"/>
              </a:rPr>
              <a:t>Fünfte Ebene</a:t>
            </a:r>
            <a:endParaRPr b="0" lang="de-DE" sz="1400" spc="-1" strike="noStrike">
              <a:solidFill>
                <a:srgbClr val="000000"/>
              </a:solidFill>
              <a:latin typeface="Arial"/>
            </a:endParaRPr>
          </a:p>
        </p:txBody>
      </p:sp>
      <p:sp>
        <p:nvSpPr>
          <p:cNvPr id="43" name="PlaceHolder 3"/>
          <p:cNvSpPr>
            <a:spLocks noGrp="1"/>
          </p:cNvSpPr>
          <p:nvPr>
            <p:ph type="title"/>
          </p:nvPr>
        </p:nvSpPr>
        <p:spPr>
          <a:xfrm>
            <a:off x="251640" y="620640"/>
            <a:ext cx="8640720" cy="575640"/>
          </a:xfrm>
          <a:prstGeom prst="rect">
            <a:avLst/>
          </a:prstGeom>
        </p:spPr>
        <p:txBody>
          <a:bodyPr lIns="0" rIns="90000" tIns="45000" bIns="45000">
            <a:normAutofit/>
          </a:bodyPr>
          <a:p>
            <a:pPr algn="ctr"/>
            <a:r>
              <a:rPr b="0" lang="de-DE" sz="2700" spc="-1" strike="noStrike">
                <a:solidFill>
                  <a:srgbClr val="000000"/>
                </a:solidFill>
                <a:latin typeface="Arial"/>
              </a:rPr>
              <a:t>Format des Titeltextes durch Klicken bearbeiten</a:t>
            </a:r>
            <a:endParaRPr b="0" lang="de-DE" sz="2700" spc="-1" strike="noStrike">
              <a:solidFill>
                <a:srgbClr val="000000"/>
              </a:solidFill>
              <a:latin typeface="Arial"/>
            </a:endParaRPr>
          </a:p>
        </p:txBody>
      </p:sp>
      <p:sp>
        <p:nvSpPr>
          <p:cNvPr id="44" name="PlaceHolder 4"/>
          <p:cNvSpPr>
            <a:spLocks noGrp="1"/>
          </p:cNvSpPr>
          <p:nvPr>
            <p:ph type="ftr"/>
          </p:nvPr>
        </p:nvSpPr>
        <p:spPr>
          <a:xfrm>
            <a:off x="1692360" y="6585120"/>
            <a:ext cx="5758920" cy="215640"/>
          </a:xfrm>
          <a:prstGeom prst="rect">
            <a:avLst/>
          </a:prstGeom>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45" name="PlaceHolder 5"/>
          <p:cNvSpPr>
            <a:spLocks noGrp="1"/>
          </p:cNvSpPr>
          <p:nvPr>
            <p:ph type="dt"/>
          </p:nvPr>
        </p:nvSpPr>
        <p:spPr>
          <a:xfrm>
            <a:off x="258840" y="6585120"/>
            <a:ext cx="1258560" cy="215640"/>
          </a:xfrm>
          <a:prstGeom prst="rect">
            <a:avLst/>
          </a:prstGeom>
        </p:spPr>
        <p:txBody>
          <a:bodyPr lIns="0" rIns="0" tIns="0" bIns="0" anchor="ctr">
            <a:noAutofit/>
          </a:bodyPr>
          <a:p>
            <a:pPr>
              <a:lnSpc>
                <a:spcPct val="100000"/>
              </a:lnSpc>
            </a:pPr>
            <a:fld id="{C27F03FD-D609-4EA1-B246-C7CD244AFDA6}" type="datetime1">
              <a:rPr b="0" lang="de-DE" sz="1100" spc="-1" strike="noStrike">
                <a:solidFill>
                  <a:srgbClr val="006ab3"/>
                </a:solidFill>
                <a:latin typeface="Arial"/>
              </a:rPr>
              <a:t>11.04.2021</a:t>
            </a:fld>
            <a:endParaRPr b="0" lang="de-DE" sz="1100" spc="-1" strike="noStrike">
              <a:latin typeface="Times New Roman"/>
            </a:endParaRPr>
          </a:p>
        </p:txBody>
      </p:sp>
      <p:sp>
        <p:nvSpPr>
          <p:cNvPr id="46" name="PlaceHolder 6"/>
          <p:cNvSpPr>
            <a:spLocks noGrp="1"/>
          </p:cNvSpPr>
          <p:nvPr>
            <p:ph type="sldNum"/>
          </p:nvPr>
        </p:nvSpPr>
        <p:spPr>
          <a:xfrm>
            <a:off x="7993080" y="6585120"/>
            <a:ext cx="899640" cy="215640"/>
          </a:xfrm>
          <a:prstGeom prst="rect">
            <a:avLst/>
          </a:prstGeom>
        </p:spPr>
        <p:txBody>
          <a:bodyPr lIns="0" rIns="0" tIns="0" bIns="0" anchor="ctr">
            <a:noAutofit/>
          </a:bodyPr>
          <a:p>
            <a:pPr algn="r">
              <a:lnSpc>
                <a:spcPct val="100000"/>
              </a:lnSpc>
            </a:pPr>
            <a:fld id="{BD085508-18E7-456E-A7CB-FE232C12F4C8}" type="slidenum">
              <a:rPr b="0" lang="de-DE" sz="1100" spc="-1" strike="noStrike">
                <a:solidFill>
                  <a:srgbClr val="006ab3"/>
                </a:solidFill>
                <a:latin typeface="Arial"/>
              </a:rPr>
              <a:t>&lt;Foliennummer&gt;</a:t>
            </a:fld>
            <a:endParaRPr b="0" lang="de-DE" sz="11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image" Target="../media/image11.png"/><Relationship Id="rId3"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image" Target="../media/image16.png"/><Relationship Id="rId3"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7.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 name="TextShape 1"/>
          <p:cNvSpPr txBox="1"/>
          <p:nvPr/>
        </p:nvSpPr>
        <p:spPr>
          <a:xfrm>
            <a:off x="960120" y="1673640"/>
            <a:ext cx="7223040" cy="1188000"/>
          </a:xfrm>
          <a:prstGeom prst="rect">
            <a:avLst/>
          </a:prstGeom>
          <a:noFill/>
          <a:ln>
            <a:noFill/>
          </a:ln>
        </p:spPr>
        <p:txBody>
          <a:bodyPr lIns="0" rIns="90000" tIns="45000" bIns="45000">
            <a:normAutofit/>
          </a:bodyPr>
          <a:p>
            <a:pPr>
              <a:lnSpc>
                <a:spcPct val="100000"/>
              </a:lnSpc>
            </a:pPr>
            <a:r>
              <a:rPr b="1" lang="de-DE" sz="4600" spc="-1" strike="noStrike">
                <a:solidFill>
                  <a:srgbClr val="0070c0"/>
                </a:solidFill>
                <a:latin typeface="Arial"/>
              </a:rPr>
              <a:t>Strukturieren mit XML</a:t>
            </a:r>
            <a:endParaRPr b="0" lang="de-DE" sz="4600" spc="-1" strike="noStrike">
              <a:solidFill>
                <a:srgbClr val="000000"/>
              </a:solidFill>
              <a:latin typeface="Arial"/>
            </a:endParaRPr>
          </a:p>
        </p:txBody>
      </p:sp>
      <p:sp>
        <p:nvSpPr>
          <p:cNvPr id="90" name="TextShape 2"/>
          <p:cNvSpPr txBox="1"/>
          <p:nvPr/>
        </p:nvSpPr>
        <p:spPr>
          <a:xfrm>
            <a:off x="993960" y="3159000"/>
            <a:ext cx="9451080" cy="1314000"/>
          </a:xfrm>
          <a:prstGeom prst="rect">
            <a:avLst/>
          </a:prstGeom>
          <a:noFill/>
          <a:ln w="9360">
            <a:noFill/>
          </a:ln>
        </p:spPr>
        <p:txBody>
          <a:bodyPr lIns="0" rIns="0" tIns="0" bIns="0">
            <a:noAutofit/>
          </a:bodyPr>
          <a:p>
            <a:pPr>
              <a:lnSpc>
                <a:spcPct val="100000"/>
              </a:lnSpc>
              <a:spcBef>
                <a:spcPts val="320"/>
              </a:spcBef>
              <a:spcAft>
                <a:spcPts val="641"/>
              </a:spcAft>
              <a:tabLst>
                <a:tab algn="l" pos="0"/>
              </a:tabLst>
            </a:pPr>
            <a:r>
              <a:rPr b="0" lang="de-DE" sz="3200" spc="-1" strike="noStrike">
                <a:solidFill>
                  <a:srgbClr val="40afff"/>
                </a:solidFill>
                <a:latin typeface="Arial"/>
              </a:rPr>
              <a:t>Sommersemester 2021</a:t>
            </a:r>
            <a:endParaRPr b="0" lang="de-DE" sz="3200" spc="-1" strike="noStrike">
              <a:latin typeface="Arial"/>
            </a:endParaRPr>
          </a:p>
          <a:p>
            <a:pPr>
              <a:lnSpc>
                <a:spcPct val="100000"/>
              </a:lnSpc>
              <a:spcBef>
                <a:spcPts val="201"/>
              </a:spcBef>
              <a:spcAft>
                <a:spcPts val="400"/>
              </a:spcAft>
              <a:tabLst>
                <a:tab algn="l" pos="0"/>
              </a:tabLst>
            </a:pPr>
            <a:r>
              <a:rPr b="0" lang="de-DE" sz="2000" spc="-1" strike="noStrike">
                <a:solidFill>
                  <a:srgbClr val="40afff"/>
                </a:solidFill>
                <a:latin typeface="Open Sans Light"/>
                <a:ea typeface="Open Sans Light"/>
              </a:rPr>
              <a:t>Erwin Finkbeiner</a:t>
            </a:r>
            <a:endParaRPr b="0" lang="de-DE" sz="2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6" name="Inhaltsplatzhalter 6" descr=""/>
          <p:cNvPicPr/>
          <p:nvPr/>
        </p:nvPicPr>
        <p:blipFill>
          <a:blip r:embed="rId1"/>
          <a:stretch/>
        </p:blipFill>
        <p:spPr>
          <a:xfrm>
            <a:off x="747000" y="1484640"/>
            <a:ext cx="7649280" cy="3000600"/>
          </a:xfrm>
          <a:prstGeom prst="rect">
            <a:avLst/>
          </a:prstGeom>
          <a:ln w="9360">
            <a:noFill/>
          </a:ln>
        </p:spPr>
      </p:pic>
      <p:sp>
        <p:nvSpPr>
          <p:cNvPr id="127"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Reservierte Zeichen</a:t>
            </a:r>
            <a:endParaRPr b="0" lang="de-DE" sz="2700" spc="-1" strike="noStrike">
              <a:solidFill>
                <a:srgbClr val="000000"/>
              </a:solidFill>
              <a:latin typeface="Arial"/>
            </a:endParaRPr>
          </a:p>
        </p:txBody>
      </p:sp>
      <p:sp>
        <p:nvSpPr>
          <p:cNvPr id="128"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29"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B2C68A2C-5B71-43CC-B524-4F71D88DEA9B}" type="slidenum">
              <a:rPr b="0" lang="de-DE" sz="1100" spc="-1" strike="noStrike">
                <a:solidFill>
                  <a:srgbClr val="006ab3"/>
                </a:solidFill>
                <a:latin typeface="Arial"/>
              </a:rPr>
              <a:t>4</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0" name="Inhaltsplatzhalter 6" descr=""/>
          <p:cNvPicPr/>
          <p:nvPr/>
        </p:nvPicPr>
        <p:blipFill>
          <a:blip r:embed="rId1"/>
          <a:stretch/>
        </p:blipFill>
        <p:spPr>
          <a:xfrm>
            <a:off x="766080" y="1556640"/>
            <a:ext cx="7611120" cy="2676600"/>
          </a:xfrm>
          <a:prstGeom prst="rect">
            <a:avLst/>
          </a:prstGeom>
          <a:ln w="9360">
            <a:noFill/>
          </a:ln>
        </p:spPr>
      </p:pic>
      <p:sp>
        <p:nvSpPr>
          <p:cNvPr id="131"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CDATA Blöcke</a:t>
            </a:r>
            <a:endParaRPr b="0" lang="de-DE" sz="2700" spc="-1" strike="noStrike">
              <a:solidFill>
                <a:srgbClr val="000000"/>
              </a:solidFill>
              <a:latin typeface="Arial"/>
            </a:endParaRPr>
          </a:p>
        </p:txBody>
      </p:sp>
      <p:sp>
        <p:nvSpPr>
          <p:cNvPr id="132"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33"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CEEC939B-E9B8-4DCB-912F-F19E965A3262}" type="slidenum">
              <a:rPr b="0" lang="de-DE" sz="1100" spc="-1" strike="noStrike">
                <a:solidFill>
                  <a:srgbClr val="006ab3"/>
                </a:solidFill>
                <a:latin typeface="Arial"/>
              </a:rPr>
              <a:t>4</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34" name="Inhaltsplatzhalter 6" descr=""/>
          <p:cNvPicPr/>
          <p:nvPr/>
        </p:nvPicPr>
        <p:blipFill>
          <a:blip r:embed="rId1"/>
          <a:stretch/>
        </p:blipFill>
        <p:spPr>
          <a:xfrm>
            <a:off x="790200" y="1556640"/>
            <a:ext cx="7563600" cy="2819520"/>
          </a:xfrm>
          <a:prstGeom prst="rect">
            <a:avLst/>
          </a:prstGeom>
          <a:ln w="9360">
            <a:noFill/>
          </a:ln>
        </p:spPr>
      </p:pic>
      <p:sp>
        <p:nvSpPr>
          <p:cNvPr id="135"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Zeichensätze</a:t>
            </a:r>
            <a:endParaRPr b="0" lang="de-DE" sz="2700" spc="-1" strike="noStrike">
              <a:solidFill>
                <a:srgbClr val="000000"/>
              </a:solidFill>
              <a:latin typeface="Arial"/>
            </a:endParaRPr>
          </a:p>
        </p:txBody>
      </p:sp>
      <p:sp>
        <p:nvSpPr>
          <p:cNvPr id="136"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37"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95FD201C-3090-453A-A79D-1BE690A20F67}" type="slidenum">
              <a:rPr b="0" lang="de-DE" sz="1100" spc="-1" strike="noStrike">
                <a:solidFill>
                  <a:srgbClr val="006ab3"/>
                </a:solidFill>
                <a:latin typeface="Arial"/>
              </a:rPr>
              <a:t>4</a:t>
            </a:fld>
            <a:endParaRPr b="0" lang="de-DE" sz="1100" spc="-1" strike="noStrike">
              <a:latin typeface="Times New Roman"/>
            </a:endParaRPr>
          </a:p>
        </p:txBody>
      </p:sp>
      <p:sp>
        <p:nvSpPr>
          <p:cNvPr id="138" name="CustomShape 4"/>
          <p:cNvSpPr/>
          <p:nvPr/>
        </p:nvSpPr>
        <p:spPr>
          <a:xfrm>
            <a:off x="899640" y="1196640"/>
            <a:ext cx="7344360" cy="287640"/>
          </a:xfrm>
          <a:prstGeom prst="rect">
            <a:avLst/>
          </a:prstGeom>
          <a:noFill/>
          <a:ln w="9360">
            <a:noFill/>
          </a:ln>
        </p:spPr>
        <p:style>
          <a:lnRef idx="0"/>
          <a:fillRef idx="0"/>
          <a:effectRef idx="0"/>
          <a:fontRef idx="minor"/>
        </p:style>
        <p:txBody>
          <a:bodyPr lIns="0" rIns="0" tIns="0" bIns="0">
            <a:normAutofit/>
          </a:bodyPr>
          <a:p>
            <a:pPr>
              <a:lnSpc>
                <a:spcPct val="100000"/>
              </a:lnSpc>
            </a:pPr>
            <a:r>
              <a:rPr b="0" lang="de-DE" sz="1400" spc="-1" strike="noStrike">
                <a:solidFill>
                  <a:srgbClr val="000000"/>
                </a:solidFill>
                <a:latin typeface="Arial"/>
              </a:rPr>
              <a:t>Bitte folgendes XML Dokument erstellen:</a:t>
            </a:r>
            <a:endParaRPr b="0" lang="de-DE" sz="1400" spc="-1" strike="noStrike">
              <a:latin typeface="Arial"/>
            </a:endParaRPr>
          </a:p>
        </p:txBody>
      </p:sp>
      <p:pic>
        <p:nvPicPr>
          <p:cNvPr id="139" name="Grafik 9" descr=""/>
          <p:cNvPicPr/>
          <p:nvPr/>
        </p:nvPicPr>
        <p:blipFill>
          <a:blip r:embed="rId2"/>
          <a:stretch/>
        </p:blipFill>
        <p:spPr>
          <a:xfrm>
            <a:off x="1725480" y="4756680"/>
            <a:ext cx="4896000" cy="723600"/>
          </a:xfrm>
          <a:prstGeom prst="rect">
            <a:avLst/>
          </a:prstGeom>
          <a:ln>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0" name="Inhaltsplatzhalter 6" descr=""/>
          <p:cNvPicPr/>
          <p:nvPr/>
        </p:nvPicPr>
        <p:blipFill>
          <a:blip r:embed="rId1"/>
          <a:stretch/>
        </p:blipFill>
        <p:spPr>
          <a:xfrm>
            <a:off x="859680" y="1218600"/>
            <a:ext cx="7424640" cy="4682880"/>
          </a:xfrm>
          <a:prstGeom prst="rect">
            <a:avLst/>
          </a:prstGeom>
          <a:ln w="9360">
            <a:noFill/>
          </a:ln>
        </p:spPr>
      </p:pic>
      <p:sp>
        <p:nvSpPr>
          <p:cNvPr id="141"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Latin-Zeichensätze</a:t>
            </a:r>
            <a:endParaRPr b="0" lang="de-DE" sz="2700" spc="-1" strike="noStrike">
              <a:solidFill>
                <a:srgbClr val="000000"/>
              </a:solidFill>
              <a:latin typeface="Arial"/>
            </a:endParaRPr>
          </a:p>
        </p:txBody>
      </p:sp>
      <p:sp>
        <p:nvSpPr>
          <p:cNvPr id="142"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43"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E9CD5E60-77CC-47CC-ACD0-755C53AE75F0}" type="slidenum">
              <a:rPr b="0" lang="de-DE" sz="1100" spc="-1" strike="noStrike">
                <a:solidFill>
                  <a:srgbClr val="006ab3"/>
                </a:solidFill>
                <a:latin typeface="Arial"/>
              </a:rPr>
              <a:t>12</a:t>
            </a:fld>
            <a:endParaRPr b="0" lang="de-DE" sz="1100" spc="-1" strike="noStrike">
              <a:latin typeface="Times New Roman"/>
            </a:endParaRPr>
          </a:p>
        </p:txBody>
      </p:sp>
      <p:sp>
        <p:nvSpPr>
          <p:cNvPr id="144" name="CustomShape 4"/>
          <p:cNvSpPr/>
          <p:nvPr/>
        </p:nvSpPr>
        <p:spPr>
          <a:xfrm>
            <a:off x="971640" y="6027840"/>
            <a:ext cx="7021080" cy="215640"/>
          </a:xfrm>
          <a:prstGeom prst="rect">
            <a:avLst/>
          </a:prstGeom>
          <a:noFill/>
          <a:ln w="9360">
            <a:noFill/>
          </a:ln>
        </p:spPr>
        <p:style>
          <a:lnRef idx="0"/>
          <a:fillRef idx="0"/>
          <a:effectRef idx="0"/>
          <a:fontRef idx="minor"/>
        </p:style>
        <p:txBody>
          <a:bodyPr lIns="0" rIns="0" tIns="0" bIns="0">
            <a:normAutofit fontScale="22000"/>
          </a:bodyPr>
          <a:p>
            <a:pPr>
              <a:lnSpc>
                <a:spcPct val="100000"/>
              </a:lnSpc>
            </a:pPr>
            <a:r>
              <a:rPr b="0" lang="de-DE" sz="2000" spc="-1" strike="noStrike">
                <a:solidFill>
                  <a:srgbClr val="000000"/>
                </a:solidFill>
                <a:latin typeface="Arial"/>
              </a:rPr>
              <a:t>Für neue Dokumente grundsätzlich den Zeichensatz UTF-8 verwenden!</a:t>
            </a:r>
            <a:endParaRPr b="0" lang="de-DE" sz="2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45" name="Inhaltsplatzhalter 6" descr=""/>
          <p:cNvPicPr/>
          <p:nvPr/>
        </p:nvPicPr>
        <p:blipFill>
          <a:blip r:embed="rId1"/>
          <a:stretch/>
        </p:blipFill>
        <p:spPr>
          <a:xfrm>
            <a:off x="755640" y="1560240"/>
            <a:ext cx="7544520" cy="809280"/>
          </a:xfrm>
          <a:prstGeom prst="rect">
            <a:avLst/>
          </a:prstGeom>
          <a:ln w="9360">
            <a:noFill/>
          </a:ln>
        </p:spPr>
      </p:pic>
      <p:sp>
        <p:nvSpPr>
          <p:cNvPr id="146"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Weitere Unterelemente hinzufügen</a:t>
            </a:r>
            <a:endParaRPr b="0" lang="de-DE" sz="2700" spc="-1" strike="noStrike">
              <a:solidFill>
                <a:srgbClr val="000000"/>
              </a:solidFill>
              <a:latin typeface="Arial"/>
            </a:endParaRPr>
          </a:p>
        </p:txBody>
      </p:sp>
      <p:sp>
        <p:nvSpPr>
          <p:cNvPr id="147"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48"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DECBECAB-6AC9-48FF-A826-93C66A613BD9}" type="slidenum">
              <a:rPr b="0" lang="de-DE" sz="1100" spc="-1" strike="noStrike">
                <a:solidFill>
                  <a:srgbClr val="006ab3"/>
                </a:solidFill>
                <a:latin typeface="Arial"/>
              </a:rPr>
              <a:t>13</a:t>
            </a:fld>
            <a:endParaRPr b="0" lang="de-DE" sz="1100" spc="-1" strike="noStrike">
              <a:latin typeface="Times New Roman"/>
            </a:endParaRPr>
          </a:p>
        </p:txBody>
      </p:sp>
      <p:sp>
        <p:nvSpPr>
          <p:cNvPr id="149" name="CustomShape 4"/>
          <p:cNvSpPr/>
          <p:nvPr/>
        </p:nvSpPr>
        <p:spPr>
          <a:xfrm>
            <a:off x="891720" y="1372680"/>
            <a:ext cx="7272360" cy="359640"/>
          </a:xfrm>
          <a:prstGeom prst="rect">
            <a:avLst/>
          </a:prstGeom>
          <a:noFill/>
          <a:ln w="9360">
            <a:noFill/>
          </a:ln>
        </p:spPr>
        <p:style>
          <a:lnRef idx="0"/>
          <a:fillRef idx="0"/>
          <a:effectRef idx="0"/>
          <a:fontRef idx="minor"/>
        </p:style>
        <p:txBody>
          <a:bodyPr lIns="0" rIns="0" tIns="0" bIns="0">
            <a:normAutofit fontScale="49000"/>
          </a:bodyPr>
          <a:p>
            <a:pPr>
              <a:lnSpc>
                <a:spcPct val="100000"/>
              </a:lnSpc>
            </a:pPr>
            <a:r>
              <a:rPr b="0" lang="de-DE" sz="2000" spc="-1" strike="noStrike">
                <a:solidFill>
                  <a:srgbClr val="000000"/>
                </a:solidFill>
                <a:latin typeface="Arial"/>
              </a:rPr>
              <a:t>Überprüfen sie ob es sich bei dieser XML-Datei um ein gültiges Dokument handelt!</a:t>
            </a:r>
            <a:endParaRPr b="0" lang="de-DE" sz="2000" spc="-1" strike="noStrike">
              <a:latin typeface="Arial"/>
            </a:endParaRPr>
          </a:p>
        </p:txBody>
      </p:sp>
      <p:pic>
        <p:nvPicPr>
          <p:cNvPr id="150" name="Grafik 9" descr=""/>
          <p:cNvPicPr/>
          <p:nvPr/>
        </p:nvPicPr>
        <p:blipFill>
          <a:blip r:embed="rId2"/>
          <a:stretch/>
        </p:blipFill>
        <p:spPr>
          <a:xfrm>
            <a:off x="584280" y="2859120"/>
            <a:ext cx="7887600" cy="3124440"/>
          </a:xfrm>
          <a:prstGeom prst="rect">
            <a:avLst/>
          </a:prstGeom>
          <a:ln>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1" name="Inhaltsplatzhalter 6" descr=""/>
          <p:cNvPicPr/>
          <p:nvPr/>
        </p:nvPicPr>
        <p:blipFill>
          <a:blip r:embed="rId1"/>
          <a:stretch/>
        </p:blipFill>
        <p:spPr>
          <a:xfrm>
            <a:off x="661320" y="1400040"/>
            <a:ext cx="7820640" cy="2028600"/>
          </a:xfrm>
          <a:prstGeom prst="rect">
            <a:avLst/>
          </a:prstGeom>
          <a:ln w="9360">
            <a:noFill/>
          </a:ln>
        </p:spPr>
      </p:pic>
      <p:sp>
        <p:nvSpPr>
          <p:cNvPr id="152"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Elemente ohne Inhalt</a:t>
            </a:r>
            <a:endParaRPr b="0" lang="de-DE" sz="2700" spc="-1" strike="noStrike">
              <a:solidFill>
                <a:srgbClr val="000000"/>
              </a:solidFill>
              <a:latin typeface="Arial"/>
            </a:endParaRPr>
          </a:p>
        </p:txBody>
      </p:sp>
      <p:sp>
        <p:nvSpPr>
          <p:cNvPr id="153"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54"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F977958E-0BAB-4A10-91BF-0CCDABD0C6A2}" type="slidenum">
              <a:rPr b="0" lang="de-DE" sz="1100" spc="-1" strike="noStrike">
                <a:solidFill>
                  <a:srgbClr val="006ab3"/>
                </a:solidFill>
                <a:latin typeface="Arial"/>
              </a:rPr>
              <a:t>14</a:t>
            </a:fld>
            <a:endParaRPr b="0" lang="de-DE" sz="1100" spc="-1" strike="noStrike">
              <a:latin typeface="Times New Roman"/>
            </a:endParaRPr>
          </a:p>
        </p:txBody>
      </p:sp>
      <p:pic>
        <p:nvPicPr>
          <p:cNvPr id="155" name="Grafik 8" descr=""/>
          <p:cNvPicPr/>
          <p:nvPr/>
        </p:nvPicPr>
        <p:blipFill>
          <a:blip r:embed="rId2"/>
          <a:stretch/>
        </p:blipFill>
        <p:spPr>
          <a:xfrm>
            <a:off x="742320" y="4316040"/>
            <a:ext cx="7658640" cy="1885680"/>
          </a:xfrm>
          <a:prstGeom prst="rect">
            <a:avLst/>
          </a:prstGeom>
          <a:ln>
            <a:noFill/>
          </a:ln>
        </p:spPr>
      </p:pic>
      <p:sp>
        <p:nvSpPr>
          <p:cNvPr id="156" name="CustomShape 4"/>
          <p:cNvSpPr/>
          <p:nvPr/>
        </p:nvSpPr>
        <p:spPr>
          <a:xfrm>
            <a:off x="467640" y="3839400"/>
            <a:ext cx="5904360" cy="575640"/>
          </a:xfrm>
          <a:prstGeom prst="rect">
            <a:avLst/>
          </a:prstGeom>
          <a:noFill/>
          <a:ln w="9360">
            <a:noFill/>
          </a:ln>
        </p:spPr>
        <p:style>
          <a:lnRef idx="0"/>
          <a:fillRef idx="0"/>
          <a:effectRef idx="0"/>
          <a:fontRef idx="minor"/>
        </p:style>
        <p:txBody>
          <a:bodyPr lIns="0" rIns="0" tIns="0" bIns="0">
            <a:normAutofit/>
          </a:bodyPr>
          <a:p>
            <a:pPr>
              <a:lnSpc>
                <a:spcPct val="100000"/>
              </a:lnSpc>
            </a:pPr>
            <a:r>
              <a:rPr b="0" lang="de-DE" sz="2000" spc="-1" strike="noStrike">
                <a:solidFill>
                  <a:srgbClr val="000000"/>
                </a:solidFill>
                <a:latin typeface="Arial"/>
              </a:rPr>
              <a:t>Kommentare</a:t>
            </a:r>
            <a:endParaRPr b="0" lang="de-DE" sz="2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57" name="Inhaltsplatzhalter 6" descr=""/>
          <p:cNvPicPr/>
          <p:nvPr/>
        </p:nvPicPr>
        <p:blipFill>
          <a:blip r:embed="rId1"/>
          <a:stretch/>
        </p:blipFill>
        <p:spPr>
          <a:xfrm>
            <a:off x="575640" y="1340640"/>
            <a:ext cx="7839720" cy="3162240"/>
          </a:xfrm>
          <a:prstGeom prst="rect">
            <a:avLst/>
          </a:prstGeom>
          <a:ln w="9360">
            <a:noFill/>
          </a:ln>
        </p:spPr>
      </p:pic>
      <p:sp>
        <p:nvSpPr>
          <p:cNvPr id="158"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Attribute</a:t>
            </a:r>
            <a:endParaRPr b="0" lang="de-DE" sz="2700" spc="-1" strike="noStrike">
              <a:solidFill>
                <a:srgbClr val="000000"/>
              </a:solidFill>
              <a:latin typeface="Arial"/>
            </a:endParaRPr>
          </a:p>
        </p:txBody>
      </p:sp>
      <p:sp>
        <p:nvSpPr>
          <p:cNvPr id="159"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60"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683CEADA-8D64-4352-A0E9-C6C7AD75B2CA}" type="slidenum">
              <a:rPr b="0" lang="de-DE" sz="1100" spc="-1" strike="noStrike">
                <a:solidFill>
                  <a:srgbClr val="006ab3"/>
                </a:solidFill>
                <a:latin typeface="Arial"/>
              </a:rPr>
              <a:t>15</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Attribute hinzufügen</a:t>
            </a:r>
            <a:endParaRPr b="0" lang="de-DE" sz="2700" spc="-1" strike="noStrike">
              <a:solidFill>
                <a:srgbClr val="000000"/>
              </a:solidFill>
              <a:latin typeface="Arial"/>
            </a:endParaRPr>
          </a:p>
        </p:txBody>
      </p:sp>
      <p:sp>
        <p:nvSpPr>
          <p:cNvPr id="162"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63"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5EDDAD38-D4C2-4107-B805-922F04E5CD2F}" type="slidenum">
              <a:rPr b="0" lang="de-DE" sz="1100" spc="-1" strike="noStrike">
                <a:solidFill>
                  <a:srgbClr val="006ab3"/>
                </a:solidFill>
                <a:latin typeface="Arial"/>
              </a:rPr>
              <a:t>15</a:t>
            </a:fld>
            <a:endParaRPr b="0" lang="de-DE" sz="1100" spc="-1" strike="noStrike">
              <a:latin typeface="Times New Roman"/>
            </a:endParaRPr>
          </a:p>
        </p:txBody>
      </p:sp>
      <p:pic>
        <p:nvPicPr>
          <p:cNvPr id="164" name="Grafik 6" descr=""/>
          <p:cNvPicPr/>
          <p:nvPr/>
        </p:nvPicPr>
        <p:blipFill>
          <a:blip r:embed="rId1"/>
          <a:stretch/>
        </p:blipFill>
        <p:spPr>
          <a:xfrm>
            <a:off x="766080" y="1723680"/>
            <a:ext cx="7611120" cy="340992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5" name="Inhaltsplatzhalter 6" descr=""/>
          <p:cNvPicPr/>
          <p:nvPr/>
        </p:nvPicPr>
        <p:blipFill>
          <a:blip r:embed="rId1"/>
          <a:stretch/>
        </p:blipFill>
        <p:spPr>
          <a:xfrm>
            <a:off x="539640" y="1556640"/>
            <a:ext cx="8136720" cy="3384000"/>
          </a:xfrm>
          <a:prstGeom prst="rect">
            <a:avLst/>
          </a:prstGeom>
          <a:ln w="9360">
            <a:noFill/>
          </a:ln>
        </p:spPr>
      </p:pic>
      <p:sp>
        <p:nvSpPr>
          <p:cNvPr id="166"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Wohlgeformtheit</a:t>
            </a:r>
            <a:endParaRPr b="0" lang="de-DE" sz="2700" spc="-1" strike="noStrike">
              <a:solidFill>
                <a:srgbClr val="000000"/>
              </a:solidFill>
              <a:latin typeface="Arial"/>
            </a:endParaRPr>
          </a:p>
        </p:txBody>
      </p:sp>
      <p:sp>
        <p:nvSpPr>
          <p:cNvPr id="167"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68"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0CABBD8B-80B2-4E4A-AF3F-C63EC4909A2B}" type="slidenum">
              <a:rPr b="0" lang="de-DE" sz="1100" spc="-1" strike="noStrike">
                <a:solidFill>
                  <a:srgbClr val="006ab3"/>
                </a:solidFill>
                <a:latin typeface="Arial"/>
              </a:rPr>
              <a:t>15</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69" name="Inhaltsplatzhalter 6" descr=""/>
          <p:cNvPicPr/>
          <p:nvPr/>
        </p:nvPicPr>
        <p:blipFill>
          <a:blip r:embed="rId1"/>
          <a:stretch/>
        </p:blipFill>
        <p:spPr>
          <a:xfrm>
            <a:off x="790200" y="1484640"/>
            <a:ext cx="7563600" cy="3562560"/>
          </a:xfrm>
          <a:prstGeom prst="rect">
            <a:avLst/>
          </a:prstGeom>
          <a:ln w="9360">
            <a:noFill/>
          </a:ln>
        </p:spPr>
      </p:pic>
      <p:sp>
        <p:nvSpPr>
          <p:cNvPr id="170"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Ein XML-Dokument erstellen</a:t>
            </a:r>
            <a:endParaRPr b="0" lang="de-DE" sz="2700" spc="-1" strike="noStrike">
              <a:solidFill>
                <a:srgbClr val="000000"/>
              </a:solidFill>
              <a:latin typeface="Arial"/>
            </a:endParaRPr>
          </a:p>
        </p:txBody>
      </p:sp>
      <p:sp>
        <p:nvSpPr>
          <p:cNvPr id="171"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72"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83078425-1DB2-4136-9882-F6698108A798}" type="slidenum">
              <a:rPr b="0" lang="de-DE" sz="1100" spc="-1" strike="noStrike">
                <a:solidFill>
                  <a:srgbClr val="006ab3"/>
                </a:solidFill>
                <a:latin typeface="Arial"/>
              </a:rPr>
              <a:t>15</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TextShape 1"/>
          <p:cNvSpPr txBox="1"/>
          <p:nvPr/>
        </p:nvSpPr>
        <p:spPr>
          <a:xfrm>
            <a:off x="250920" y="1989000"/>
            <a:ext cx="8641440" cy="3960000"/>
          </a:xfrm>
          <a:prstGeom prst="rect">
            <a:avLst/>
          </a:prstGeom>
          <a:noFill/>
          <a:ln w="9360">
            <a:noFill/>
          </a:ln>
        </p:spPr>
        <p:txBody>
          <a:bodyPr lIns="0" rIns="0" tIns="0" bIns="0">
            <a:noAutofit/>
          </a:bodyPr>
          <a:p>
            <a:pPr>
              <a:lnSpc>
                <a:spcPct val="100000"/>
              </a:lnSpc>
              <a:spcBef>
                <a:spcPts val="281"/>
              </a:spcBef>
              <a:spcAft>
                <a:spcPts val="561"/>
              </a:spcAft>
              <a:tabLst>
                <a:tab algn="l" pos="0"/>
              </a:tabLst>
            </a:pPr>
            <a:r>
              <a:rPr b="1" lang="de-DE" sz="2800" spc="-1" strike="noStrike">
                <a:solidFill>
                  <a:srgbClr val="005490"/>
                </a:solidFill>
                <a:latin typeface="Arial"/>
              </a:rPr>
              <a:t>Wir verwenden in den Vorlesungen:</a:t>
            </a:r>
            <a:endParaRPr b="0" lang="de-DE" sz="2800" spc="-1" strike="noStrike">
              <a:solidFill>
                <a:srgbClr val="000000"/>
              </a:solidFill>
              <a:latin typeface="Arial"/>
            </a:endParaRPr>
          </a:p>
          <a:p>
            <a:pPr algn="ctr">
              <a:lnSpc>
                <a:spcPct val="100000"/>
              </a:lnSpc>
              <a:spcBef>
                <a:spcPts val="201"/>
              </a:spcBef>
              <a:spcAft>
                <a:spcPts val="400"/>
              </a:spcAft>
              <a:tabLst>
                <a:tab algn="l" pos="0"/>
              </a:tabLst>
            </a:pPr>
            <a:endParaRPr b="0" lang="de-DE" sz="2800" spc="-1" strike="noStrike">
              <a:solidFill>
                <a:srgbClr val="000000"/>
              </a:solidFill>
              <a:latin typeface="Arial"/>
            </a:endParaRPr>
          </a:p>
          <a:p>
            <a:pPr marL="343080" indent="-342720">
              <a:lnSpc>
                <a:spcPct val="100000"/>
              </a:lnSpc>
              <a:spcBef>
                <a:spcPts val="201"/>
              </a:spcBef>
              <a:spcAft>
                <a:spcPts val="400"/>
              </a:spcAft>
              <a:buClr>
                <a:srgbClr val="0070c0"/>
              </a:buClr>
              <a:buSzPct val="80000"/>
              <a:buFont typeface="Arial"/>
              <a:buChar char="●"/>
              <a:tabLst>
                <a:tab algn="l" pos="0"/>
              </a:tabLst>
            </a:pPr>
            <a:r>
              <a:rPr b="0" lang="de-DE" sz="2000" spc="-1" strike="noStrike">
                <a:solidFill>
                  <a:srgbClr val="000000"/>
                </a:solidFill>
                <a:latin typeface="Arial"/>
              </a:rPr>
              <a:t>XML Copy Editor (zunächst)</a:t>
            </a:r>
            <a:endParaRPr b="0" lang="de-DE" sz="2000" spc="-1" strike="noStrike">
              <a:solidFill>
                <a:srgbClr val="000000"/>
              </a:solidFill>
              <a:latin typeface="Arial"/>
            </a:endParaRPr>
          </a:p>
          <a:p>
            <a:pPr marL="343080" indent="-342720">
              <a:lnSpc>
                <a:spcPct val="100000"/>
              </a:lnSpc>
              <a:spcBef>
                <a:spcPts val="201"/>
              </a:spcBef>
              <a:spcAft>
                <a:spcPts val="400"/>
              </a:spcAft>
              <a:buClr>
                <a:srgbClr val="0070c0"/>
              </a:buClr>
              <a:buSzPct val="80000"/>
              <a:buFont typeface="Arial"/>
              <a:buChar char="●"/>
              <a:tabLst>
                <a:tab algn="l" pos="0"/>
              </a:tabLst>
            </a:pPr>
            <a:r>
              <a:rPr b="0" lang="de-DE" sz="2000" spc="-1" strike="noStrike">
                <a:solidFill>
                  <a:srgbClr val="000000"/>
                </a:solidFill>
                <a:latin typeface="Arial"/>
              </a:rPr>
              <a:t>Visual Studio Code (später)</a:t>
            </a:r>
            <a:endParaRPr b="0" lang="de-DE" sz="2000" spc="-1" strike="noStrike">
              <a:solidFill>
                <a:srgbClr val="000000"/>
              </a:solidFill>
              <a:latin typeface="Arial"/>
            </a:endParaRPr>
          </a:p>
          <a:p>
            <a:pPr>
              <a:lnSpc>
                <a:spcPct val="100000"/>
              </a:lnSpc>
              <a:spcBef>
                <a:spcPts val="201"/>
              </a:spcBef>
              <a:spcAft>
                <a:spcPts val="400"/>
              </a:spcAft>
              <a:tabLst>
                <a:tab algn="l" pos="0"/>
              </a:tabLst>
            </a:pPr>
            <a:endParaRPr b="0" lang="de-DE" sz="2000" spc="-1" strike="noStrike">
              <a:solidFill>
                <a:srgbClr val="000000"/>
              </a:solidFill>
              <a:latin typeface="Arial"/>
            </a:endParaRPr>
          </a:p>
          <a:p>
            <a:pPr marL="343080" indent="-342720">
              <a:lnSpc>
                <a:spcPct val="100000"/>
              </a:lnSpc>
              <a:spcBef>
                <a:spcPts val="201"/>
              </a:spcBef>
              <a:spcAft>
                <a:spcPts val="400"/>
              </a:spcAft>
              <a:buClr>
                <a:srgbClr val="0070c0"/>
              </a:buClr>
              <a:buSzPct val="80000"/>
              <a:buFont typeface="Arial"/>
              <a:buChar char="●"/>
              <a:tabLst>
                <a:tab algn="l" pos="0"/>
              </a:tabLst>
            </a:pPr>
            <a:r>
              <a:rPr b="0" lang="de-DE" sz="2000" spc="-1" strike="noStrike">
                <a:solidFill>
                  <a:srgbClr val="000000"/>
                </a:solidFill>
                <a:latin typeface="Arial"/>
              </a:rPr>
              <a:t>Notepad++ (für sehr einfache Aufgaben)</a:t>
            </a:r>
            <a:endParaRPr b="0" lang="de-DE" sz="2000" spc="-1" strike="noStrike">
              <a:solidFill>
                <a:srgbClr val="000000"/>
              </a:solidFill>
              <a:latin typeface="Arial"/>
            </a:endParaRPr>
          </a:p>
        </p:txBody>
      </p:sp>
      <p:sp>
        <p:nvSpPr>
          <p:cNvPr id="92" name="TextShape 2"/>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XML Werkzeuge</a:t>
            </a:r>
            <a:endParaRPr b="0" lang="de-DE" sz="2700" spc="-1" strike="noStrike">
              <a:solidFill>
                <a:srgbClr val="000000"/>
              </a:solidFill>
              <a:latin typeface="Arial"/>
            </a:endParaRPr>
          </a:p>
        </p:txBody>
      </p:sp>
      <p:sp>
        <p:nvSpPr>
          <p:cNvPr id="93" name="TextShape 3"/>
          <p:cNvSpPr txBox="1"/>
          <p:nvPr/>
        </p:nvSpPr>
        <p:spPr>
          <a:xfrm>
            <a:off x="-180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94" name="TextShape 4"/>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65DB94EF-E72D-4B94-8F38-89484C8C0B50}" type="slidenum">
              <a:rPr b="0" lang="de-DE" sz="1100" spc="-1" strike="noStrike">
                <a:solidFill>
                  <a:srgbClr val="006ab3"/>
                </a:solidFill>
                <a:latin typeface="Arial"/>
              </a:rPr>
              <a:t>1</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3" name="Inhaltsplatzhalter 6" descr=""/>
          <p:cNvPicPr/>
          <p:nvPr/>
        </p:nvPicPr>
        <p:blipFill>
          <a:blip r:embed="rId1"/>
          <a:stretch/>
        </p:blipFill>
        <p:spPr>
          <a:xfrm>
            <a:off x="756720" y="1772640"/>
            <a:ext cx="7630200" cy="2752920"/>
          </a:xfrm>
          <a:prstGeom prst="rect">
            <a:avLst/>
          </a:prstGeom>
          <a:ln w="9360">
            <a:noFill/>
          </a:ln>
        </p:spPr>
      </p:pic>
      <p:sp>
        <p:nvSpPr>
          <p:cNvPr id="174"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Ein XML-Dokument erstellen</a:t>
            </a:r>
            <a:endParaRPr b="0" lang="de-DE" sz="2700" spc="-1" strike="noStrike">
              <a:solidFill>
                <a:srgbClr val="000000"/>
              </a:solidFill>
              <a:latin typeface="Arial"/>
            </a:endParaRPr>
          </a:p>
        </p:txBody>
      </p:sp>
      <p:sp>
        <p:nvSpPr>
          <p:cNvPr id="175"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76"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8E66EF15-200B-431D-ABC2-F8BD5B557330}" type="slidenum">
              <a:rPr b="0" lang="de-DE" sz="1100" spc="-1" strike="noStrike">
                <a:solidFill>
                  <a:srgbClr val="006ab3"/>
                </a:solidFill>
                <a:latin typeface="Arial"/>
              </a:rPr>
              <a:t>15</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77" name="Inhaltsplatzhalter 6" descr=""/>
          <p:cNvPicPr/>
          <p:nvPr/>
        </p:nvPicPr>
        <p:blipFill>
          <a:blip r:embed="rId1"/>
          <a:stretch/>
        </p:blipFill>
        <p:spPr>
          <a:xfrm>
            <a:off x="1174320" y="1484640"/>
            <a:ext cx="6818400" cy="4682880"/>
          </a:xfrm>
          <a:prstGeom prst="rect">
            <a:avLst/>
          </a:prstGeom>
          <a:ln w="9360">
            <a:noFill/>
          </a:ln>
        </p:spPr>
      </p:pic>
      <p:sp>
        <p:nvSpPr>
          <p:cNvPr id="178"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Ein XML-Dokument erstellen</a:t>
            </a:r>
            <a:endParaRPr b="0" lang="de-DE" sz="2700" spc="-1" strike="noStrike">
              <a:solidFill>
                <a:srgbClr val="000000"/>
              </a:solidFill>
              <a:latin typeface="Arial"/>
            </a:endParaRPr>
          </a:p>
        </p:txBody>
      </p:sp>
      <p:sp>
        <p:nvSpPr>
          <p:cNvPr id="179"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80"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5AFB1430-1A8A-4734-8264-46E3FFBFC509}" type="slidenum">
              <a:rPr b="0" lang="de-DE" sz="1100" spc="-1" strike="noStrike">
                <a:solidFill>
                  <a:srgbClr val="006ab3"/>
                </a:solidFill>
                <a:latin typeface="Arial"/>
              </a:rPr>
              <a:t>15</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Inhaltsplatzhalter 6" descr=""/>
          <p:cNvPicPr/>
          <p:nvPr/>
        </p:nvPicPr>
        <p:blipFill>
          <a:blip r:embed="rId1"/>
          <a:stretch/>
        </p:blipFill>
        <p:spPr>
          <a:xfrm>
            <a:off x="790200" y="1595160"/>
            <a:ext cx="7563600" cy="4591440"/>
          </a:xfrm>
          <a:prstGeom prst="rect">
            <a:avLst/>
          </a:prstGeom>
          <a:ln w="9360">
            <a:noFill/>
          </a:ln>
        </p:spPr>
      </p:pic>
      <p:sp>
        <p:nvSpPr>
          <p:cNvPr id="182"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Erweiterungen</a:t>
            </a:r>
            <a:endParaRPr b="0" lang="de-DE" sz="2700" spc="-1" strike="noStrike">
              <a:solidFill>
                <a:srgbClr val="000000"/>
              </a:solidFill>
              <a:latin typeface="Arial"/>
            </a:endParaRPr>
          </a:p>
        </p:txBody>
      </p:sp>
      <p:sp>
        <p:nvSpPr>
          <p:cNvPr id="183"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84"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F54328B1-21C5-4D21-98F7-82F44912D833}" type="slidenum">
              <a:rPr b="0" lang="de-DE" sz="1100" spc="-1" strike="noStrike">
                <a:solidFill>
                  <a:srgbClr val="006ab3"/>
                </a:solidFill>
                <a:latin typeface="Arial"/>
              </a:rPr>
              <a:t>15</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graphicFrame>
        <p:nvGraphicFramePr>
          <p:cNvPr id="185" name="Table 1"/>
          <p:cNvGraphicFramePr/>
          <p:nvPr/>
        </p:nvGraphicFramePr>
        <p:xfrm>
          <a:off x="250920" y="1628640"/>
          <a:ext cx="8642160" cy="1482840"/>
        </p:xfrm>
        <a:graphic>
          <a:graphicData uri="http://schemas.openxmlformats.org/drawingml/2006/table">
            <a:tbl>
              <a:tblPr/>
              <a:tblGrid>
                <a:gridCol w="8642160"/>
              </a:tblGrid>
              <a:tr h="370800">
                <a:tc>
                  <a:txBody>
                    <a:bodyPr>
                      <a:noAutofit/>
                    </a:bodyPr>
                    <a:p>
                      <a:pPr>
                        <a:lnSpc>
                          <a:spcPct val="100000"/>
                        </a:lnSpc>
                      </a:pPr>
                      <a:r>
                        <a:rPr b="1" lang="de-DE" sz="1800" spc="-1" strike="noStrike">
                          <a:solidFill>
                            <a:srgbClr val="ffffff"/>
                          </a:solidFill>
                          <a:latin typeface="Arial"/>
                        </a:rPr>
                        <a:t>Elemente und Inhalte der XML-Daten festlegen</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70c0"/>
                    </a:solidFill>
                  </a:tcPr>
                </a:tc>
              </a:tr>
              <a:tr h="370800">
                <a:tc>
                  <a:txBody>
                    <a:bodyPr>
                      <a:noAutofit/>
                    </a:bodyPr>
                    <a:p>
                      <a:pPr>
                        <a:lnSpc>
                          <a:spcPct val="100000"/>
                        </a:lnSpc>
                      </a:pPr>
                      <a:r>
                        <a:rPr b="0" lang="de-DE" sz="1800" spc="-1" strike="noStrike">
                          <a:solidFill>
                            <a:srgbClr val="000000"/>
                          </a:solidFill>
                          <a:latin typeface="Arial"/>
                        </a:rPr>
                        <a:t>Aufbau einer Dokumenttyp-Definition</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8"/>
                    </a:solidFill>
                  </a:tcPr>
                </a:tc>
              </a:tr>
              <a:tr h="370800">
                <a:tc>
                  <a:txBody>
                    <a:bodyPr>
                      <a:noAutofit/>
                    </a:bodyPr>
                    <a:p>
                      <a:pPr>
                        <a:lnSpc>
                          <a:spcPct val="100000"/>
                        </a:lnSpc>
                      </a:pPr>
                      <a:r>
                        <a:rPr b="0" lang="de-DE" sz="1800" spc="-1" strike="noStrike">
                          <a:solidFill>
                            <a:srgbClr val="000000"/>
                          </a:solidFill>
                          <a:latin typeface="Arial"/>
                        </a:rPr>
                        <a:t>Gültige XML-Dokumente</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r>
              <a:tr h="370800">
                <a:tc>
                  <a:txBody>
                    <a:bodyPr>
                      <a:noAutofit/>
                    </a:bodyPr>
                    <a:p>
                      <a:pPr>
                        <a:lnSpc>
                          <a:spcPct val="100000"/>
                        </a:lnSpc>
                      </a:pPr>
                      <a:r>
                        <a:rPr b="0" lang="de-DE" sz="1800" spc="-1" strike="noStrike">
                          <a:solidFill>
                            <a:srgbClr val="000000"/>
                          </a:solidFill>
                          <a:latin typeface="Arial"/>
                        </a:rPr>
                        <a:t>Parser</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8"/>
                    </a:solidFill>
                  </a:tcPr>
                </a:tc>
              </a:tr>
            </a:tbl>
          </a:graphicData>
        </a:graphic>
      </p:graphicFrame>
      <p:sp>
        <p:nvSpPr>
          <p:cNvPr id="186" name="TextShape 2"/>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Elemente der DTD</a:t>
            </a:r>
            <a:endParaRPr b="0" lang="de-DE" sz="2700" spc="-1" strike="noStrike">
              <a:solidFill>
                <a:srgbClr val="000000"/>
              </a:solidFill>
              <a:latin typeface="Arial"/>
            </a:endParaRPr>
          </a:p>
        </p:txBody>
      </p:sp>
      <p:sp>
        <p:nvSpPr>
          <p:cNvPr id="187" name="TextShape 3"/>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88" name="TextShape 4"/>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DA646696-6256-4306-9646-BEF14D0F3075}" type="slidenum">
              <a:rPr b="0" lang="de-DE" sz="1100" spc="-1" strike="noStrike">
                <a:solidFill>
                  <a:srgbClr val="006ab3"/>
                </a:solidFill>
                <a:latin typeface="Arial"/>
              </a:rPr>
              <a:t>15</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9"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Definition eines Dokumentmodels</a:t>
            </a:r>
            <a:endParaRPr b="0" lang="de-DE" sz="2700" spc="-1" strike="noStrike">
              <a:solidFill>
                <a:srgbClr val="000000"/>
              </a:solidFill>
              <a:latin typeface="Arial"/>
            </a:endParaRPr>
          </a:p>
        </p:txBody>
      </p:sp>
      <p:sp>
        <p:nvSpPr>
          <p:cNvPr id="190" name="TextShape 2"/>
          <p:cNvSpPr txBox="1"/>
          <p:nvPr/>
        </p:nvSpPr>
        <p:spPr>
          <a:xfrm>
            <a:off x="250920" y="6477120"/>
            <a:ext cx="48211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91" name="TextShape 3"/>
          <p:cNvSpPr txBox="1"/>
          <p:nvPr/>
        </p:nvSpPr>
        <p:spPr>
          <a:xfrm>
            <a:off x="7992360" y="6484680"/>
            <a:ext cx="899640" cy="215640"/>
          </a:xfrm>
          <a:prstGeom prst="rect">
            <a:avLst/>
          </a:prstGeom>
          <a:noFill/>
          <a:ln w="9360">
            <a:noFill/>
          </a:ln>
        </p:spPr>
        <p:txBody>
          <a:bodyPr lIns="0" rIns="0" tIns="0" bIns="0" anchor="ctr">
            <a:noAutofit/>
          </a:bodyPr>
          <a:p>
            <a:pPr algn="r">
              <a:lnSpc>
                <a:spcPct val="100000"/>
              </a:lnSpc>
            </a:pPr>
            <a:fld id="{8C2317CD-74BE-4BB8-AEAA-52B6CA9D8960}" type="slidenum">
              <a:rPr b="0" lang="de-DE" sz="1100" spc="-1" strike="noStrike">
                <a:solidFill>
                  <a:srgbClr val="006ab3"/>
                </a:solidFill>
                <a:latin typeface="Arial"/>
              </a:rPr>
              <a:t>15</a:t>
            </a:fld>
            <a:endParaRPr b="0" lang="de-DE" sz="1100" spc="-1" strike="noStrike">
              <a:latin typeface="Times New Roman"/>
            </a:endParaRPr>
          </a:p>
        </p:txBody>
      </p:sp>
      <p:graphicFrame>
        <p:nvGraphicFramePr>
          <p:cNvPr id="192" name="Table 4"/>
          <p:cNvGraphicFramePr/>
          <p:nvPr/>
        </p:nvGraphicFramePr>
        <p:xfrm>
          <a:off x="250920" y="1628640"/>
          <a:ext cx="8642160" cy="1112040"/>
        </p:xfrm>
        <a:graphic>
          <a:graphicData uri="http://schemas.openxmlformats.org/drawingml/2006/table">
            <a:tbl>
              <a:tblPr/>
              <a:tblGrid>
                <a:gridCol w="4177080"/>
                <a:gridCol w="4465080"/>
              </a:tblGrid>
              <a:tr h="370800">
                <a:tc>
                  <a:txBody>
                    <a:bodyPr>
                      <a:noAutofit/>
                    </a:bodyPr>
                    <a:p>
                      <a:pPr>
                        <a:lnSpc>
                          <a:spcPct val="100000"/>
                        </a:lnSpc>
                      </a:pPr>
                      <a:r>
                        <a:rPr b="1" lang="de-DE" sz="1800" spc="-1" strike="noStrike">
                          <a:solidFill>
                            <a:srgbClr val="ffffff"/>
                          </a:solidFill>
                          <a:latin typeface="Arial"/>
                        </a:rPr>
                        <a:t>Interne DTD</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70c0"/>
                    </a:solidFill>
                  </a:tcPr>
                </a:tc>
                <a:tc>
                  <a:txBody>
                    <a:bodyPr>
                      <a:noAutofit/>
                    </a:bodyPr>
                    <a:p>
                      <a:pPr>
                        <a:lnSpc>
                          <a:spcPct val="100000"/>
                        </a:lnSpc>
                      </a:pPr>
                      <a:r>
                        <a:rPr b="1" lang="de-DE" sz="1800" spc="-1" strike="noStrike">
                          <a:solidFill>
                            <a:srgbClr val="ffffff"/>
                          </a:solidFill>
                          <a:latin typeface="Arial"/>
                        </a:rPr>
                        <a:t>XML Daten</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70c0"/>
                    </a:solidFill>
                  </a:tcPr>
                </a:tc>
              </a:tr>
              <a:tr h="370800">
                <a:tc>
                  <a:txBody>
                    <a:bodyPr>
                      <a:noAutofit/>
                    </a:bodyPr>
                    <a:p>
                      <a:pPr>
                        <a:lnSpc>
                          <a:spcPct val="100000"/>
                        </a:lnSpc>
                      </a:pPr>
                      <a:r>
                        <a:rPr b="0" lang="de-DE" sz="900" spc="-1" strike="noStrike">
                          <a:solidFill>
                            <a:srgbClr val="000000"/>
                          </a:solidFill>
                          <a:latin typeface="Arial"/>
                        </a:rPr>
                        <a:t>&lt;?xml version="1.0" encoding="UTF-8"?&gt;</a:t>
                      </a:r>
                      <a:endParaRPr b="0" lang="de-DE" sz="900" spc="-1" strike="noStrike">
                        <a:latin typeface="Arial"/>
                      </a:endParaRPr>
                    </a:p>
                    <a:p>
                      <a:pPr>
                        <a:lnSpc>
                          <a:spcPct val="100000"/>
                        </a:lnSpc>
                      </a:pPr>
                      <a:endParaRPr b="0" lang="de-DE" sz="900" spc="-1" strike="noStrike">
                        <a:latin typeface="Arial"/>
                      </a:endParaRPr>
                    </a:p>
                    <a:p>
                      <a:pPr>
                        <a:lnSpc>
                          <a:spcPct val="100000"/>
                        </a:lnSpc>
                      </a:pPr>
                      <a:r>
                        <a:rPr b="0" lang="de-DE" sz="900" spc="-1" strike="noStrike">
                          <a:solidFill>
                            <a:srgbClr val="000000"/>
                          </a:solidFill>
                          <a:latin typeface="Arial"/>
                        </a:rPr>
                        <a:t>&lt;!DOCTYPE Lager [</a:t>
                      </a:r>
                      <a:endParaRPr b="0" lang="de-DE" sz="900" spc="-1" strike="noStrike">
                        <a:latin typeface="Arial"/>
                      </a:endParaRPr>
                    </a:p>
                    <a:p>
                      <a:pPr>
                        <a:lnSpc>
                          <a:spcPct val="100000"/>
                        </a:lnSpc>
                      </a:pPr>
                      <a:r>
                        <a:rPr b="0" lang="de-DE" sz="900" spc="-1" strike="noStrike">
                          <a:solidFill>
                            <a:srgbClr val="000000"/>
                          </a:solidFill>
                          <a:latin typeface="Arial"/>
                        </a:rPr>
                        <a:t>&lt;!ELEMENT Absatz (#PCDATA)&gt;</a:t>
                      </a:r>
                      <a:endParaRPr b="0" lang="de-DE" sz="900" spc="-1" strike="noStrike">
                        <a:latin typeface="Arial"/>
                      </a:endParaRPr>
                    </a:p>
                    <a:p>
                      <a:pPr>
                        <a:lnSpc>
                          <a:spcPct val="100000"/>
                        </a:lnSpc>
                      </a:pPr>
                      <a:r>
                        <a:rPr b="0" lang="de-DE" sz="900" spc="-1" strike="noStrike">
                          <a:solidFill>
                            <a:srgbClr val="000000"/>
                          </a:solidFill>
                          <a:latin typeface="Arial"/>
                        </a:rPr>
                        <a:t>&lt;!ELEMENT Artnr (#PCDATA)&gt;</a:t>
                      </a:r>
                      <a:endParaRPr b="0" lang="de-DE" sz="900" spc="-1" strike="noStrike">
                        <a:latin typeface="Arial"/>
                      </a:endParaRPr>
                    </a:p>
                    <a:p>
                      <a:pPr>
                        <a:lnSpc>
                          <a:spcPct val="100000"/>
                        </a:lnSpc>
                      </a:pPr>
                      <a:r>
                        <a:rPr b="0" lang="de-DE" sz="900" spc="-1" strike="noStrike">
                          <a:solidFill>
                            <a:srgbClr val="000000"/>
                          </a:solidFill>
                          <a:latin typeface="Arial"/>
                        </a:rPr>
                        <a:t>&lt;!ELEMENT Bestand (#PCDATA)&gt;</a:t>
                      </a:r>
                      <a:endParaRPr b="0" lang="de-DE" sz="900" spc="-1" strike="noStrike">
                        <a:latin typeface="Arial"/>
                      </a:endParaRPr>
                    </a:p>
                    <a:p>
                      <a:pPr>
                        <a:lnSpc>
                          <a:spcPct val="100000"/>
                        </a:lnSpc>
                      </a:pPr>
                      <a:r>
                        <a:rPr b="0" lang="de-DE" sz="900" spc="-1" strike="noStrike">
                          <a:solidFill>
                            <a:srgbClr val="000000"/>
                          </a:solidFill>
                          <a:latin typeface="Arial"/>
                        </a:rPr>
                        <a:t>&lt;!ELEMENT Bezeichnung (#PCDATA)&gt;</a:t>
                      </a:r>
                      <a:endParaRPr b="0" lang="de-DE" sz="900" spc="-1" strike="noStrike">
                        <a:latin typeface="Arial"/>
                      </a:endParaRPr>
                    </a:p>
                    <a:p>
                      <a:pPr>
                        <a:lnSpc>
                          <a:spcPct val="100000"/>
                        </a:lnSpc>
                      </a:pPr>
                      <a:r>
                        <a:rPr b="0" lang="de-DE" sz="900" spc="-1" strike="noStrike">
                          <a:solidFill>
                            <a:srgbClr val="000000"/>
                          </a:solidFill>
                          <a:latin typeface="Arial"/>
                        </a:rPr>
                        <a:t>&lt;!ELEMENT Farbe (#PCDATA)&gt;</a:t>
                      </a:r>
                      <a:endParaRPr b="0" lang="de-DE" sz="900" spc="-1" strike="noStrike">
                        <a:latin typeface="Arial"/>
                      </a:endParaRPr>
                    </a:p>
                    <a:p>
                      <a:pPr>
                        <a:lnSpc>
                          <a:spcPct val="100000"/>
                        </a:lnSpc>
                      </a:pPr>
                      <a:r>
                        <a:rPr b="0" lang="de-DE" sz="900" spc="-1" strike="noStrike">
                          <a:solidFill>
                            <a:srgbClr val="000000"/>
                          </a:solidFill>
                          <a:latin typeface="Arial"/>
                        </a:rPr>
                        <a:t>&lt;!ELEMENT Material (#PCDATA)&gt;</a:t>
                      </a:r>
                      <a:endParaRPr b="0" lang="de-DE" sz="900" spc="-1" strike="noStrike">
                        <a:latin typeface="Arial"/>
                      </a:endParaRPr>
                    </a:p>
                    <a:p>
                      <a:pPr>
                        <a:lnSpc>
                          <a:spcPct val="100000"/>
                        </a:lnSpc>
                      </a:pPr>
                      <a:r>
                        <a:rPr b="0" lang="de-DE" sz="900" spc="-1" strike="noStrike">
                          <a:solidFill>
                            <a:srgbClr val="000000"/>
                          </a:solidFill>
                          <a:latin typeface="Arial"/>
                        </a:rPr>
                        <a:t>&lt;!ELEMENT Preis (#PCDATA)&gt;</a:t>
                      </a:r>
                      <a:endParaRPr b="0" lang="de-DE" sz="900" spc="-1" strike="noStrike">
                        <a:latin typeface="Arial"/>
                      </a:endParaRPr>
                    </a:p>
                    <a:p>
                      <a:pPr>
                        <a:lnSpc>
                          <a:spcPct val="100000"/>
                        </a:lnSpc>
                      </a:pPr>
                      <a:r>
                        <a:rPr b="0" lang="de-DE" sz="900" spc="-1" strike="noStrike">
                          <a:solidFill>
                            <a:srgbClr val="000000"/>
                          </a:solidFill>
                          <a:latin typeface="Arial"/>
                        </a:rPr>
                        <a:t>&lt;!ELEMENT Umsatz_Vorjahr (#PCDATA)&gt;</a:t>
                      </a:r>
                      <a:endParaRPr b="0" lang="de-DE" sz="900" spc="-1" strike="noStrike">
                        <a:latin typeface="Arial"/>
                      </a:endParaRPr>
                    </a:p>
                    <a:p>
                      <a:pPr>
                        <a:lnSpc>
                          <a:spcPct val="100000"/>
                        </a:lnSpc>
                      </a:pPr>
                      <a:r>
                        <a:rPr b="0" lang="de-DE" sz="900" spc="-1" strike="noStrike">
                          <a:solidFill>
                            <a:srgbClr val="000000"/>
                          </a:solidFill>
                          <a:latin typeface="Arial"/>
                        </a:rPr>
                        <a:t>&lt;!ELEMENT Umsatz_lfd_Jahr (#PCDATA)&gt;</a:t>
                      </a:r>
                      <a:endParaRPr b="0" lang="de-DE" sz="900" spc="-1" strike="noStrike">
                        <a:latin typeface="Arial"/>
                      </a:endParaRPr>
                    </a:p>
                    <a:p>
                      <a:pPr>
                        <a:lnSpc>
                          <a:spcPct val="100000"/>
                        </a:lnSpc>
                      </a:pPr>
                      <a:r>
                        <a:rPr b="0" lang="de-DE" sz="900" spc="-1" strike="noStrike">
                          <a:solidFill>
                            <a:srgbClr val="000000"/>
                          </a:solidFill>
                          <a:latin typeface="Arial"/>
                        </a:rPr>
                        <a:t>&lt;!ELEMENT Warengruppe (#PCDATA)&gt;</a:t>
                      </a:r>
                      <a:endParaRPr b="0" lang="de-DE" sz="900" spc="-1" strike="noStrike">
                        <a:latin typeface="Arial"/>
                      </a:endParaRPr>
                    </a:p>
                    <a:p>
                      <a:pPr>
                        <a:lnSpc>
                          <a:spcPct val="100000"/>
                        </a:lnSpc>
                      </a:pPr>
                      <a:r>
                        <a:rPr b="0" lang="de-DE" sz="900" spc="-1" strike="noStrike">
                          <a:solidFill>
                            <a:srgbClr val="000000"/>
                          </a:solidFill>
                          <a:latin typeface="Arial"/>
                        </a:rPr>
                        <a:t>&lt;!ELEMENT Artikel (Artnr, Bezeichnung, Warengruppe, Material,</a:t>
                      </a:r>
                      <a:endParaRPr b="0" lang="de-DE" sz="900" spc="-1" strike="noStrike">
                        <a:latin typeface="Arial"/>
                      </a:endParaRPr>
                    </a:p>
                    <a:p>
                      <a:pPr>
                        <a:lnSpc>
                          <a:spcPct val="100000"/>
                        </a:lnSpc>
                      </a:pPr>
                      <a:r>
                        <a:rPr b="0" lang="de-DE" sz="900" spc="-1" strike="noStrike">
                          <a:solidFill>
                            <a:srgbClr val="000000"/>
                          </a:solidFill>
                          <a:latin typeface="Arial"/>
                        </a:rPr>
                        <a:t>          </a:t>
                      </a:r>
                      <a:r>
                        <a:rPr b="0" lang="de-DE" sz="900" spc="-1" strike="noStrike">
                          <a:solidFill>
                            <a:srgbClr val="000000"/>
                          </a:solidFill>
                          <a:latin typeface="Arial"/>
                        </a:rPr>
                        <a:t>Farbe, Bestand, Preis, Absatz, Umsatz_lfd_Jahr, Umsatz_Vorjahr)&gt;</a:t>
                      </a:r>
                      <a:endParaRPr b="0" lang="de-DE" sz="900" spc="-1" strike="noStrike">
                        <a:latin typeface="Arial"/>
                      </a:endParaRPr>
                    </a:p>
                    <a:p>
                      <a:pPr>
                        <a:lnSpc>
                          <a:spcPct val="100000"/>
                        </a:lnSpc>
                      </a:pPr>
                      <a:r>
                        <a:rPr b="0" lang="de-DE" sz="900" spc="-1" strike="noStrike">
                          <a:solidFill>
                            <a:srgbClr val="000000"/>
                          </a:solidFill>
                          <a:latin typeface="Arial"/>
                        </a:rPr>
                        <a:t>&lt;!ELEMENT Lager (Artikel+)&gt;</a:t>
                      </a:r>
                      <a:endParaRPr b="0" lang="de-DE" sz="900" spc="-1" strike="noStrike">
                        <a:latin typeface="Arial"/>
                      </a:endParaRPr>
                    </a:p>
                    <a:p>
                      <a:pPr>
                        <a:lnSpc>
                          <a:spcPct val="100000"/>
                        </a:lnSpc>
                      </a:pPr>
                      <a:r>
                        <a:rPr b="0" lang="de-DE" sz="900" spc="-1" strike="noStrike">
                          <a:solidFill>
                            <a:srgbClr val="000000"/>
                          </a:solidFill>
                          <a:latin typeface="Arial"/>
                        </a:rPr>
                        <a:t>]&gt;</a:t>
                      </a:r>
                      <a:endParaRPr b="0" lang="de-DE" sz="900" spc="-1" strike="noStrike">
                        <a:latin typeface="Arial"/>
                      </a:endParaRPr>
                    </a:p>
                    <a:p>
                      <a:pPr>
                        <a:lnSpc>
                          <a:spcPct val="100000"/>
                        </a:lnSpc>
                      </a:pPr>
                      <a:endParaRPr b="0" lang="de-DE"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8"/>
                    </a:solidFill>
                  </a:tcPr>
                </a:tc>
                <a:tc>
                  <a:txBody>
                    <a:bodyPr>
                      <a:noAutofit/>
                    </a:bodyPr>
                    <a:p>
                      <a:pPr>
                        <a:lnSpc>
                          <a:spcPct val="100000"/>
                        </a:lnSpc>
                      </a:pPr>
                      <a:r>
                        <a:rPr b="0" lang="de-DE" sz="900" spc="-1" strike="noStrike">
                          <a:solidFill>
                            <a:srgbClr val="000000"/>
                          </a:solidFill>
                          <a:latin typeface="Arial"/>
                        </a:rPr>
                        <a:t>&lt;Lager&gt;</a:t>
                      </a:r>
                      <a:endParaRPr b="0" lang="de-DE" sz="900" spc="-1" strike="noStrike">
                        <a:latin typeface="Arial"/>
                      </a:endParaRPr>
                    </a:p>
                    <a:p>
                      <a:pPr>
                        <a:lnSpc>
                          <a:spcPct val="100000"/>
                        </a:lnSpc>
                      </a:pPr>
                      <a:r>
                        <a:rPr b="0" lang="de-DE" sz="900" spc="-1" strike="noStrike">
                          <a:solidFill>
                            <a:srgbClr val="000000"/>
                          </a:solidFill>
                          <a:latin typeface="Arial"/>
                        </a:rPr>
                        <a:t>  </a:t>
                      </a:r>
                      <a:r>
                        <a:rPr b="0" lang="de-DE" sz="900" spc="-1" strike="noStrike">
                          <a:solidFill>
                            <a:srgbClr val="000000"/>
                          </a:solidFill>
                          <a:latin typeface="Arial"/>
                        </a:rPr>
                        <a:t>&lt;Artikel&gt;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&lt;Artnr&gt;7777&lt;/Artnr&gt;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&lt;Bezeichnung&gt;Jalousie Ccxs&lt;/Bezeichnung&gt;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&lt;Warengruppe&gt;Jalousie&lt;/Warengruppe&gt;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&lt;Material&gt;Kunststoff&lt;/Material&gt;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&lt;Farbe&gt;grau&lt;/Farbe&gt;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&lt;Bestand&gt;100&lt;/Bestand&gt;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&lt;Preis&gt;198&lt;/Preis&gt;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&lt;Absatz&gt;120&lt;/Absatz&gt;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&lt;Umsatz_lfd_Jahr&gt;23801&lt;/Umsatz_lfd_Jahr&gt;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&lt;Umsatz_Vorjahr&gt;67988&lt;/Umsatz_Vorjahr&gt;</a:t>
                      </a:r>
                      <a:endParaRPr b="0" lang="de-DE" sz="900" spc="-1" strike="noStrike">
                        <a:latin typeface="Arial"/>
                      </a:endParaRPr>
                    </a:p>
                    <a:p>
                      <a:pPr>
                        <a:lnSpc>
                          <a:spcPct val="100000"/>
                        </a:lnSpc>
                      </a:pPr>
                      <a:r>
                        <a:rPr b="0" lang="de-DE" sz="900" spc="-1" strike="noStrike">
                          <a:solidFill>
                            <a:srgbClr val="000000"/>
                          </a:solidFill>
                          <a:latin typeface="Arial"/>
                        </a:rPr>
                        <a:t>  </a:t>
                      </a:r>
                      <a:r>
                        <a:rPr b="0" lang="de-DE" sz="900" spc="-1" strike="noStrike">
                          <a:solidFill>
                            <a:srgbClr val="000000"/>
                          </a:solidFill>
                          <a:latin typeface="Arial"/>
                        </a:rPr>
                        <a:t>&lt;/Artikel&gt;</a:t>
                      </a:r>
                      <a:endParaRPr b="0" lang="de-DE" sz="900" spc="-1" strike="noStrike">
                        <a:latin typeface="Arial"/>
                      </a:endParaRPr>
                    </a:p>
                    <a:p>
                      <a:pPr>
                        <a:lnSpc>
                          <a:spcPct val="100000"/>
                        </a:lnSpc>
                      </a:pPr>
                      <a:r>
                        <a:rPr b="0" lang="de-DE" sz="900" spc="-1" strike="noStrike">
                          <a:solidFill>
                            <a:srgbClr val="000000"/>
                          </a:solidFill>
                          <a:latin typeface="Arial"/>
                        </a:rPr>
                        <a:t>  </a:t>
                      </a:r>
                      <a:r>
                        <a:rPr b="0" lang="de-DE" sz="900" spc="-1" strike="noStrike">
                          <a:solidFill>
                            <a:srgbClr val="000000"/>
                          </a:solidFill>
                          <a:latin typeface="Arial"/>
                        </a:rPr>
                        <a:t>&lt;Artikel&gt;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&lt;Artnr&gt;7778&lt;/Artnr&gt;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&lt;Bezeichnung&gt;Jalousie Ccxx&lt;/Bezeichnung&gt;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&lt;Warengruppe&gt;Jalousie&lt;/Warengruppe&gt;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&lt;Material&gt;Metall&lt;/Material&gt;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&lt;Farbe&gt;rot&lt;/Farbe&gt;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&lt;Bestand&gt;200&lt;/Bestand&gt;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&lt;Preis&gt;174&lt;/Preis&gt;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&lt;Absatz&gt;330&lt;/Absatz&gt;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&lt;Umsatz_lfd_Jahr&gt;57600,8&lt;/Umsatz_lfd_Jahr&gt;</a:t>
                      </a:r>
                      <a:endParaRPr b="0" lang="de-DE" sz="900" spc="-1" strike="noStrike">
                        <a:latin typeface="Arial"/>
                      </a:endParaRPr>
                    </a:p>
                    <a:p>
                      <a:pPr marL="457200">
                        <a:lnSpc>
                          <a:spcPct val="100000"/>
                        </a:lnSpc>
                      </a:pPr>
                      <a:r>
                        <a:rPr b="0" lang="de-DE" sz="900" spc="-1" strike="noStrike">
                          <a:solidFill>
                            <a:srgbClr val="000000"/>
                          </a:solidFill>
                          <a:latin typeface="Arial"/>
                        </a:rPr>
                        <a:t>    </a:t>
                      </a:r>
                      <a:r>
                        <a:rPr b="0" lang="de-DE" sz="900" spc="-1" strike="noStrike">
                          <a:solidFill>
                            <a:srgbClr val="000000"/>
                          </a:solidFill>
                          <a:latin typeface="Arial"/>
                        </a:rPr>
                        <a:t>&lt;Umsatz_Vorjahr&gt;76800,88&lt;/Umsatz_Vorjahr&gt;</a:t>
                      </a:r>
                      <a:endParaRPr b="0" lang="de-DE" sz="900" spc="-1" strike="noStrike">
                        <a:latin typeface="Arial"/>
                      </a:endParaRPr>
                    </a:p>
                    <a:p>
                      <a:pPr>
                        <a:lnSpc>
                          <a:spcPct val="100000"/>
                        </a:lnSpc>
                      </a:pPr>
                      <a:r>
                        <a:rPr b="0" lang="de-DE" sz="900" spc="-1" strike="noStrike">
                          <a:solidFill>
                            <a:srgbClr val="000000"/>
                          </a:solidFill>
                          <a:latin typeface="Arial"/>
                        </a:rPr>
                        <a:t>  </a:t>
                      </a:r>
                      <a:r>
                        <a:rPr b="0" lang="de-DE" sz="900" spc="-1" strike="noStrike">
                          <a:solidFill>
                            <a:srgbClr val="000000"/>
                          </a:solidFill>
                          <a:latin typeface="Arial"/>
                        </a:rPr>
                        <a:t>&lt;/Artikel&gt;</a:t>
                      </a:r>
                      <a:endParaRPr b="0" lang="de-DE" sz="900" spc="-1" strike="noStrike">
                        <a:latin typeface="Arial"/>
                      </a:endParaRPr>
                    </a:p>
                    <a:p>
                      <a:pPr>
                        <a:lnSpc>
                          <a:spcPct val="100000"/>
                        </a:lnSpc>
                      </a:pPr>
                      <a:r>
                        <a:rPr b="0" lang="de-DE" sz="900" spc="-1" strike="noStrike">
                          <a:solidFill>
                            <a:srgbClr val="000000"/>
                          </a:solidFill>
                          <a:latin typeface="Arial"/>
                        </a:rPr>
                        <a:t>&lt;/Lager&gt;</a:t>
                      </a:r>
                      <a:endParaRPr b="0" lang="de-DE" sz="9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8"/>
                    </a:solidFill>
                  </a:tcPr>
                </a:tc>
              </a:tr>
              <a:tr h="370800">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c>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r>
            </a:tbl>
          </a:graphicData>
        </a:graphic>
      </p:graphicFrame>
      <p:sp>
        <p:nvSpPr>
          <p:cNvPr id="193" name="CustomShape 5"/>
          <p:cNvSpPr/>
          <p:nvPr/>
        </p:nvSpPr>
        <p:spPr>
          <a:xfrm>
            <a:off x="3848040" y="6055200"/>
            <a:ext cx="2448000" cy="215640"/>
          </a:xfrm>
          <a:prstGeom prst="rect">
            <a:avLst/>
          </a:prstGeom>
          <a:noFill/>
          <a:ln w="9360">
            <a:noFill/>
          </a:ln>
        </p:spPr>
        <p:style>
          <a:lnRef idx="0"/>
          <a:fillRef idx="0"/>
          <a:effectRef idx="0"/>
          <a:fontRef idx="minor"/>
        </p:style>
        <p:txBody>
          <a:bodyPr lIns="0" rIns="0" tIns="0" bIns="0">
            <a:normAutofit/>
          </a:bodyPr>
          <a:p>
            <a:pPr>
              <a:lnSpc>
                <a:spcPct val="100000"/>
              </a:lnSpc>
            </a:pPr>
            <a:r>
              <a:rPr b="0" lang="de-DE" sz="1100" spc="-1" strike="noStrike">
                <a:solidFill>
                  <a:srgbClr val="000000"/>
                </a:solidFill>
                <a:latin typeface="Arial"/>
              </a:rPr>
              <a:t>lagerbestand.xml</a:t>
            </a:r>
            <a:endParaRPr b="0" lang="de-DE" sz="11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94" name="Inhaltsplatzhalter 6" descr=""/>
          <p:cNvPicPr/>
          <p:nvPr/>
        </p:nvPicPr>
        <p:blipFill>
          <a:blip r:embed="rId1"/>
          <a:stretch/>
        </p:blipFill>
        <p:spPr>
          <a:xfrm>
            <a:off x="1463040" y="1298520"/>
            <a:ext cx="6529680" cy="2592000"/>
          </a:xfrm>
          <a:prstGeom prst="rect">
            <a:avLst/>
          </a:prstGeom>
          <a:ln w="9360">
            <a:noFill/>
          </a:ln>
        </p:spPr>
      </p:pic>
      <p:sp>
        <p:nvSpPr>
          <p:cNvPr id="195"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XML Elemente und Attribute</a:t>
            </a:r>
            <a:endParaRPr b="0" lang="de-DE" sz="2700" spc="-1" strike="noStrike">
              <a:solidFill>
                <a:srgbClr val="000000"/>
              </a:solidFill>
              <a:latin typeface="Arial"/>
            </a:endParaRPr>
          </a:p>
        </p:txBody>
      </p:sp>
      <p:sp>
        <p:nvSpPr>
          <p:cNvPr id="196" name="TextShape 2"/>
          <p:cNvSpPr txBox="1"/>
          <p:nvPr/>
        </p:nvSpPr>
        <p:spPr>
          <a:xfrm>
            <a:off x="-25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97"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57C3E5ED-CFEA-494D-9B91-AD85EF853B11}" type="slidenum">
              <a:rPr b="0" lang="de-DE" sz="1100" spc="-1" strike="noStrike">
                <a:solidFill>
                  <a:srgbClr val="006ab3"/>
                </a:solidFill>
                <a:latin typeface="Arial"/>
              </a:rPr>
              <a:t>24</a:t>
            </a:fld>
            <a:endParaRPr b="0" lang="de-DE" sz="1100" spc="-1" strike="noStrike">
              <a:latin typeface="Times New Roman"/>
            </a:endParaRPr>
          </a:p>
        </p:txBody>
      </p:sp>
      <p:sp>
        <p:nvSpPr>
          <p:cNvPr id="198" name="CustomShape 4"/>
          <p:cNvSpPr/>
          <p:nvPr/>
        </p:nvSpPr>
        <p:spPr>
          <a:xfrm>
            <a:off x="3132000" y="4077000"/>
            <a:ext cx="3456000" cy="431640"/>
          </a:xfrm>
          <a:prstGeom prst="rect">
            <a:avLst/>
          </a:prstGeom>
          <a:noFill/>
          <a:ln w="9360">
            <a:noFill/>
          </a:ln>
        </p:spPr>
        <p:style>
          <a:lnRef idx="0"/>
          <a:fillRef idx="0"/>
          <a:effectRef idx="0"/>
          <a:fontRef idx="minor"/>
        </p:style>
        <p:txBody>
          <a:bodyPr wrap="none" lIns="0" rIns="0" tIns="0" bIns="0">
            <a:normAutofit/>
          </a:bodyPr>
          <a:p>
            <a:pPr algn="ctr">
              <a:lnSpc>
                <a:spcPct val="100000"/>
              </a:lnSpc>
            </a:pPr>
            <a:r>
              <a:rPr b="0" lang="de-DE" sz="1100" spc="-1" strike="noStrike">
                <a:solidFill>
                  <a:srgbClr val="000000"/>
                </a:solidFill>
                <a:latin typeface="Arial"/>
              </a:rPr>
              <a:t>Inhaltsmodelle einer DTD</a:t>
            </a:r>
            <a:endParaRPr b="0" lang="de-DE" sz="1100" spc="-1" strike="noStrike">
              <a:latin typeface="Arial"/>
            </a:endParaRPr>
          </a:p>
          <a:p>
            <a:pPr algn="ctr">
              <a:lnSpc>
                <a:spcPct val="100000"/>
              </a:lnSpc>
            </a:pPr>
            <a:endParaRPr b="0" lang="de-DE" sz="1100" spc="-1" strike="noStrike">
              <a:latin typeface="Arial"/>
            </a:endParaRPr>
          </a:p>
          <a:p>
            <a:pPr algn="ctr">
              <a:lnSpc>
                <a:spcPct val="100000"/>
              </a:lnSpc>
            </a:pPr>
            <a:r>
              <a:rPr b="0" lang="de-DE" sz="800" spc="-1" strike="noStrike">
                <a:solidFill>
                  <a:srgbClr val="000000"/>
                </a:solidFill>
                <a:latin typeface="Arial"/>
              </a:rPr>
              <a:t>Abbildung aus Einstieg in XML von Helmut Vonhoegen</a:t>
            </a:r>
            <a:endParaRPr b="0" lang="de-DE" sz="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9" name="TextShape 1"/>
          <p:cNvSpPr txBox="1"/>
          <p:nvPr/>
        </p:nvSpPr>
        <p:spPr>
          <a:xfrm>
            <a:off x="251640" y="62100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Übung zur Erstellung einer DTD</a:t>
            </a:r>
            <a:endParaRPr b="0" lang="de-DE" sz="2700" spc="-1" strike="noStrike">
              <a:solidFill>
                <a:srgbClr val="000000"/>
              </a:solidFill>
              <a:latin typeface="Arial"/>
            </a:endParaRPr>
          </a:p>
        </p:txBody>
      </p:sp>
      <p:sp>
        <p:nvSpPr>
          <p:cNvPr id="200" name="TextShape 2"/>
          <p:cNvSpPr txBox="1"/>
          <p:nvPr/>
        </p:nvSpPr>
        <p:spPr>
          <a:xfrm>
            <a:off x="360000" y="2016360"/>
            <a:ext cx="7992000" cy="4319640"/>
          </a:xfrm>
          <a:prstGeom prst="rect">
            <a:avLst/>
          </a:prstGeom>
          <a:noFill/>
          <a:ln>
            <a:noFill/>
          </a:ln>
        </p:spPr>
        <p:txBody>
          <a:bodyPr lIns="90000" rIns="90000" tIns="45000" bIns="45000">
            <a:noAutofit/>
          </a:bodyPr>
          <a:p>
            <a:r>
              <a:rPr b="0" lang="de-DE" sz="900" spc="-1" strike="noStrike">
                <a:solidFill>
                  <a:srgbClr val="3465a4"/>
                </a:solidFill>
                <a:latin typeface="Arial"/>
              </a:rPr>
              <a:t>&lt;?xml version="1.0" encoding="ISO-8859-1" standalone="yes" ?&gt;</a:t>
            </a:r>
            <a:endParaRPr b="0" lang="de-DE" sz="900" spc="-1" strike="noStrike">
              <a:solidFill>
                <a:srgbClr val="3465a4"/>
              </a:solidFill>
              <a:latin typeface="Arial"/>
            </a:endParaRPr>
          </a:p>
          <a:p>
            <a:r>
              <a:rPr b="0" lang="de-DE" sz="900" spc="-1" strike="noStrike">
                <a:solidFill>
                  <a:srgbClr val="3465a4"/>
                </a:solidFill>
                <a:latin typeface="Arial"/>
              </a:rPr>
              <a:t>&lt;AUTO&gt;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&lt;KFZ&gt;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&lt;HERSTELLER&gt;BMW&lt;/HERSTELLER&gt;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&lt;MODELL&gt;BMW Z8&lt;/MODELL&gt;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&lt;LEERGEWICHT&gt;1690 kg&lt;/LEERGEWICHT&gt;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&lt;ZYLINDER&gt;8&lt;/ZYLINDER&gt;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&lt;HUBRAUM&gt;4941 cm³&lt;/HUBRAUM&gt;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&lt;LEISTUNG&gt;294 kW&lt;/LEISTUNG&gt;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&lt;HOECHSTGESCHWINDIGKEIT&gt;250 km/h&lt;/HOECHSTGESCHWINDIGKEIT&gt;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&lt;VON0AUF100&gt;4,7 s&lt;/VON0AUF100&gt;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&lt;/KFZ&gt;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&lt;KFZ&gt;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&lt;HERSTELLER&gt;MERCEDES&lt;/HERSTELLER&gt;   </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&lt;MODELL&gt;SLK 32 AMG&lt;/MODELL&gt;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&lt;LEERGEWICHT&gt;1495 kg&lt;/LEERGEWICHT&gt;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&lt;ZYLINDER&gt;6&lt;/ZYLINDER&gt;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&lt;HUBRAUM&gt;3199 cm³&lt;/HUBRAUM&gt;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&lt;LEISTUNG&gt;260 kW&lt;/LEISTUNG&gt;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&lt;HOECHSTGESCHWINDIGKEIT&gt;250 km/h&lt;/HOECHSTGESCHWINDIGKEIT&gt;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&lt;VON0AUF100&gt;5,2 s&lt;/VON0AUF100&gt;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&lt;/KFZ&gt;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&lt;KFZ&gt;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&lt;HERSTELLER&gt;AUDI&lt;/HERSTELLER&gt;   </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&lt;MODELL&gt;1.8 T quattro&lt;/MODELL&gt;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&lt;LEERGEWICHT&gt;1395 kg&lt;/LEERGEWICHT&gt;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&lt;ZYLINDER&gt;4&lt;/ZYLINDER&gt;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&lt;HUBRAUM&gt;1781 cm³&lt;/HUBRAUM&gt;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&lt;LEISTUNG&gt;165 kW&lt;/LEISTUNG&gt;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&lt;HOECHSTGESCHWINDIGKEIT&gt;243 km/h&lt;/HOECHSTGESCHWINDIGKEIT&gt;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&lt;VON0AUF100&gt;6,4 s&lt;/VON0AUF100&gt;</a:t>
            </a:r>
            <a:endParaRPr b="0" lang="de-DE" sz="900" spc="-1" strike="noStrike">
              <a:solidFill>
                <a:srgbClr val="3465a4"/>
              </a:solidFill>
              <a:latin typeface="Arial"/>
            </a:endParaRPr>
          </a:p>
          <a:p>
            <a:r>
              <a:rPr b="0" lang="de-DE" sz="900" spc="-1" strike="noStrike">
                <a:solidFill>
                  <a:srgbClr val="3465a4"/>
                </a:solidFill>
                <a:latin typeface="Arial"/>
              </a:rPr>
              <a:t>   </a:t>
            </a:r>
            <a:r>
              <a:rPr b="0" lang="de-DE" sz="900" spc="-1" strike="noStrike">
                <a:solidFill>
                  <a:srgbClr val="3465a4"/>
                </a:solidFill>
                <a:latin typeface="Arial"/>
              </a:rPr>
              <a:t>&lt;/KFZ&gt;</a:t>
            </a:r>
            <a:endParaRPr b="0" lang="de-DE" sz="900" spc="-1" strike="noStrike">
              <a:solidFill>
                <a:srgbClr val="3465a4"/>
              </a:solidFill>
              <a:latin typeface="Arial"/>
            </a:endParaRPr>
          </a:p>
          <a:p>
            <a:r>
              <a:rPr b="0" lang="de-DE" sz="900" spc="-1" strike="noStrike">
                <a:solidFill>
                  <a:srgbClr val="3465a4"/>
                </a:solidFill>
                <a:latin typeface="Arial"/>
              </a:rPr>
              <a:t>&lt;/AUTO&gt;</a:t>
            </a:r>
            <a:endParaRPr b="0" lang="de-DE" sz="900" spc="-1" strike="noStrike">
              <a:solidFill>
                <a:srgbClr val="3465a4"/>
              </a:solidFill>
              <a:latin typeface="Arial"/>
            </a:endParaRPr>
          </a:p>
        </p:txBody>
      </p:sp>
      <p:sp>
        <p:nvSpPr>
          <p:cNvPr id="201" name="TextShape 3"/>
          <p:cNvSpPr txBox="1"/>
          <p:nvPr/>
        </p:nvSpPr>
        <p:spPr>
          <a:xfrm>
            <a:off x="576000" y="1296000"/>
            <a:ext cx="7776000" cy="602280"/>
          </a:xfrm>
          <a:prstGeom prst="rect">
            <a:avLst/>
          </a:prstGeom>
          <a:noFill/>
          <a:ln>
            <a:noFill/>
          </a:ln>
        </p:spPr>
        <p:txBody>
          <a:bodyPr lIns="90000" rIns="90000" tIns="45000" bIns="45000">
            <a:noAutofit/>
          </a:bodyPr>
          <a:p>
            <a:r>
              <a:rPr b="0" lang="de-DE" sz="1200" spc="-1" strike="noStrike">
                <a:solidFill>
                  <a:srgbClr val="3465a4"/>
                </a:solidFill>
                <a:latin typeface="Arial"/>
              </a:rPr>
              <a:t>Erstellen sie zur abgedruckten XML-Datei eine externe DTD (kfz_verwaltung.dtd)</a:t>
            </a:r>
            <a:endParaRPr b="0" lang="de-DE" sz="1200" spc="-1" strike="noStrike">
              <a:solidFill>
                <a:srgbClr val="3465a4"/>
              </a:solidFill>
              <a:latin typeface="Arial"/>
            </a:endParaRPr>
          </a:p>
          <a:p>
            <a:r>
              <a:rPr b="0" lang="de-DE" sz="1200" spc="-1" strike="noStrike">
                <a:solidFill>
                  <a:srgbClr val="3465a4"/>
                </a:solidFill>
                <a:latin typeface="Arial"/>
              </a:rPr>
              <a:t>Binden sie die DTD in die Datei kfz_verwaltung.xml ein</a:t>
            </a:r>
            <a:endParaRPr b="0" lang="de-DE" sz="1200" spc="-1" strike="noStrike">
              <a:solidFill>
                <a:srgbClr val="3465a4"/>
              </a:solidFill>
              <a:latin typeface="Arial"/>
            </a:endParaRPr>
          </a:p>
          <a:p>
            <a:r>
              <a:rPr b="0" lang="de-DE" sz="1200" spc="-1" strike="noStrike">
                <a:solidFill>
                  <a:srgbClr val="3465a4"/>
                </a:solidFill>
                <a:latin typeface="Arial"/>
              </a:rPr>
              <a:t>Prüfen sie die Datei auf Gültigkeit</a:t>
            </a:r>
            <a:endParaRPr b="0" lang="de-DE" sz="1200" spc="-1" strike="noStrike">
              <a:solidFill>
                <a:srgbClr val="3465a4"/>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02" name="" descr=""/>
          <p:cNvPicPr/>
          <p:nvPr/>
        </p:nvPicPr>
        <p:blipFill>
          <a:blip r:embed="rId1"/>
          <a:stretch/>
        </p:blipFill>
        <p:spPr>
          <a:xfrm>
            <a:off x="266400" y="1872000"/>
            <a:ext cx="8013960" cy="1080000"/>
          </a:xfrm>
          <a:prstGeom prst="rect">
            <a:avLst/>
          </a:prstGeom>
          <a:ln>
            <a:noFill/>
          </a:ln>
        </p:spPr>
      </p:pic>
      <p:sp>
        <p:nvSpPr>
          <p:cNvPr id="203" name="TextShape 1"/>
          <p:cNvSpPr txBox="1"/>
          <p:nvPr/>
        </p:nvSpPr>
        <p:spPr>
          <a:xfrm>
            <a:off x="288000" y="93636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Übung zur Erstellung einer DTD (Teil 2)</a:t>
            </a:r>
            <a:endParaRPr b="0" lang="de-DE" sz="27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XML Grundlagen</a:t>
            </a:r>
            <a:endParaRPr b="0" lang="de-DE" sz="2700" spc="-1" strike="noStrike">
              <a:solidFill>
                <a:srgbClr val="000000"/>
              </a:solidFill>
              <a:latin typeface="Arial"/>
            </a:endParaRPr>
          </a:p>
        </p:txBody>
      </p:sp>
      <p:sp>
        <p:nvSpPr>
          <p:cNvPr id="96" name="TextShape 2"/>
          <p:cNvSpPr txBox="1"/>
          <p:nvPr/>
        </p:nvSpPr>
        <p:spPr>
          <a:xfrm>
            <a:off x="1619640" y="6533640"/>
            <a:ext cx="208800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97" name="TextShape 3"/>
          <p:cNvSpPr txBox="1"/>
          <p:nvPr/>
        </p:nvSpPr>
        <p:spPr>
          <a:xfrm>
            <a:off x="8100360" y="6533640"/>
            <a:ext cx="899640" cy="215640"/>
          </a:xfrm>
          <a:prstGeom prst="rect">
            <a:avLst/>
          </a:prstGeom>
          <a:noFill/>
          <a:ln w="9360">
            <a:noFill/>
          </a:ln>
        </p:spPr>
        <p:txBody>
          <a:bodyPr lIns="0" rIns="0" tIns="0" bIns="0" anchor="ctr">
            <a:noAutofit/>
          </a:bodyPr>
          <a:p>
            <a:pPr algn="r">
              <a:lnSpc>
                <a:spcPct val="100000"/>
              </a:lnSpc>
            </a:pPr>
            <a:fld id="{3AD5ECC6-2B38-4FD8-9BEC-926C82867919}" type="slidenum">
              <a:rPr b="0" lang="de-DE" sz="1100" spc="-1" strike="noStrike">
                <a:solidFill>
                  <a:srgbClr val="006ab3"/>
                </a:solidFill>
                <a:latin typeface="Arial"/>
              </a:rPr>
              <a:t>1</a:t>
            </a:fld>
            <a:endParaRPr b="0" lang="de-DE" sz="1100" spc="-1" strike="noStrike">
              <a:latin typeface="Times New Roman"/>
            </a:endParaRPr>
          </a:p>
        </p:txBody>
      </p:sp>
      <p:graphicFrame>
        <p:nvGraphicFramePr>
          <p:cNvPr id="98" name="Table 4"/>
          <p:cNvGraphicFramePr/>
          <p:nvPr/>
        </p:nvGraphicFramePr>
        <p:xfrm>
          <a:off x="250920" y="1628640"/>
          <a:ext cx="8642160" cy="1944000"/>
        </p:xfrm>
        <a:graphic>
          <a:graphicData uri="http://schemas.openxmlformats.org/drawingml/2006/table">
            <a:tbl>
              <a:tblPr/>
              <a:tblGrid>
                <a:gridCol w="8642160"/>
              </a:tblGrid>
              <a:tr h="486000">
                <a:tc>
                  <a:txBody>
                    <a:bodyPr>
                      <a:noAutofit/>
                    </a:bodyPr>
                    <a:p>
                      <a:pPr>
                        <a:lnSpc>
                          <a:spcPct val="100000"/>
                        </a:lnSpc>
                      </a:pPr>
                      <a:r>
                        <a:rPr b="1" lang="de-DE" sz="1800" spc="-1" strike="noStrike">
                          <a:solidFill>
                            <a:srgbClr val="ffffff"/>
                          </a:solidFill>
                          <a:latin typeface="Arial"/>
                        </a:rPr>
                        <a:t>Modell der Strukturierten Dokumente</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38160">
                      <a:solidFill>
                        <a:srgbClr val="ffffff"/>
                      </a:solidFill>
                    </a:lnB>
                    <a:solidFill>
                      <a:srgbClr val="0070c0"/>
                    </a:solidFill>
                  </a:tcPr>
                </a:tc>
              </a:tr>
              <a:tr h="486000">
                <a:tc>
                  <a:txBody>
                    <a:bodyPr>
                      <a:noAutofit/>
                    </a:bodyPr>
                    <a:p>
                      <a:pPr>
                        <a:lnSpc>
                          <a:spcPct val="100000"/>
                        </a:lnSpc>
                      </a:pPr>
                      <a:r>
                        <a:rPr b="0" lang="de-DE" sz="1800" spc="-1" strike="noStrike">
                          <a:solidFill>
                            <a:srgbClr val="000000"/>
                          </a:solidFill>
                          <a:latin typeface="Arial"/>
                        </a:rPr>
                        <a:t>Aufbau eines XML Dokumentes</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8"/>
                    </a:solidFill>
                  </a:tcPr>
                </a:tc>
              </a:tr>
              <a:tr h="486000">
                <a:tc>
                  <a:txBody>
                    <a:bodyPr>
                      <a:noAutofit/>
                    </a:bodyPr>
                    <a:p>
                      <a:pPr>
                        <a:lnSpc>
                          <a:spcPct val="100000"/>
                        </a:lnSpc>
                      </a:pPr>
                      <a:r>
                        <a:rPr b="0" lang="de-DE" sz="1800" spc="-1" strike="noStrike">
                          <a:solidFill>
                            <a:srgbClr val="000000"/>
                          </a:solidFill>
                          <a:latin typeface="Arial"/>
                        </a:rPr>
                        <a:t>XML Elemente und Attribute</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e7ebf4"/>
                    </a:solidFill>
                  </a:tcPr>
                </a:tc>
              </a:tr>
              <a:tr h="486000">
                <a:tc>
                  <a:txBody>
                    <a:bodyPr>
                      <a:noAutofit/>
                    </a:bodyPr>
                    <a:p>
                      <a:pPr>
                        <a:lnSpc>
                          <a:spcPct val="100000"/>
                        </a:lnSpc>
                      </a:pPr>
                      <a:r>
                        <a:rPr b="0" lang="de-DE" sz="1800" spc="-1" strike="noStrike">
                          <a:solidFill>
                            <a:srgbClr val="000000"/>
                          </a:solidFill>
                          <a:latin typeface="Arial"/>
                        </a:rPr>
                        <a:t>Wohlgeformtes XML</a:t>
                      </a:r>
                      <a:endParaRPr b="0" lang="de-DE" sz="1800" spc="-1" strike="noStrike">
                        <a:latin typeface="Arial"/>
                      </a:endParaRPr>
                    </a:p>
                  </a:txBody>
                  <a:tcPr marL="91440" marR="91440">
                    <a:lnL w="12240">
                      <a:solidFill>
                        <a:srgbClr val="ffffff"/>
                      </a:solidFill>
                    </a:lnL>
                    <a:lnR w="12240">
                      <a:solidFill>
                        <a:srgbClr val="ffffff"/>
                      </a:solidFill>
                    </a:lnR>
                    <a:lnT w="12240">
                      <a:solidFill>
                        <a:srgbClr val="ffffff"/>
                      </a:solidFill>
                    </a:lnT>
                    <a:lnB w="12240">
                      <a:solidFill>
                        <a:srgbClr val="ffffff"/>
                      </a:solidFill>
                    </a:lnB>
                    <a:solidFill>
                      <a:srgbClr val="ccd4e8"/>
                    </a:solidFill>
                  </a:tcPr>
                </a:tc>
              </a:tr>
            </a:tbl>
          </a:graphicData>
        </a:graphic>
      </p:graphicFrame>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9"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Aufbau von XML</a:t>
            </a:r>
            <a:endParaRPr b="0" lang="de-DE" sz="2700" spc="-1" strike="noStrike">
              <a:solidFill>
                <a:srgbClr val="000000"/>
              </a:solidFill>
              <a:latin typeface="Arial"/>
            </a:endParaRPr>
          </a:p>
        </p:txBody>
      </p:sp>
      <p:sp>
        <p:nvSpPr>
          <p:cNvPr id="100"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01"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92516881-19ED-4334-9C65-0CEF12B63DD1}" type="slidenum">
              <a:rPr b="0" lang="de-DE" sz="1100" spc="-1" strike="noStrike">
                <a:solidFill>
                  <a:srgbClr val="006ab3"/>
                </a:solidFill>
                <a:latin typeface="Arial"/>
              </a:rPr>
              <a:t>1</a:t>
            </a:fld>
            <a:endParaRPr b="0" lang="de-DE" sz="1100" spc="-1" strike="noStrike">
              <a:latin typeface="Times New Roman"/>
            </a:endParaRPr>
          </a:p>
        </p:txBody>
      </p:sp>
      <p:sp>
        <p:nvSpPr>
          <p:cNvPr id="102" name="CustomShape 4"/>
          <p:cNvSpPr/>
          <p:nvPr/>
        </p:nvSpPr>
        <p:spPr>
          <a:xfrm>
            <a:off x="323640" y="1556640"/>
            <a:ext cx="8496720" cy="4680000"/>
          </a:xfrm>
          <a:prstGeom prst="rect">
            <a:avLst/>
          </a:prstGeom>
          <a:noFill/>
          <a:ln w="9360">
            <a:noFill/>
          </a:ln>
        </p:spPr>
        <p:style>
          <a:lnRef idx="0"/>
          <a:fillRef idx="0"/>
          <a:effectRef idx="0"/>
          <a:fontRef idx="minor"/>
        </p:style>
        <p:txBody>
          <a:bodyPr lIns="0" rIns="0" tIns="0" bIns="0">
            <a:normAutofit fontScale="97000"/>
          </a:bodyPr>
          <a:p>
            <a:pPr>
              <a:lnSpc>
                <a:spcPct val="100000"/>
              </a:lnSpc>
            </a:pPr>
            <a:r>
              <a:rPr b="0" lang="de-DE" sz="1800" spc="-1" strike="noStrike">
                <a:solidFill>
                  <a:srgbClr val="005490"/>
                </a:solidFill>
                <a:latin typeface="Frutiger55Roman"/>
              </a:rPr>
              <a:t>XML (e</a:t>
            </a:r>
            <a:r>
              <a:rPr b="1" lang="de-DE" sz="1800" spc="-1" strike="noStrike">
                <a:solidFill>
                  <a:srgbClr val="005490"/>
                </a:solidFill>
                <a:latin typeface="Frutiger55Roman"/>
              </a:rPr>
              <a:t>X</a:t>
            </a:r>
            <a:r>
              <a:rPr b="0" lang="de-DE" sz="1800" spc="-1" strike="noStrike">
                <a:solidFill>
                  <a:srgbClr val="005490"/>
                </a:solidFill>
                <a:latin typeface="Frutiger55Roman"/>
              </a:rPr>
              <a:t>tensible </a:t>
            </a:r>
            <a:r>
              <a:rPr b="1" lang="de-DE" sz="1800" spc="-1" strike="noStrike">
                <a:solidFill>
                  <a:srgbClr val="005490"/>
                </a:solidFill>
                <a:latin typeface="Frutiger55Roman"/>
              </a:rPr>
              <a:t>M</a:t>
            </a:r>
            <a:r>
              <a:rPr b="0" lang="de-DE" sz="1800" spc="-1" strike="noStrike">
                <a:solidFill>
                  <a:srgbClr val="005490"/>
                </a:solidFill>
                <a:latin typeface="Frutiger55Roman"/>
              </a:rPr>
              <a:t>arkup </a:t>
            </a:r>
            <a:r>
              <a:rPr b="1" lang="de-DE" sz="1800" spc="-1" strike="noStrike">
                <a:solidFill>
                  <a:srgbClr val="005490"/>
                </a:solidFill>
                <a:latin typeface="Frutiger55Roman"/>
              </a:rPr>
              <a:t>L</a:t>
            </a:r>
            <a:r>
              <a:rPr b="0" lang="de-DE" sz="1800" spc="-1" strike="noStrike">
                <a:solidFill>
                  <a:srgbClr val="005490"/>
                </a:solidFill>
                <a:latin typeface="Frutiger55Roman"/>
              </a:rPr>
              <a:t>anguage). In dem Begriff „extensible“ wird schon angedeutet, worum es bei dieser Sprache hauptsächlich geht: Sie ist so konzipiert, dass sie sich erweitern lässt.</a:t>
            </a:r>
            <a:br/>
            <a:r>
              <a:rPr b="0" lang="de-DE" sz="1800" spc="-1" strike="noStrike">
                <a:solidFill>
                  <a:srgbClr val="005490"/>
                </a:solidFill>
                <a:latin typeface="Frutiger55Roman"/>
              </a:rPr>
              <a:t>In XML wird die Struktur der Auszeichnungssprache definiert. Die definierten Elemente haben keinerlei Bedeutung für das Aussehen. Dies wird beispielsweise erst über Cascading Stylesheets (CSS) definiert. Die definierten Elemente beschreiben vielmehr die logische Struktur eines Dokuments und ermöglichen es, beliebige Strukturen zu bezeichnen.</a:t>
            </a:r>
            <a:r>
              <a:rPr b="0" lang="de-DE" sz="2000" spc="-1" strike="noStrike">
                <a:solidFill>
                  <a:srgbClr val="005490"/>
                </a:solidFill>
                <a:latin typeface="Arial"/>
              </a:rPr>
              <a:t> </a:t>
            </a:r>
            <a:endParaRPr b="0" lang="de-DE" sz="2000" spc="-1" strike="noStrike">
              <a:latin typeface="Arial"/>
            </a:endParaRPr>
          </a:p>
          <a:p>
            <a:pPr>
              <a:lnSpc>
                <a:spcPct val="100000"/>
              </a:lnSpc>
            </a:pPr>
            <a:endParaRPr b="0" lang="de-DE" sz="2000" spc="-1" strike="noStrike">
              <a:latin typeface="Arial"/>
            </a:endParaRPr>
          </a:p>
          <a:p>
            <a:pPr>
              <a:lnSpc>
                <a:spcPct val="100000"/>
              </a:lnSpc>
            </a:pPr>
            <a:r>
              <a:rPr b="0" lang="de-DE" sz="1600" spc="-1" strike="noStrike">
                <a:solidFill>
                  <a:srgbClr val="005490"/>
                </a:solidFill>
                <a:latin typeface="Arial"/>
              </a:rPr>
              <a:t>&lt;dokument&gt;</a:t>
            </a:r>
            <a:endParaRPr b="0" lang="de-DE" sz="1600" spc="-1" strike="noStrike">
              <a:latin typeface="Arial"/>
            </a:endParaRPr>
          </a:p>
          <a:p>
            <a:pPr marL="457200">
              <a:lnSpc>
                <a:spcPct val="100000"/>
              </a:lnSpc>
            </a:pPr>
            <a:r>
              <a:rPr b="0" lang="de-DE" sz="1600" spc="-1" strike="noStrike">
                <a:solidFill>
                  <a:srgbClr val="005490"/>
                </a:solidFill>
                <a:latin typeface="Arial"/>
              </a:rPr>
              <a:t>&lt;kopf&gt;</a:t>
            </a:r>
            <a:endParaRPr b="0" lang="de-DE" sz="1600" spc="-1" strike="noStrike">
              <a:latin typeface="Arial"/>
            </a:endParaRPr>
          </a:p>
          <a:p>
            <a:pPr marL="457200">
              <a:lnSpc>
                <a:spcPct val="100000"/>
              </a:lnSpc>
            </a:pPr>
            <a:r>
              <a:rPr b="0" lang="de-DE" sz="1600" spc="-1" strike="noStrike">
                <a:solidFill>
                  <a:srgbClr val="005490"/>
                </a:solidFill>
                <a:latin typeface="Arial"/>
              </a:rPr>
              <a:t>	</a:t>
            </a:r>
            <a:r>
              <a:rPr b="0" lang="de-DE" sz="1600" spc="-1" strike="noStrike">
                <a:solidFill>
                  <a:srgbClr val="005490"/>
                </a:solidFill>
                <a:latin typeface="Arial"/>
              </a:rPr>
              <a:t>&lt;titel&gt;Titel der Seite&lt;/titel&gt;</a:t>
            </a:r>
            <a:endParaRPr b="0" lang="de-DE" sz="1600" spc="-1" strike="noStrike">
              <a:latin typeface="Arial"/>
            </a:endParaRPr>
          </a:p>
          <a:p>
            <a:pPr marL="457200">
              <a:lnSpc>
                <a:spcPct val="100000"/>
              </a:lnSpc>
            </a:pPr>
            <a:r>
              <a:rPr b="0" lang="de-DE" sz="1600" spc="-1" strike="noStrike">
                <a:solidFill>
                  <a:srgbClr val="005490"/>
                </a:solidFill>
                <a:latin typeface="Arial"/>
              </a:rPr>
              <a:t>&lt;/kopf&gt;</a:t>
            </a:r>
            <a:endParaRPr b="0" lang="de-DE" sz="1600" spc="-1" strike="noStrike">
              <a:latin typeface="Arial"/>
            </a:endParaRPr>
          </a:p>
          <a:p>
            <a:pPr marL="457200">
              <a:lnSpc>
                <a:spcPct val="100000"/>
              </a:lnSpc>
            </a:pPr>
            <a:r>
              <a:rPr b="0" lang="de-DE" sz="1600" spc="-1" strike="noStrike">
                <a:solidFill>
                  <a:srgbClr val="005490"/>
                </a:solidFill>
                <a:latin typeface="Arial"/>
              </a:rPr>
              <a:t>&lt;koerper&gt;</a:t>
            </a:r>
            <a:endParaRPr b="0" lang="de-DE" sz="1600" spc="-1" strike="noStrike">
              <a:latin typeface="Arial"/>
            </a:endParaRPr>
          </a:p>
          <a:p>
            <a:pPr marL="914400">
              <a:lnSpc>
                <a:spcPct val="100000"/>
              </a:lnSpc>
            </a:pPr>
            <a:r>
              <a:rPr b="0" lang="de-DE" sz="1600" spc="-1" strike="noStrike">
                <a:solidFill>
                  <a:srgbClr val="005490"/>
                </a:solidFill>
                <a:latin typeface="Arial"/>
              </a:rPr>
              <a:t>&lt;ueber&gt;Überschrift der 1. Ebene&lt;/ueber&gt;</a:t>
            </a:r>
            <a:endParaRPr b="0" lang="de-DE" sz="1600" spc="-1" strike="noStrike">
              <a:latin typeface="Arial"/>
            </a:endParaRPr>
          </a:p>
          <a:p>
            <a:pPr marL="914400">
              <a:lnSpc>
                <a:spcPct val="100000"/>
              </a:lnSpc>
            </a:pPr>
            <a:r>
              <a:rPr b="0" lang="de-DE" sz="1600" spc="-1" strike="noStrike">
                <a:solidFill>
                  <a:srgbClr val="005490"/>
                </a:solidFill>
                <a:latin typeface="Arial"/>
              </a:rPr>
              <a:t>&lt;absatz&gt;Absatz mit Informationen&lt;/absatz&gt;</a:t>
            </a:r>
            <a:endParaRPr b="0" lang="de-DE" sz="1600" spc="-1" strike="noStrike">
              <a:latin typeface="Arial"/>
            </a:endParaRPr>
          </a:p>
          <a:p>
            <a:pPr marL="914400">
              <a:lnSpc>
                <a:spcPct val="100000"/>
              </a:lnSpc>
            </a:pPr>
            <a:r>
              <a:rPr b="0" lang="de-DE" sz="1600" spc="-1" strike="noStrike">
                <a:solidFill>
                  <a:srgbClr val="005490"/>
                </a:solidFill>
                <a:latin typeface="Arial"/>
              </a:rPr>
              <a:t>&lt;absatz&gt;Absatz mit Informationen&lt;/absatz&gt;</a:t>
            </a:r>
            <a:endParaRPr b="0" lang="de-DE" sz="1600" spc="-1" strike="noStrike">
              <a:latin typeface="Arial"/>
            </a:endParaRPr>
          </a:p>
          <a:p>
            <a:pPr marL="457200">
              <a:lnSpc>
                <a:spcPct val="100000"/>
              </a:lnSpc>
            </a:pPr>
            <a:r>
              <a:rPr b="0" lang="de-DE" sz="1600" spc="-1" strike="noStrike">
                <a:solidFill>
                  <a:srgbClr val="005490"/>
                </a:solidFill>
                <a:latin typeface="Arial"/>
              </a:rPr>
              <a:t>&lt;/koerper&gt;</a:t>
            </a:r>
            <a:endParaRPr b="0" lang="de-DE" sz="1600" spc="-1" strike="noStrike">
              <a:latin typeface="Arial"/>
            </a:endParaRPr>
          </a:p>
          <a:p>
            <a:pPr marL="457200">
              <a:lnSpc>
                <a:spcPct val="100000"/>
              </a:lnSpc>
            </a:pPr>
            <a:r>
              <a:rPr b="0" lang="de-DE" sz="1600" spc="-1" strike="noStrike">
                <a:solidFill>
                  <a:srgbClr val="005490"/>
                </a:solidFill>
                <a:latin typeface="Arial"/>
              </a:rPr>
              <a:t>&lt;/dokument&gt;</a:t>
            </a:r>
            <a:endParaRPr b="0" lang="de-DE" sz="1600" spc="-1" strike="noStrike">
              <a:latin typeface="Arial"/>
            </a:endParaRPr>
          </a:p>
        </p:txBody>
      </p:sp>
      <p:sp>
        <p:nvSpPr>
          <p:cNvPr id="103" name="CustomShape 5"/>
          <p:cNvSpPr/>
          <p:nvPr/>
        </p:nvSpPr>
        <p:spPr>
          <a:xfrm>
            <a:off x="-3923280" y="3912480"/>
            <a:ext cx="15766560" cy="640800"/>
          </a:xfrm>
          <a:prstGeom prst="rect">
            <a:avLst/>
          </a:prstGeom>
          <a:noFill/>
          <a:ln>
            <a:noFill/>
          </a:ln>
        </p:spPr>
        <p:style>
          <a:lnRef idx="0"/>
          <a:fillRef idx="0"/>
          <a:effectRef idx="0"/>
          <a:fontRef idx="minor"/>
        </p:style>
        <p:txBody>
          <a:bodyPr anchor="ctr">
            <a:spAutoFit/>
          </a:bodyPr>
          <a:p>
            <a:pPr>
              <a:lnSpc>
                <a:spcPct val="100000"/>
              </a:lnSpc>
              <a:tabLst>
                <a:tab algn="l" pos="0"/>
              </a:tabLst>
            </a:pPr>
            <a:br/>
            <a:endParaRPr b="0" lang="de-DE" sz="2000" spc="-1" strike="noStrike">
              <a:latin typeface="Arial"/>
            </a:endParaRPr>
          </a:p>
        </p:txBody>
      </p:sp>
      <p:sp>
        <p:nvSpPr>
          <p:cNvPr id="104" name="CustomShape 6"/>
          <p:cNvSpPr/>
          <p:nvPr/>
        </p:nvSpPr>
        <p:spPr>
          <a:xfrm>
            <a:off x="4803480" y="3786120"/>
            <a:ext cx="183960" cy="426600"/>
          </a:xfrm>
          <a:prstGeom prst="rect">
            <a:avLst/>
          </a:prstGeom>
          <a:noFill/>
          <a:ln>
            <a:noFill/>
          </a:ln>
        </p:spPr>
        <p:style>
          <a:lnRef idx="0"/>
          <a:fillRef idx="0"/>
          <a:effectRef idx="0"/>
          <a:fontRef idx="minor"/>
        </p:style>
        <p:txBody>
          <a:bodyPr wrap="none" anchor="ctr">
            <a:spAutoFit/>
          </a:bodyPr>
          <a:p>
            <a:pPr>
              <a:lnSpc>
                <a:spcPct val="100000"/>
              </a:lnSpc>
              <a:tabLst>
                <a:tab algn="l" pos="0"/>
              </a:tabLst>
            </a:pPr>
            <a:br/>
            <a:endParaRPr b="0" lang="de-DE" sz="2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05" name="Inhaltsplatzhalter 6" descr=""/>
          <p:cNvPicPr/>
          <p:nvPr/>
        </p:nvPicPr>
        <p:blipFill>
          <a:blip r:embed="rId1"/>
          <a:stretch/>
        </p:blipFill>
        <p:spPr>
          <a:xfrm>
            <a:off x="899640" y="1989000"/>
            <a:ext cx="7344360" cy="2592000"/>
          </a:xfrm>
          <a:prstGeom prst="rect">
            <a:avLst/>
          </a:prstGeom>
          <a:ln w="9360">
            <a:noFill/>
          </a:ln>
        </p:spPr>
      </p:pic>
      <p:sp>
        <p:nvSpPr>
          <p:cNvPr id="106"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XML und der Parser</a:t>
            </a:r>
            <a:endParaRPr b="0" lang="de-DE" sz="2700" spc="-1" strike="noStrike">
              <a:solidFill>
                <a:srgbClr val="000000"/>
              </a:solidFill>
              <a:latin typeface="Arial"/>
            </a:endParaRPr>
          </a:p>
        </p:txBody>
      </p:sp>
      <p:sp>
        <p:nvSpPr>
          <p:cNvPr id="107"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08"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F484E722-3657-4D37-AB05-315861A86E10}" type="slidenum">
              <a:rPr b="0" lang="de-DE" sz="1100" spc="-1" strike="noStrike">
                <a:solidFill>
                  <a:srgbClr val="006ab3"/>
                </a:solidFill>
                <a:latin typeface="Arial"/>
              </a:rPr>
              <a:t>4</a:t>
            </a:fld>
            <a:endParaRPr b="0" lang="de-DE" sz="1100" spc="-1" strike="noStrike">
              <a:latin typeface="Times New Roman"/>
            </a:endParaRPr>
          </a:p>
        </p:txBody>
      </p:sp>
      <p:sp>
        <p:nvSpPr>
          <p:cNvPr id="109" name="CustomShape 4"/>
          <p:cNvSpPr/>
          <p:nvPr/>
        </p:nvSpPr>
        <p:spPr>
          <a:xfrm>
            <a:off x="1475640" y="4077000"/>
            <a:ext cx="5758920" cy="143640"/>
          </a:xfrm>
          <a:prstGeom prst="rect">
            <a:avLst/>
          </a:prstGeom>
          <a:noFill/>
          <a:ln w="9360">
            <a:no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0" name="Inhaltsplatzhalter 6" descr=""/>
          <p:cNvPicPr/>
          <p:nvPr/>
        </p:nvPicPr>
        <p:blipFill>
          <a:blip r:embed="rId1"/>
          <a:stretch/>
        </p:blipFill>
        <p:spPr>
          <a:xfrm>
            <a:off x="794880" y="1484640"/>
            <a:ext cx="7553880" cy="3960000"/>
          </a:xfrm>
          <a:prstGeom prst="rect">
            <a:avLst/>
          </a:prstGeom>
          <a:ln w="9360">
            <a:noFill/>
          </a:ln>
        </p:spPr>
      </p:pic>
      <p:sp>
        <p:nvSpPr>
          <p:cNvPr id="111"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XML Spezifikationen</a:t>
            </a:r>
            <a:endParaRPr b="0" lang="de-DE" sz="2700" spc="-1" strike="noStrike">
              <a:solidFill>
                <a:srgbClr val="000000"/>
              </a:solidFill>
              <a:latin typeface="Arial"/>
            </a:endParaRPr>
          </a:p>
        </p:txBody>
      </p:sp>
      <p:sp>
        <p:nvSpPr>
          <p:cNvPr id="112"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13"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9509669F-2A1B-4E7A-BE36-1074EDDDDEA2}" type="slidenum">
              <a:rPr b="0" lang="de-DE" sz="1100" spc="-1" strike="noStrike">
                <a:solidFill>
                  <a:srgbClr val="006ab3"/>
                </a:solidFill>
                <a:latin typeface="Arial"/>
              </a:rPr>
              <a:t>4</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4" name="Inhaltsplatzhalter 6" descr=""/>
          <p:cNvPicPr/>
          <p:nvPr/>
        </p:nvPicPr>
        <p:blipFill>
          <a:blip r:embed="rId1"/>
          <a:stretch/>
        </p:blipFill>
        <p:spPr>
          <a:xfrm>
            <a:off x="1107720" y="1628640"/>
            <a:ext cx="6928200" cy="4682880"/>
          </a:xfrm>
          <a:prstGeom prst="rect">
            <a:avLst/>
          </a:prstGeom>
          <a:ln w="9360">
            <a:noFill/>
          </a:ln>
        </p:spPr>
      </p:pic>
      <p:sp>
        <p:nvSpPr>
          <p:cNvPr id="115" name="TextShape 1"/>
          <p:cNvSpPr txBox="1"/>
          <p:nvPr/>
        </p:nvSpPr>
        <p:spPr>
          <a:xfrm>
            <a:off x="1187640" y="628200"/>
            <a:ext cx="778428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XML-verwandte Technologien</a:t>
            </a:r>
            <a:endParaRPr b="0" lang="de-DE" sz="2700" spc="-1" strike="noStrike">
              <a:solidFill>
                <a:srgbClr val="000000"/>
              </a:solidFill>
              <a:latin typeface="Arial"/>
            </a:endParaRPr>
          </a:p>
        </p:txBody>
      </p:sp>
      <p:sp>
        <p:nvSpPr>
          <p:cNvPr id="116"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17"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9E4632DE-55FF-4BB0-8D14-A40BCF0176FC}" type="slidenum">
              <a:rPr b="0" lang="de-DE" sz="1100" spc="-1" strike="noStrike">
                <a:solidFill>
                  <a:srgbClr val="006ab3"/>
                </a:solidFill>
                <a:latin typeface="Arial"/>
              </a:rPr>
              <a:t>4</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18" name="Inhaltsplatzhalter 6" descr=""/>
          <p:cNvPicPr/>
          <p:nvPr/>
        </p:nvPicPr>
        <p:blipFill>
          <a:blip r:embed="rId1"/>
          <a:stretch/>
        </p:blipFill>
        <p:spPr>
          <a:xfrm>
            <a:off x="1078920" y="1628640"/>
            <a:ext cx="6985440" cy="4682880"/>
          </a:xfrm>
          <a:prstGeom prst="rect">
            <a:avLst/>
          </a:prstGeom>
          <a:ln w="9360">
            <a:noFill/>
          </a:ln>
        </p:spPr>
      </p:pic>
      <p:sp>
        <p:nvSpPr>
          <p:cNvPr id="119"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Verwendung von XML</a:t>
            </a:r>
            <a:endParaRPr b="0" lang="de-DE" sz="2700" spc="-1" strike="noStrike">
              <a:solidFill>
                <a:srgbClr val="000000"/>
              </a:solidFill>
              <a:latin typeface="Arial"/>
            </a:endParaRPr>
          </a:p>
        </p:txBody>
      </p:sp>
      <p:sp>
        <p:nvSpPr>
          <p:cNvPr id="120"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21"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8DD823E2-09AB-4C32-BBCA-1E056E4F8383}" type="slidenum">
              <a:rPr b="0" lang="de-DE" sz="1100" spc="-1" strike="noStrike">
                <a:solidFill>
                  <a:srgbClr val="006ab3"/>
                </a:solidFill>
                <a:latin typeface="Arial"/>
              </a:rPr>
              <a:t>4</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22" name="Inhaltsplatzhalter 6" descr=""/>
          <p:cNvPicPr/>
          <p:nvPr/>
        </p:nvPicPr>
        <p:blipFill>
          <a:blip r:embed="rId1"/>
          <a:stretch/>
        </p:blipFill>
        <p:spPr>
          <a:xfrm>
            <a:off x="971640" y="1845000"/>
            <a:ext cx="7630200" cy="2952000"/>
          </a:xfrm>
          <a:prstGeom prst="rect">
            <a:avLst/>
          </a:prstGeom>
          <a:ln w="9360">
            <a:noFill/>
          </a:ln>
        </p:spPr>
      </p:pic>
      <p:sp>
        <p:nvSpPr>
          <p:cNvPr id="123" name="TextShape 1"/>
          <p:cNvSpPr txBox="1"/>
          <p:nvPr/>
        </p:nvSpPr>
        <p:spPr>
          <a:xfrm>
            <a:off x="251640" y="620640"/>
            <a:ext cx="8640720" cy="575640"/>
          </a:xfrm>
          <a:prstGeom prst="rect">
            <a:avLst/>
          </a:prstGeom>
          <a:noFill/>
          <a:ln>
            <a:noFill/>
          </a:ln>
        </p:spPr>
        <p:txBody>
          <a:bodyPr lIns="0" rIns="90000" tIns="45000" bIns="45000">
            <a:noAutofit/>
          </a:bodyPr>
          <a:p>
            <a:pPr>
              <a:lnSpc>
                <a:spcPct val="100000"/>
              </a:lnSpc>
            </a:pPr>
            <a:r>
              <a:rPr b="1" lang="de-DE" sz="2700" spc="-1" strike="noStrike">
                <a:solidFill>
                  <a:srgbClr val="006eb9"/>
                </a:solidFill>
                <a:latin typeface="Arial"/>
              </a:rPr>
              <a:t>Dokumentstruktur</a:t>
            </a:r>
            <a:endParaRPr b="0" lang="de-DE" sz="2700" spc="-1" strike="noStrike">
              <a:solidFill>
                <a:srgbClr val="000000"/>
              </a:solidFill>
              <a:latin typeface="Arial"/>
            </a:endParaRPr>
          </a:p>
        </p:txBody>
      </p:sp>
      <p:sp>
        <p:nvSpPr>
          <p:cNvPr id="124" name="TextShape 2"/>
          <p:cNvSpPr txBox="1"/>
          <p:nvPr/>
        </p:nvSpPr>
        <p:spPr>
          <a:xfrm>
            <a:off x="1692360" y="6585120"/>
            <a:ext cx="5758920" cy="215640"/>
          </a:xfrm>
          <a:prstGeom prst="rect">
            <a:avLst/>
          </a:prstGeom>
          <a:noFill/>
          <a:ln w="9360">
            <a:noFill/>
          </a:ln>
        </p:spPr>
        <p:txBody>
          <a:bodyPr lIns="0" rIns="0" tIns="0" bIns="0" anchor="ctr">
            <a:noAutofit/>
          </a:bodyPr>
          <a:p>
            <a:pPr algn="ctr">
              <a:lnSpc>
                <a:spcPct val="100000"/>
              </a:lnSpc>
            </a:pPr>
            <a:r>
              <a:rPr b="0" lang="de-DE" sz="1100" spc="-1" strike="noStrike">
                <a:solidFill>
                  <a:srgbClr val="006ab3"/>
                </a:solidFill>
                <a:latin typeface="Arial"/>
              </a:rPr>
              <a:t>Strukturiren mit XML                                                                  Erwin Finkbeiner</a:t>
            </a:r>
            <a:endParaRPr b="0" lang="de-DE" sz="1100" spc="-1" strike="noStrike">
              <a:latin typeface="Times New Roman"/>
            </a:endParaRPr>
          </a:p>
        </p:txBody>
      </p:sp>
      <p:sp>
        <p:nvSpPr>
          <p:cNvPr id="125" name="TextShape 3"/>
          <p:cNvSpPr txBox="1"/>
          <p:nvPr/>
        </p:nvSpPr>
        <p:spPr>
          <a:xfrm>
            <a:off x="7993080" y="6585120"/>
            <a:ext cx="899640" cy="215640"/>
          </a:xfrm>
          <a:prstGeom prst="rect">
            <a:avLst/>
          </a:prstGeom>
          <a:noFill/>
          <a:ln w="9360">
            <a:noFill/>
          </a:ln>
        </p:spPr>
        <p:txBody>
          <a:bodyPr lIns="0" rIns="0" tIns="0" bIns="0" anchor="ctr">
            <a:noAutofit/>
          </a:bodyPr>
          <a:p>
            <a:pPr algn="r">
              <a:lnSpc>
                <a:spcPct val="100000"/>
              </a:lnSpc>
            </a:pPr>
            <a:fld id="{B2E4C7CF-250B-425B-84DF-2E35C2953393}" type="slidenum">
              <a:rPr b="0" lang="de-DE" sz="1100" spc="-1" strike="noStrike">
                <a:solidFill>
                  <a:srgbClr val="006ab3"/>
                </a:solidFill>
                <a:latin typeface="Arial"/>
              </a:rPr>
              <a:t>4</a:t>
            </a:fld>
            <a:endParaRPr b="0" lang="de-DE" sz="1100" spc="-1" strike="noStrike">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30a32"/>
      </a:dk2>
      <a:lt2>
        <a:srgbClr val="87888a"/>
      </a:lt2>
      <a:accent1>
        <a:srgbClr val="0070c0"/>
      </a:accent1>
      <a:accent2>
        <a:srgbClr val="ffe37d"/>
      </a:accent2>
      <a:accent3>
        <a:srgbClr val="ffffff"/>
      </a:accent3>
      <a:accent4>
        <a:srgbClr val="000000"/>
      </a:accent4>
      <a:accent5>
        <a:srgbClr val="aaaeba"/>
      </a:accent5>
      <a:accent6>
        <a:srgbClr val="e7ce71"/>
      </a:accent6>
      <a:hlink>
        <a:srgbClr val="0068b4"/>
      </a:hlink>
      <a:folHlink>
        <a:srgbClr val="66a5d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30a32"/>
      </a:dk2>
      <a:lt2>
        <a:srgbClr val="87888a"/>
      </a:lt2>
      <a:accent1>
        <a:srgbClr val="0070c0"/>
      </a:accent1>
      <a:accent2>
        <a:srgbClr val="ffe37d"/>
      </a:accent2>
      <a:accent3>
        <a:srgbClr val="ffffff"/>
      </a:accent3>
      <a:accent4>
        <a:srgbClr val="000000"/>
      </a:accent4>
      <a:accent5>
        <a:srgbClr val="aaaeba"/>
      </a:accent5>
      <a:accent6>
        <a:srgbClr val="e7ce71"/>
      </a:accent6>
      <a:hlink>
        <a:srgbClr val="0068b4"/>
      </a:hlink>
      <a:folHlink>
        <a:srgbClr val="66a5d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b30a32"/>
      </a:dk2>
      <a:lt2>
        <a:srgbClr val="87888a"/>
      </a:lt2>
      <a:accent1>
        <a:srgbClr val="0070c0"/>
      </a:accent1>
      <a:accent2>
        <a:srgbClr val="ffe37d"/>
      </a:accent2>
      <a:accent3>
        <a:srgbClr val="ffffff"/>
      </a:accent3>
      <a:accent4>
        <a:srgbClr val="000000"/>
      </a:accent4>
      <a:accent5>
        <a:srgbClr val="aaaeba"/>
      </a:accent5>
      <a:accent6>
        <a:srgbClr val="e7ce71"/>
      </a:accent6>
      <a:hlink>
        <a:srgbClr val="0068b4"/>
      </a:hlink>
      <a:folHlink>
        <a:srgbClr val="66a5d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263CB31A3DDDB94BA564662520164A39" ma:contentTypeVersion="4" ma:contentTypeDescription="Ein neues Dokument erstellen." ma:contentTypeScope="" ma:versionID="8971b9055a38adf308fc04613f885abd">
  <xsd:schema xmlns:xsd="http://www.w3.org/2001/XMLSchema" xmlns:xs="http://www.w3.org/2001/XMLSchema" xmlns:p="http://schemas.microsoft.com/office/2006/metadata/properties" xmlns:ns1="http://schemas.microsoft.com/sharepoint/v3" xmlns:ns2="5c17c72e-e70c-44ef-8bae-bb555658bdd9" targetNamespace="http://schemas.microsoft.com/office/2006/metadata/properties" ma:root="true" ma:fieldsID="13d7569b2d275d635d19f12dea411d6c" ns1:_="" ns2:_="">
    <xsd:import namespace="http://schemas.microsoft.com/sharepoint/v3"/>
    <xsd:import namespace="5c17c72e-e70c-44ef-8bae-bb555658bdd9"/>
    <xsd:element name="properties">
      <xsd:complexType>
        <xsd:sequence>
          <xsd:element name="documentManagement">
            <xsd:complexType>
              <xsd:all>
                <xsd:element ref="ns1:PublishingStartDate" minOccurs="0"/>
                <xsd:element ref="ns1:PublishingExpirationDate" minOccurs="0"/>
                <xsd:element ref="ns2:Kategorie" minOccurs="0"/>
                <xsd:element ref="ns2:Anzeige_x0020_auf_x0020_Startseite" minOccurs="0"/>
                <xsd:element ref="ns2:Fakult_x00e4_t_x0020__x002f__x0020_Bereic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 ma:hidden="true" ma:internalName="PublishingStartDate">
      <xsd:simpleType>
        <xsd:restriction base="dms:Unknown"/>
      </xsd:simpleType>
    </xsd:element>
    <xsd:element name="PublishingExpirationDate" ma:index="9" nillable="true" ma:displayName="Geplantes Enddatum"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c17c72e-e70c-44ef-8bae-bb555658bdd9" elementFormDefault="qualified">
    <xsd:import namespace="http://schemas.microsoft.com/office/2006/documentManagement/types"/>
    <xsd:import namespace="http://schemas.microsoft.com/office/infopath/2007/PartnerControls"/>
    <xsd:element name="Kategorie" ma:index="10" nillable="true" ma:displayName="Kategorie" ma:internalName="Kategorie">
      <xsd:simpleType>
        <xsd:restriction base="dms:Text">
          <xsd:maxLength value="255"/>
        </xsd:restriction>
      </xsd:simpleType>
    </xsd:element>
    <xsd:element name="Anzeige_x0020_auf_x0020_Startseite" ma:index="11" nillable="true" ma:displayName="Anzeige auf Startseite" ma:default="1" ma:internalName="Anzeige_x0020_auf_x0020_Startseite">
      <xsd:simpleType>
        <xsd:restriction base="dms:Boolean"/>
      </xsd:simpleType>
    </xsd:element>
    <xsd:element name="Fakult_x00e4_t_x0020__x002f__x0020_Bereich" ma:index="12" nillable="true" ma:displayName="Fakultät / Bereich" ma:default="Hochschule" ma:format="Dropdown" ma:internalName="Fakult_x00e4_t_x0020__x002f__x0020_Bereich">
      <xsd:simpleType>
        <xsd:restriction base="dms:Choice">
          <xsd:enumeration value="Fakultät Chemie"/>
          <xsd:enumeration value="Fakultät Elektronik und Informatik"/>
          <xsd:enumeration value="Fakultät Maschinenbau und Werkstofftechnik"/>
          <xsd:enumeration value="Fakultät Optik und Mechatronik"/>
          <xsd:enumeration value="Fakultät Wirtschaftswissenschaften"/>
          <xsd:enumeration value="Rektorat"/>
          <xsd:enumeration value="IT-Service"/>
          <xsd:enumeration value="Hochschule"/>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Kategorie xmlns="5c17c72e-e70c-44ef-8bae-bb555658bdd9">Vorlagen</Kategorie>
    <Anzeige_x0020_auf_x0020_Startseite xmlns="5c17c72e-e70c-44ef-8bae-bb555658bdd9">true</Anzeige_x0020_auf_x0020_Startseite>
    <PublishingExpirationDate xmlns="http://schemas.microsoft.com/sharepoint/v3" xsi:nil="true"/>
    <Fakult_x00e4_t_x0020__x002f__x0020_Bereich xmlns="5c17c72e-e70c-44ef-8bae-bb555658bdd9">Hochschule</Fakult_x00e4_t_x0020__x002f__x0020_Bereich>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98D5C96-768E-4D2F-9BFC-AAC2DE90EC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c17c72e-e70c-44ef-8bae-bb555658bd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C4491A07-1038-4A11-971F-BDBB8F908FDA}">
  <ds:schemaRefs>
    <ds:schemaRef ds:uri="http://schemas.microsoft.com/office/2006/metadata/properties"/>
    <ds:schemaRef ds:uri="5c17c72e-e70c-44ef-8bae-bb555658bdd9"/>
    <ds:schemaRef ds:uri="http://schemas.microsoft.com/office/2006/documentManagement/types"/>
    <ds:schemaRef ds:uri="http://www.w3.org/XML/1998/namespace"/>
    <ds:schemaRef ds:uri="http://purl.org/dc/terms/"/>
    <ds:schemaRef ds:uri="http://purl.org/dc/elements/1.1/"/>
    <ds:schemaRef ds:uri="http://purl.org/dc/dcmitype/"/>
    <ds:schemaRef ds:uri="http://schemas.microsoft.com/office/infopath/2007/PartnerControls"/>
    <ds:schemaRef ds:uri="http://schemas.openxmlformats.org/package/2006/metadata/core-properties"/>
    <ds:schemaRef ds:uri="http://schemas.microsoft.com/sharepoint/v3"/>
  </ds:schemaRefs>
</ds:datastoreItem>
</file>

<file path=customXml/itemProps3.xml><?xml version="1.0" encoding="utf-8"?>
<ds:datastoreItem xmlns:ds="http://schemas.openxmlformats.org/officeDocument/2006/customXml" ds:itemID="{3CF55A0F-722A-48F6-A4B7-87F4D60883E8}">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141209_FolienmasterVorlagenMakros</Template>
  <TotalTime>20</TotalTime>
  <Application>LibreOffice/6.4.6.2$Linux_X86_64 LibreOffice_project/40$Build-2</Application>
  <Words>782</Words>
  <Paragraphs>159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2015-02-12T20:17:44Z</dcterms:created>
  <dc:creator>Seiler, Andrea</dc:creator>
  <dc:description/>
  <dc:language>de-DE</dc:language>
  <cp:lastModifiedBy/>
  <cp:lastPrinted>2017-02-14T07:38:54Z</cp:lastPrinted>
  <dcterms:modified xsi:type="dcterms:W3CDTF">2021-04-11T02:23:11Z</dcterms:modified>
  <cp:revision>190</cp:revision>
  <dc:subject/>
  <dc:title>Vorlage ppt-Präsentation deutsch</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0x010100263CB31A3DDDB94BA564662520164A39</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2</vt:i4>
  </property>
  <property fmtid="{D5CDD505-2E9C-101B-9397-08002B2CF9AE}" pid="9" name="PresentationFormat">
    <vt:lpwstr>Bildschirmpräsentation (4:3)</vt:lpwstr>
  </property>
  <property fmtid="{D5CDD505-2E9C-101B-9397-08002B2CF9AE}" pid="10" name="ScaleCrop">
    <vt:bool>0</vt:bool>
  </property>
  <property fmtid="{D5CDD505-2E9C-101B-9397-08002B2CF9AE}" pid="11" name="ShareDoc">
    <vt:bool>0</vt:bool>
  </property>
  <property fmtid="{D5CDD505-2E9C-101B-9397-08002B2CF9AE}" pid="12" name="Slides">
    <vt:i4>25</vt:i4>
  </property>
</Properties>
</file>