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2D68-CCCE-8032-F0CF-6A0359F43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043D0-CC3D-4ABD-2DFB-3CFB5091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C7B6-F2FE-2D84-36B2-5F35D8E4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9367-69A9-D5EA-D36F-426B67EC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6550-5147-9CA5-1E45-48FF81DE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0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7335-0AD3-9206-BF84-E3DA890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CA129-0720-8E9F-5FD7-9468099E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2F20-D2F2-34F9-4982-F320B753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4942-DEFA-6554-A8F4-77348CA2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BFC5-1225-8A8F-A288-40C86EDB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D6DF0-D274-99EC-4E3B-5CF767C5A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6A7C-0D3D-CD7B-782D-888678AD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6E37-D135-2673-B970-3D29126B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6B98-D395-6A09-9947-0D0319F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FCFD-1BB2-F2E7-85DA-93EADA75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5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DCC-416C-DD79-8EEC-77FA2833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D383-382D-FF82-D85B-4A7F66CB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6F64-D303-DFAA-0966-EFB89CCF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0FBC-7281-C629-E3FA-D9A26570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8B45-B9DD-5995-5BBA-CCADF61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01F4-6BBA-91ED-9F63-C761AD40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10E5-7ED3-4A8C-B749-7B45BB4B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E79A-9A8B-1C6E-A8DA-07CAA1FF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0BE-9A39-454A-56D1-1A51639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DB8A-1763-5EBF-EF65-A93C2629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C83B-A899-6BC6-49BE-F98219B3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934D-AFC2-1A41-D0BE-5DD5EDDFC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0E7AB-7623-0A3A-6558-C659E12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CE8A9-CA3E-5AF3-2950-63D83D83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A7BB-6C52-CC76-3659-6AA0DD80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5195-85E2-0EBB-245D-459897E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0B1-0313-E705-592E-0E7E29DC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264F-8326-7367-778A-6DB9CC09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6F8BE-B464-D6E5-6CED-1B901B96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B0A68-2763-09D7-D599-2B8B92202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1A4C6-4361-927C-6868-B8CB6DF9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22D98-7950-A828-DCDC-C9CE2AF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5A2C7-12F8-F101-4C00-2E5F82B1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4EEAC-A5B6-49BF-F5ED-DF9B9B24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59A1-968E-428E-9BEF-308BBAA6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C6F7-E839-7E98-07B8-E9C04B22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4AA9B-DA6F-60A0-71F3-DEEDC1F3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A808E-AA9B-7AB8-7ED3-6347A19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F011A-1D08-37AD-1BE3-100EBA5B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082F3-3345-63BB-F957-038ABE2B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20431-2C36-E4DC-5DA3-E3582420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78AF-E15D-1EEB-AA79-5D346A70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A4E3-338C-BE26-770C-43688D93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B3CD-638E-B060-4D55-E01AE4F5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2E10F-8410-5A68-8631-4FDA3CB4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C55EB-D504-DF4F-9A75-6D4F2C00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8CF5-F466-0498-F9F4-24B5EB9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0BA-A7B7-2188-4068-CA2E3A85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DA24-F8FB-A014-5ECE-53C2F09F2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F1F31-C2DE-64C5-CF63-8FA07849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E1A80-5711-E681-4DAA-E7E9FC0D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A956-0E97-5EEA-CEA2-82CCD021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5982-D799-AFD4-D777-4CD21F03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A1806-D352-4DF9-0B52-782F76AD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0DE8-1D76-C23C-E710-79A1868F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3809-6B03-E5B0-79A6-3C770353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C02F-E5F5-433A-8F63-ABAA20DCDF9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3545-0F87-88F9-03F2-4DDC5280F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F10C-2A37-8D28-45A1-11064394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7591-3063-4232-ACF4-61378FCA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08B2F-B510-12C5-EA68-58763DFC0146}"/>
              </a:ext>
            </a:extLst>
          </p:cNvPr>
          <p:cNvSpPr/>
          <p:nvPr/>
        </p:nvSpPr>
        <p:spPr>
          <a:xfrm>
            <a:off x="557784" y="1275586"/>
            <a:ext cx="127101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</a:t>
            </a:r>
          </a:p>
          <a:p>
            <a:pPr algn="ctr"/>
            <a:r>
              <a:rPr lang="en-IN" sz="900" dirty="0"/>
              <a:t>RESPONSE:OK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58E685-528C-5389-177B-BF88CA97CA40}"/>
              </a:ext>
            </a:extLst>
          </p:cNvPr>
          <p:cNvSpPr/>
          <p:nvPr/>
        </p:nvSpPr>
        <p:spPr>
          <a:xfrm>
            <a:off x="1965960" y="1719072"/>
            <a:ext cx="75895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CD23E-9DDC-CE64-25E3-2C159E0E374E}"/>
              </a:ext>
            </a:extLst>
          </p:cNvPr>
          <p:cNvSpPr/>
          <p:nvPr/>
        </p:nvSpPr>
        <p:spPr>
          <a:xfrm>
            <a:off x="2770632" y="1261872"/>
            <a:ext cx="127101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AT+CSQ</a:t>
            </a:r>
          </a:p>
          <a:p>
            <a:pPr algn="ctr"/>
            <a:r>
              <a:rPr lang="en-IN" sz="800" dirty="0"/>
              <a:t>RESPONSE:</a:t>
            </a:r>
          </a:p>
          <a:p>
            <a:pPr algn="ctr"/>
            <a:r>
              <a:rPr lang="en-IN" sz="800" dirty="0"/>
              <a:t>+CSQ: 21,0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56B5D-922F-2C95-F36F-3C26DE5CDEB9}"/>
              </a:ext>
            </a:extLst>
          </p:cNvPr>
          <p:cNvSpPr/>
          <p:nvPr/>
        </p:nvSpPr>
        <p:spPr>
          <a:xfrm>
            <a:off x="4983480" y="1261872"/>
            <a:ext cx="127101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AT+CMGF=1</a:t>
            </a:r>
          </a:p>
          <a:p>
            <a:pPr algn="ctr"/>
            <a:r>
              <a:rPr lang="en-IN" sz="800" dirty="0"/>
              <a:t>TEXT MODE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86A9D0-A04C-81B7-5761-93AF9E6D5FE0}"/>
              </a:ext>
            </a:extLst>
          </p:cNvPr>
          <p:cNvSpPr/>
          <p:nvPr/>
        </p:nvSpPr>
        <p:spPr>
          <a:xfrm>
            <a:off x="4133088" y="1719071"/>
            <a:ext cx="75895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55CD16-AC8A-84DA-BE57-9884AEA693F1}"/>
              </a:ext>
            </a:extLst>
          </p:cNvPr>
          <p:cNvSpPr/>
          <p:nvPr/>
        </p:nvSpPr>
        <p:spPr>
          <a:xfrm>
            <a:off x="6313932" y="1696211"/>
            <a:ext cx="75895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FD8B9-A871-9A8A-BCB2-DB253F5E804C}"/>
              </a:ext>
            </a:extLst>
          </p:cNvPr>
          <p:cNvSpPr/>
          <p:nvPr/>
        </p:nvSpPr>
        <p:spPr>
          <a:xfrm>
            <a:off x="7132320" y="1261872"/>
            <a:ext cx="127101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AT+CMGS</a:t>
            </a:r>
          </a:p>
          <a:p>
            <a:pPr algn="ctr"/>
            <a:r>
              <a:rPr lang="en-IN" sz="800" dirty="0"/>
              <a:t>MESSAGE SENT TO GIVEN NUMBER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2EFC88E-F14D-A135-3EC1-DD4147AD2B11}"/>
              </a:ext>
            </a:extLst>
          </p:cNvPr>
          <p:cNvSpPr/>
          <p:nvPr/>
        </p:nvSpPr>
        <p:spPr>
          <a:xfrm>
            <a:off x="8522208" y="1705357"/>
            <a:ext cx="75895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9D6DA-67C7-AB95-B0F6-03151656B932}"/>
              </a:ext>
            </a:extLst>
          </p:cNvPr>
          <p:cNvSpPr/>
          <p:nvPr/>
        </p:nvSpPr>
        <p:spPr>
          <a:xfrm>
            <a:off x="9400032" y="1261872"/>
            <a:ext cx="127101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AT+CMGR</a:t>
            </a:r>
          </a:p>
          <a:p>
            <a:pPr algn="ctr"/>
            <a:r>
              <a:rPr lang="en-IN" sz="800" dirty="0"/>
              <a:t>ERROR  DUE TO CELERSMS LIMITATION</a:t>
            </a:r>
          </a:p>
        </p:txBody>
      </p:sp>
    </p:spTree>
    <p:extLst>
      <p:ext uri="{BB962C8B-B14F-4D97-AF65-F5344CB8AC3E}">
        <p14:creationId xmlns:p14="http://schemas.microsoft.com/office/powerpoint/2010/main" val="224544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JOY</dc:creator>
  <cp:lastModifiedBy>ABEL JOY</cp:lastModifiedBy>
  <cp:revision>1</cp:revision>
  <dcterms:created xsi:type="dcterms:W3CDTF">2025-07-18T05:37:23Z</dcterms:created>
  <dcterms:modified xsi:type="dcterms:W3CDTF">2025-07-18T05:37:50Z</dcterms:modified>
</cp:coreProperties>
</file>