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Socket Communication using AT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Assignment 6 - Cavli Module TCP Communication</a:t>
            </a:r>
          </a:p>
          <a:p>
            <a:r>
              <a:t>Prepared by Abel Joy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Socket communication allows TCP/UDP communication over cellular</a:t>
            </a:r>
          </a:p>
          <a:p>
            <a:r>
              <a:rPr lang="en-IN" dirty="0"/>
              <a:t>IoT</a:t>
            </a:r>
            <a:r>
              <a:rPr dirty="0"/>
              <a:t> modules support it via AT+QIOPEN, AT+QISEND, AT+QICLOSE</a:t>
            </a:r>
          </a:p>
          <a:p>
            <a:r>
              <a:rPr dirty="0"/>
              <a:t>Not testable on </a:t>
            </a:r>
            <a:r>
              <a:rPr dirty="0" err="1"/>
              <a:t>CelerSMS</a:t>
            </a:r>
            <a:r>
              <a:rPr dirty="0"/>
              <a:t> — needs real hardware</a:t>
            </a:r>
          </a:p>
          <a:p>
            <a:r>
              <a:rPr dirty="0"/>
              <a:t>Useful for IoT applications (sensors, telemetry, remote control)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Socket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 Required for IoT devices to communicate over the internet</a:t>
            </a:r>
          </a:p>
          <a:p>
            <a:r>
              <a:rPr dirty="0"/>
              <a:t> Enables data exchange with cloud servers</a:t>
            </a:r>
          </a:p>
          <a:p>
            <a:r>
              <a:rPr dirty="0"/>
              <a:t> Uses TCP/UDP over cellular networks</a:t>
            </a:r>
          </a:p>
          <a:p>
            <a:r>
              <a:rPr dirty="0"/>
              <a:t> Common use cases: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  - Remote server connection (e.g., MQTT/HTTP)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  - Sending sensor data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  - Receiving 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CelerSMS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CelerSMS</a:t>
            </a:r>
            <a:r>
              <a:rPr dirty="0"/>
              <a:t> AT Emulator only supports GSM SMS commands</a:t>
            </a:r>
          </a:p>
          <a:p>
            <a:r>
              <a:rPr dirty="0"/>
              <a:t>Does NOT support socket commands like AT+QIOPEN or AT+QISEND</a:t>
            </a:r>
          </a:p>
          <a:p>
            <a:r>
              <a:rPr dirty="0"/>
              <a:t>Real modem</a:t>
            </a:r>
            <a:r>
              <a:rPr lang="en-IN" dirty="0"/>
              <a:t> is </a:t>
            </a:r>
            <a:r>
              <a:rPr dirty="0"/>
              <a:t> required to test TCP socket flow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TCP Socket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Configure PDP context using AT+CGDCONT</a:t>
            </a:r>
          </a:p>
          <a:p>
            <a:pPr marL="0" indent="0">
              <a:buNone/>
            </a:pPr>
            <a:r>
              <a:rPr dirty="0"/>
              <a:t>2. Open socket using AT+QIOPEN</a:t>
            </a:r>
          </a:p>
          <a:p>
            <a:pPr marL="0" indent="0">
              <a:buNone/>
            </a:pPr>
            <a:r>
              <a:rPr dirty="0"/>
              <a:t>3. Send data using AT+QISEND</a:t>
            </a:r>
          </a:p>
          <a:p>
            <a:pPr marL="0" indent="0">
              <a:buNone/>
            </a:pPr>
            <a:r>
              <a:rPr dirty="0"/>
              <a:t>4. Receive response (if applicable)</a:t>
            </a:r>
          </a:p>
          <a:p>
            <a:pPr marL="0" indent="0">
              <a:buNone/>
            </a:pPr>
            <a:r>
              <a:rPr dirty="0"/>
              <a:t>5. Close connection using AT+QICLOSE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AT+CGDCONT – Define PDP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AT+CGDCONT=&lt;cid&gt;,"&lt;PDP_type&gt;","&lt;APN&gt;"</a:t>
            </a:r>
          </a:p>
          <a:p>
            <a:endParaRPr/>
          </a:p>
          <a:p>
            <a:r>
              <a:t>• &lt;cid&gt;: Context ID (e.g., 1)</a:t>
            </a:r>
          </a:p>
          <a:p>
            <a:r>
              <a:t>• &lt;PDP_type&gt;: Usually "IP"</a:t>
            </a:r>
          </a:p>
          <a:p>
            <a:r>
              <a:t>• &lt;APN&gt;: SIM/network APN (e.g., "internet")</a:t>
            </a:r>
          </a:p>
          <a:p>
            <a:endParaRPr/>
          </a:p>
          <a:p>
            <a:r>
              <a:t>Example:</a:t>
            </a:r>
          </a:p>
          <a:p>
            <a:r>
              <a:t>AT+CGDCONT=1,"IP","internet"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AT+QIOPEN – Open TCP/UDP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Syntax:</a:t>
            </a:r>
          </a:p>
          <a:p>
            <a:pPr marL="0" indent="0">
              <a:buNone/>
            </a:pPr>
            <a:r>
              <a:rPr sz="2400" dirty="0"/>
              <a:t>AT+QIOPEN=&lt;</a:t>
            </a:r>
            <a:r>
              <a:rPr sz="2400" dirty="0" err="1"/>
              <a:t>ctxid</a:t>
            </a:r>
            <a:r>
              <a:rPr sz="2400" dirty="0"/>
              <a:t>&gt;,&lt;</a:t>
            </a:r>
            <a:r>
              <a:rPr sz="2400" dirty="0" err="1"/>
              <a:t>connectID</a:t>
            </a:r>
            <a:r>
              <a:rPr sz="2400" dirty="0"/>
              <a:t>&gt;,"&lt;</a:t>
            </a:r>
            <a:r>
              <a:rPr sz="2400" dirty="0" err="1"/>
              <a:t>service_type</a:t>
            </a:r>
            <a:r>
              <a:rPr sz="2400" dirty="0"/>
              <a:t>&gt;","&lt;</a:t>
            </a:r>
            <a:r>
              <a:rPr sz="2400" dirty="0" err="1"/>
              <a:t>ip</a:t>
            </a:r>
            <a:r>
              <a:rPr sz="2400" dirty="0"/>
              <a:t>&gt;",&lt;port&gt;,&lt;</a:t>
            </a:r>
            <a:r>
              <a:rPr sz="2400" dirty="0" err="1"/>
              <a:t>local_port</a:t>
            </a:r>
            <a:r>
              <a:rPr sz="2400" dirty="0"/>
              <a:t>&gt;,&lt;</a:t>
            </a:r>
            <a:r>
              <a:rPr sz="2400" dirty="0" err="1"/>
              <a:t>access_mode</a:t>
            </a:r>
            <a:r>
              <a:rPr sz="2400" dirty="0"/>
              <a:t>&gt;</a:t>
            </a:r>
          </a:p>
          <a:p>
            <a:endParaRPr sz="2400" dirty="0"/>
          </a:p>
          <a:p>
            <a:r>
              <a:rPr sz="2400" dirty="0"/>
              <a:t>Example:</a:t>
            </a:r>
          </a:p>
          <a:p>
            <a:pPr marL="0" indent="0">
              <a:buNone/>
            </a:pPr>
            <a:r>
              <a:rPr lang="en-IN" sz="2400" dirty="0"/>
              <a:t>                          </a:t>
            </a:r>
            <a:r>
              <a:rPr sz="2400" dirty="0"/>
              <a:t>AT+QIOPEN=1,0,"TCP","142.250.196.78",80,0,0</a:t>
            </a:r>
          </a:p>
          <a:p>
            <a:r>
              <a:rPr sz="2400" dirty="0"/>
              <a:t>Response:</a:t>
            </a:r>
          </a:p>
          <a:p>
            <a:pPr marL="0" indent="0">
              <a:buNone/>
            </a:pPr>
            <a:r>
              <a:rPr lang="en-IN" sz="2400" dirty="0"/>
              <a:t>                         </a:t>
            </a:r>
            <a:r>
              <a:rPr sz="2400" dirty="0"/>
              <a:t>OK</a:t>
            </a:r>
          </a:p>
          <a:p>
            <a:pPr marL="0" indent="0">
              <a:buNone/>
            </a:pPr>
            <a:r>
              <a:rPr lang="en-IN" sz="2400" dirty="0"/>
              <a:t>                         </a:t>
            </a:r>
            <a:r>
              <a:rPr sz="2400" dirty="0"/>
              <a:t>+QIOPEN: 0,0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AT+QISEND – Send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Syntax:</a:t>
            </a:r>
          </a:p>
          <a:p>
            <a:pPr marL="0" indent="0">
              <a:buNone/>
            </a:pPr>
            <a:r>
              <a:rPr lang="en-IN" sz="2400" dirty="0"/>
              <a:t>              </a:t>
            </a:r>
            <a:r>
              <a:rPr sz="2400" dirty="0"/>
              <a:t>AT+QISEND=&lt;</a:t>
            </a:r>
            <a:r>
              <a:rPr sz="2400" dirty="0" err="1"/>
              <a:t>connectID</a:t>
            </a:r>
            <a:r>
              <a:rPr sz="2400" dirty="0"/>
              <a:t>&gt;,&lt;length&gt;</a:t>
            </a:r>
          </a:p>
          <a:p>
            <a:endParaRPr sz="2400" dirty="0"/>
          </a:p>
          <a:p>
            <a:r>
              <a:rPr sz="2400" dirty="0"/>
              <a:t>After command, wait for "&gt;" prompt</a:t>
            </a:r>
          </a:p>
          <a:p>
            <a:r>
              <a:rPr sz="2400" dirty="0"/>
              <a:t>Type message and press </a:t>
            </a:r>
            <a:r>
              <a:rPr sz="2400" dirty="0" err="1"/>
              <a:t>Ctrl+Z</a:t>
            </a:r>
            <a:endParaRPr sz="2400" dirty="0"/>
          </a:p>
          <a:p>
            <a:endParaRPr sz="2400" dirty="0"/>
          </a:p>
          <a:p>
            <a:r>
              <a:rPr sz="2400" dirty="0"/>
              <a:t>Example: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AT+QISEND=0,18</a:t>
            </a:r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&gt; Hello from Abel</a:t>
            </a:r>
          </a:p>
          <a:p>
            <a:r>
              <a:rPr sz="2400" dirty="0"/>
              <a:t>Response: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     </a:t>
            </a:r>
            <a:r>
              <a:rPr sz="2400" dirty="0"/>
              <a:t>SEND 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AT+QICLOSE – Close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Syntax: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dirty="0"/>
              <a:t>AT+QICLOSE=&lt;</a:t>
            </a:r>
            <a:r>
              <a:rPr dirty="0" err="1"/>
              <a:t>connectID</a:t>
            </a:r>
            <a:r>
              <a:rPr dirty="0"/>
              <a:t>&gt;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&lt;</a:t>
            </a:r>
            <a:r>
              <a:rPr dirty="0" err="1"/>
              <a:t>connectID</a:t>
            </a:r>
            <a:r>
              <a:rPr dirty="0"/>
              <a:t>&gt;: The socket ID to close</a:t>
            </a:r>
          </a:p>
          <a:p>
            <a:r>
              <a:rPr dirty="0"/>
              <a:t> Example:</a:t>
            </a:r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dirty="0"/>
              <a:t>AT+QICLOSE=0</a:t>
            </a:r>
          </a:p>
          <a:p>
            <a:r>
              <a:rPr dirty="0"/>
              <a:t>Response: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dirty="0"/>
              <a:t>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AT+CGDCONT=1,"IP","internet"</a:t>
            </a:r>
          </a:p>
          <a:p>
            <a:r>
              <a:t>AT+QIOPEN=1,0,"TCP","142.250.196.78",80,0,0</a:t>
            </a:r>
          </a:p>
          <a:p>
            <a:r>
              <a:t>+QIOPEN: 0,0</a:t>
            </a:r>
          </a:p>
          <a:p>
            <a:r>
              <a:t>AT+QISEND=0,18</a:t>
            </a:r>
          </a:p>
          <a:p>
            <a:r>
              <a:t>&gt; Hello from Abel</a:t>
            </a:r>
          </a:p>
          <a:p>
            <a:r>
              <a:t>SEND OK</a:t>
            </a:r>
          </a:p>
          <a:p>
            <a:r>
              <a:t>AT+QICLOSE=0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456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Socket Communication using AT Commands</vt:lpstr>
      <vt:lpstr>Why Socket Communication?</vt:lpstr>
      <vt:lpstr>CelerSMS Limitation</vt:lpstr>
      <vt:lpstr>Steps for TCP Socket Communication</vt:lpstr>
      <vt:lpstr>AT+CGDCONT – Define PDP Context</vt:lpstr>
      <vt:lpstr>AT+QIOPEN – Open TCP/UDP Socket</vt:lpstr>
      <vt:lpstr>AT+QISEND – Send Data</vt:lpstr>
      <vt:lpstr>AT+QICLOSE – Close Socket</vt:lpstr>
      <vt:lpstr>Sample Communication Flow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victus</dc:creator>
  <cp:keywords/>
  <dc:description>generated using python-pptx</dc:description>
  <cp:lastModifiedBy>ABEL JOY</cp:lastModifiedBy>
  <cp:revision>2</cp:revision>
  <dcterms:created xsi:type="dcterms:W3CDTF">2013-01-27T09:14:16Z</dcterms:created>
  <dcterms:modified xsi:type="dcterms:W3CDTF">2025-07-18T05:21:27Z</dcterms:modified>
  <cp:category/>
</cp:coreProperties>
</file>