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8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2035D-BD0C-FCC2-817E-205EE6880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841026"/>
          </a:xfrm>
        </p:spPr>
        <p:txBody>
          <a:bodyPr>
            <a:normAutofit fontScale="90000"/>
          </a:bodyPr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How the Web Works and Becoming a Web Developer</a:t>
            </a:r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5A461-8E32-5E23-B0E6-B6A771BC1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933" y="1861458"/>
            <a:ext cx="10993546" cy="841025"/>
          </a:xfrm>
        </p:spPr>
        <p:txBody>
          <a:bodyPr/>
          <a:lstStyle/>
          <a:p>
            <a:r>
              <a:rPr lang="en-GB" b="0" i="1" u="none" strike="noStrike" dirty="0">
                <a:solidFill>
                  <a:srgbClr val="000000"/>
                </a:solidFill>
                <a:effectLst/>
              </a:rPr>
              <a:t>A short introduction to web development and why I chose this path</a:t>
            </a:r>
            <a:br>
              <a:rPr lang="en-GB" dirty="0"/>
            </a:b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 chose web development because I want to expand my knowledge and transition into the tech industry.</a:t>
            </a:r>
            <a:endParaRPr lang="en-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3BB237-34F8-2069-8554-B6324D549907}"/>
              </a:ext>
            </a:extLst>
          </p:cNvPr>
          <p:cNvSpPr txBox="1"/>
          <p:nvPr/>
        </p:nvSpPr>
        <p:spPr>
          <a:xfrm>
            <a:off x="957944" y="3429001"/>
            <a:ext cx="83275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i="1" u="none" strike="noStrike" dirty="0">
                <a:solidFill>
                  <a:srgbClr val="000000"/>
                </a:solidFill>
                <a:effectLst/>
              </a:rPr>
              <a:t>Benjamin </a:t>
            </a:r>
            <a:r>
              <a:rPr lang="en-GB" sz="2500" b="1" i="1" u="none" strike="noStrike" dirty="0" err="1">
                <a:solidFill>
                  <a:srgbClr val="000000"/>
                </a:solidFill>
                <a:effectLst/>
              </a:rPr>
              <a:t>Oladapo</a:t>
            </a:r>
            <a:r>
              <a:rPr lang="en-GB" sz="2500" b="1" i="1" u="none" strike="noStrike" dirty="0">
                <a:solidFill>
                  <a:srgbClr val="000000"/>
                </a:solidFill>
                <a:effectLst/>
              </a:rPr>
              <a:t> Akinkuotu</a:t>
            </a:r>
            <a:br>
              <a:rPr lang="en-GB" sz="2500" b="1" dirty="0"/>
            </a:br>
            <a:r>
              <a:rPr lang="en-GB" sz="2500" b="1" i="1" u="none" strike="noStrike" dirty="0">
                <a:solidFill>
                  <a:srgbClr val="000000"/>
                </a:solidFill>
                <a:effectLst/>
              </a:rPr>
              <a:t>October 2024</a:t>
            </a:r>
            <a:endParaRPr lang="en-NG" sz="2500" b="1" dirty="0"/>
          </a:p>
        </p:txBody>
      </p:sp>
    </p:spTree>
    <p:extLst>
      <p:ext uri="{BB962C8B-B14F-4D97-AF65-F5344CB8AC3E}">
        <p14:creationId xmlns:p14="http://schemas.microsoft.com/office/powerpoint/2010/main" val="547069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89FF-4C4B-9965-3EAC-B1E997B94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3501"/>
          </a:xfrm>
        </p:spPr>
        <p:txBody>
          <a:bodyPr>
            <a:normAutofit fontScale="90000"/>
          </a:bodyPr>
          <a:lstStyle/>
          <a:p>
            <a:r>
              <a:rPr lang="en-GB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How Does the Web Work?</a:t>
            </a:r>
            <a:endParaRPr lang="en-N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94AC-8C07-41B0-0E45-27265785C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43" y="2253343"/>
            <a:ext cx="11332028" cy="347254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i="0" u="none" strike="noStrike" dirty="0">
                <a:solidFill>
                  <a:srgbClr val="000000"/>
                </a:solidFill>
                <a:effectLst/>
              </a:rPr>
              <a:t>When you enter a URL, the browser sends a request to a DNS (Domain Name System) to find the server's IP address.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i="0" u="none" strike="noStrike" dirty="0">
                <a:solidFill>
                  <a:srgbClr val="000000"/>
                </a:solidFill>
                <a:effectLst/>
              </a:rPr>
              <a:t>The browser sends a request to the server at that IP address.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i="0" u="none" strike="noStrike" dirty="0">
                <a:solidFill>
                  <a:srgbClr val="000000"/>
                </a:solidFill>
                <a:effectLst/>
              </a:rPr>
              <a:t>The server processes the request and sends back a response (HTML, CSS, JavaScript files).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i="0" u="none" strike="noStrike" dirty="0">
                <a:solidFill>
                  <a:srgbClr val="000000"/>
                </a:solidFill>
                <a:effectLst/>
              </a:rPr>
              <a:t>The browser interprets and renders the files to display the webpage.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i="0" u="none" strike="noStrike" dirty="0">
                <a:solidFill>
                  <a:srgbClr val="000000"/>
                </a:solidFill>
                <a:effectLst/>
              </a:rPr>
              <a:t>Technologies like HTML, CSS, and JavaScript are responsible for structure, style, and interactivity on the page.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258322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C511-DDB0-1003-81ED-6837CF3B5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1473"/>
          </a:xfrm>
        </p:spPr>
        <p:txBody>
          <a:bodyPr/>
          <a:lstStyle/>
          <a:p>
            <a:r>
              <a:rPr lang="en-GB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What Do You Need to Be a Web Developer?</a:t>
            </a:r>
            <a:endParaRPr lang="en-N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86350-4DD5-67BC-1CD6-D8692F84F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4" y="1959430"/>
            <a:ext cx="11277600" cy="4365170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Technical Skills: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Learn core languages: HTML, CSS, JavaScript.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Understand version control using Git and GitHub.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Knowledge of responsive design and web frameworks.</a:t>
            </a:r>
          </a:p>
          <a:p>
            <a:r>
              <a:rPr lang="en-GB" b="1" dirty="0"/>
              <a:t>Tools: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Code editors like Visual Studio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Browsers with developer tools (e.g., Chrome).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GitHub for collaboration and project management.</a:t>
            </a:r>
          </a:p>
          <a:p>
            <a:r>
              <a:rPr lang="en-GB" b="1" dirty="0"/>
              <a:t>Soft Skills: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Strong problem-solving 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Ability to work in teams and communicate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Continuous learning to keep up with evolving technologies</a:t>
            </a:r>
          </a:p>
        </p:txBody>
      </p:sp>
    </p:spTree>
    <p:extLst>
      <p:ext uri="{BB962C8B-B14F-4D97-AF65-F5344CB8AC3E}">
        <p14:creationId xmlns:p14="http://schemas.microsoft.com/office/powerpoint/2010/main" val="200427627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BAE-9854-FD22-1A3E-E905E95E7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57007"/>
            <a:ext cx="8279779" cy="484388"/>
          </a:xfrm>
        </p:spPr>
        <p:txBody>
          <a:bodyPr>
            <a:normAutofit fontScale="90000"/>
          </a:bodyPr>
          <a:lstStyle/>
          <a:p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Why I Chose Web Development ?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14E25-F2BA-616D-452F-CCC847B70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I want to expand my knowledge and transition into the tech industry.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Web development offers a combination of creativity and logical problem-solving.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It allows me to build interactive, user-friendly websites and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The field is constantly evolving, providing opportunities for growth and innovation.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High demand for web developers creates exciting career prospects.</a:t>
            </a:r>
          </a:p>
          <a:p>
            <a:pPr marL="0" indent="0">
              <a:buNone/>
            </a:pP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07197694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F7DB-B39D-1325-BD2D-5A57FFCC4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8815"/>
          </a:xfrm>
        </p:spPr>
        <p:txBody>
          <a:bodyPr/>
          <a:lstStyle/>
          <a:p>
            <a:r>
              <a:rPr lang="en-GB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Becoming a Web Developer ?</a:t>
            </a:r>
            <a:endParaRPr lang="en-N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8D5EA-84F2-F33A-98E5-89EA0B9D9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The web plays a key role in connecting people, information, and businesses globally.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Developing the right technical and soft skills is essential for a successful career in web development.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Web development provides endless opportunities to create, innovate, and grow.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I'm excited to continue learning and building projects that contribute to the ever-evolving digital landscape.</a:t>
            </a:r>
          </a:p>
          <a:p>
            <a:pPr marL="0" indent="0">
              <a:buNone/>
            </a:pP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084179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19</TotalTime>
  <Words>364</Words>
  <Application>Microsoft Macintosh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-webkit-standard</vt:lpstr>
      <vt:lpstr>Arial</vt:lpstr>
      <vt:lpstr>Gill Sans MT</vt:lpstr>
      <vt:lpstr>Wingdings 2</vt:lpstr>
      <vt:lpstr>Dividend</vt:lpstr>
      <vt:lpstr>How the Web Works and Becoming a Web Developer</vt:lpstr>
      <vt:lpstr>How Does the Web Work?</vt:lpstr>
      <vt:lpstr>What Do You Need to Be a Web Developer?</vt:lpstr>
      <vt:lpstr>Why I Chose Web Development ?</vt:lpstr>
      <vt:lpstr>Becoming a Web Developer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Web Works and Becoming a Web Developer</dc:title>
  <dc:creator>benjaminbillionprince@hotmail.com</dc:creator>
  <cp:lastModifiedBy>benjaminbillionprince@hotmail.com</cp:lastModifiedBy>
  <cp:revision>1</cp:revision>
  <dcterms:created xsi:type="dcterms:W3CDTF">2024-10-10T15:03:07Z</dcterms:created>
  <dcterms:modified xsi:type="dcterms:W3CDTF">2024-10-10T15:22:51Z</dcterms:modified>
</cp:coreProperties>
</file>