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481F9C-26B9-445E-A646-40DC89DF982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B037BE0-4479-4F88-9E4B-C16E9CE3E2D3}">
      <dgm:prSet phldrT="[文字]" custT="1"/>
      <dgm:spPr/>
      <dgm:t>
        <a:bodyPr/>
        <a:lstStyle/>
        <a:p>
          <a:r>
            <a: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rPr>
            <a:t>建立模型</a:t>
          </a:r>
        </a:p>
      </dgm:t>
    </dgm:pt>
    <dgm:pt modelId="{28F119EA-5CC6-466B-823D-4B22D17DAA4D}" type="parTrans" cxnId="{C978F7FC-24FF-46CC-B3A6-6D0CB4DF4A64}">
      <dgm:prSet/>
      <dgm:spPr/>
      <dgm:t>
        <a:bodyPr/>
        <a:lstStyle/>
        <a:p>
          <a:endParaRPr lang="zh-TW" altLang="en-US"/>
        </a:p>
      </dgm:t>
    </dgm:pt>
    <dgm:pt modelId="{2AFED4CE-E086-42C6-8116-FEB1F71C00A0}" type="sibTrans" cxnId="{C978F7FC-24FF-46CC-B3A6-6D0CB4DF4A64}">
      <dgm:prSet/>
      <dgm:spPr/>
      <dgm:t>
        <a:bodyPr/>
        <a:lstStyle/>
        <a:p>
          <a:endParaRPr lang="zh-TW" altLang="en-US"/>
        </a:p>
      </dgm:t>
    </dgm:pt>
    <dgm:pt modelId="{6BDE1089-1F8A-4152-B0CC-508107FD3799}">
      <dgm:prSet phldrT="[文字]" custT="1"/>
      <dgm:spPr/>
      <dgm:t>
        <a:bodyPr/>
        <a:lstStyle/>
        <a:p>
          <a:r>
            <a: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rPr>
            <a:t>離散化</a:t>
          </a:r>
        </a:p>
      </dgm:t>
    </dgm:pt>
    <dgm:pt modelId="{9B79E746-1AFF-4A9C-A2D6-A03E356F6B27}" type="parTrans" cxnId="{B6982154-57D8-4934-AD43-75F8A1097E07}">
      <dgm:prSet/>
      <dgm:spPr/>
      <dgm:t>
        <a:bodyPr/>
        <a:lstStyle/>
        <a:p>
          <a:endParaRPr lang="zh-TW" altLang="en-US"/>
        </a:p>
      </dgm:t>
    </dgm:pt>
    <dgm:pt modelId="{C14EC6EA-AC2B-4CF3-8F6B-7EA435034943}" type="sibTrans" cxnId="{B6982154-57D8-4934-AD43-75F8A1097E07}">
      <dgm:prSet/>
      <dgm:spPr/>
      <dgm:t>
        <a:bodyPr/>
        <a:lstStyle/>
        <a:p>
          <a:endParaRPr lang="zh-TW" altLang="en-US"/>
        </a:p>
      </dgm:t>
    </dgm:pt>
    <dgm:pt modelId="{7EA0922D-0D71-4C0B-9F2F-29FF93C59FCB}">
      <dgm:prSet phldrT="[文字]" custT="1"/>
      <dgm:spPr/>
      <dgm:t>
        <a:bodyPr/>
        <a:lstStyle/>
        <a:p>
          <a:r>
            <a: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rPr>
            <a:t>地質參數</a:t>
          </a:r>
        </a:p>
      </dgm:t>
    </dgm:pt>
    <dgm:pt modelId="{D93D8AB7-CFF9-4B1C-BABC-820735215126}" type="parTrans" cxnId="{5AE8EEBC-BB25-45AC-8122-397CCF764C38}">
      <dgm:prSet/>
      <dgm:spPr/>
      <dgm:t>
        <a:bodyPr/>
        <a:lstStyle/>
        <a:p>
          <a:endParaRPr lang="zh-TW" altLang="en-US"/>
        </a:p>
      </dgm:t>
    </dgm:pt>
    <dgm:pt modelId="{401727C3-22F1-4416-8FBC-1531DE328E1A}" type="sibTrans" cxnId="{5AE8EEBC-BB25-45AC-8122-397CCF764C38}">
      <dgm:prSet/>
      <dgm:spPr/>
      <dgm:t>
        <a:bodyPr/>
        <a:lstStyle/>
        <a:p>
          <a:endParaRPr lang="zh-TW" altLang="en-US"/>
        </a:p>
      </dgm:t>
    </dgm:pt>
    <dgm:pt modelId="{D8D9BA6D-82FC-4024-B050-FEBAC5E964F4}">
      <dgm:prSet phldrT="[文字]" custT="1"/>
      <dgm:spPr/>
      <dgm:t>
        <a:bodyPr/>
        <a:lstStyle/>
        <a:p>
          <a:r>
            <a: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rPr>
            <a:t>孔隙率</a:t>
          </a:r>
        </a:p>
      </dgm:t>
    </dgm:pt>
    <dgm:pt modelId="{25FB5E29-28A2-419F-A913-189E7D6CA2EF}" type="parTrans" cxnId="{B56CDB6A-764B-4449-BAA7-51D2FE1530A7}">
      <dgm:prSet/>
      <dgm:spPr/>
      <dgm:t>
        <a:bodyPr/>
        <a:lstStyle/>
        <a:p>
          <a:endParaRPr lang="zh-TW" altLang="en-US"/>
        </a:p>
      </dgm:t>
    </dgm:pt>
    <dgm:pt modelId="{578C6FA6-53E9-4AE4-82BE-26011BEF19E3}" type="sibTrans" cxnId="{B56CDB6A-764B-4449-BAA7-51D2FE1530A7}">
      <dgm:prSet/>
      <dgm:spPr/>
      <dgm:t>
        <a:bodyPr/>
        <a:lstStyle/>
        <a:p>
          <a:endParaRPr lang="zh-TW" altLang="en-US"/>
        </a:p>
      </dgm:t>
    </dgm:pt>
    <dgm:pt modelId="{46781A30-DBE8-4D4F-83BA-A35F0CB07C0F}">
      <dgm:prSet phldrT="[文字]" custT="1"/>
      <dgm:spPr/>
      <dgm:t>
        <a:bodyPr/>
        <a:lstStyle/>
        <a:p>
          <a:r>
            <a: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rPr>
            <a:t>滲透率</a:t>
          </a:r>
        </a:p>
      </dgm:t>
    </dgm:pt>
    <dgm:pt modelId="{794B49C0-51A2-4D8D-9CE5-B72C8E24B1D4}" type="parTrans" cxnId="{0CADFAAA-E78B-412C-91F8-A28964F5BE6B}">
      <dgm:prSet/>
      <dgm:spPr/>
      <dgm:t>
        <a:bodyPr/>
        <a:lstStyle/>
        <a:p>
          <a:endParaRPr lang="zh-TW" altLang="en-US"/>
        </a:p>
      </dgm:t>
    </dgm:pt>
    <dgm:pt modelId="{F4CA2D06-81BD-4E94-AA83-8B5B9227D71D}" type="sibTrans" cxnId="{0CADFAAA-E78B-412C-91F8-A28964F5BE6B}">
      <dgm:prSet/>
      <dgm:spPr/>
      <dgm:t>
        <a:bodyPr/>
        <a:lstStyle/>
        <a:p>
          <a:endParaRPr lang="zh-TW" altLang="en-US"/>
        </a:p>
      </dgm:t>
    </dgm:pt>
    <dgm:pt modelId="{7BF596EA-4F35-48B0-981A-138647CCC4BB}">
      <dgm:prSet phldrT="[文字]" custT="1"/>
      <dgm:spPr/>
      <dgm:t>
        <a:bodyPr/>
        <a:lstStyle/>
        <a:p>
          <a:r>
            <a: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rPr>
            <a:t>流體參數</a:t>
          </a:r>
        </a:p>
      </dgm:t>
    </dgm:pt>
    <dgm:pt modelId="{1CE8F51E-45AE-4445-B3D5-84DDDD7D9810}" type="parTrans" cxnId="{236339D8-8DC5-4FD5-9FD0-77B65CF0BC38}">
      <dgm:prSet/>
      <dgm:spPr/>
      <dgm:t>
        <a:bodyPr/>
        <a:lstStyle/>
        <a:p>
          <a:endParaRPr lang="zh-TW" altLang="en-US"/>
        </a:p>
      </dgm:t>
    </dgm:pt>
    <dgm:pt modelId="{95D5F97C-6337-4CA6-859D-611FE548522C}" type="sibTrans" cxnId="{236339D8-8DC5-4FD5-9FD0-77B65CF0BC38}">
      <dgm:prSet/>
      <dgm:spPr/>
      <dgm:t>
        <a:bodyPr/>
        <a:lstStyle/>
        <a:p>
          <a:endParaRPr lang="zh-TW" altLang="en-US"/>
        </a:p>
      </dgm:t>
    </dgm:pt>
    <dgm:pt modelId="{74A4CD3E-7F33-402F-B801-27FBF06E87A6}">
      <dgm:prSet phldrT="[文字]" custT="1"/>
      <dgm:spPr/>
      <dgm:t>
        <a:bodyPr/>
        <a:lstStyle/>
        <a:p>
          <a:r>
            <a: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rPr>
            <a:t>密度</a:t>
          </a:r>
        </a:p>
      </dgm:t>
    </dgm:pt>
    <dgm:pt modelId="{360F1A37-B492-413C-B2CB-97E0B39CE959}" type="parTrans" cxnId="{FEF67AAA-769C-4E7E-98A3-13C5A7B94ADC}">
      <dgm:prSet/>
      <dgm:spPr/>
      <dgm:t>
        <a:bodyPr/>
        <a:lstStyle/>
        <a:p>
          <a:endParaRPr lang="zh-TW" altLang="en-US"/>
        </a:p>
      </dgm:t>
    </dgm:pt>
    <dgm:pt modelId="{1B15600C-D86F-421A-A4D6-4313187CA2F5}" type="sibTrans" cxnId="{FEF67AAA-769C-4E7E-98A3-13C5A7B94ADC}">
      <dgm:prSet/>
      <dgm:spPr/>
      <dgm:t>
        <a:bodyPr/>
        <a:lstStyle/>
        <a:p>
          <a:endParaRPr lang="zh-TW" altLang="en-US"/>
        </a:p>
      </dgm:t>
    </dgm:pt>
    <dgm:pt modelId="{C3AD15A7-E5AE-4A0C-A10E-C6734695B47D}">
      <dgm:prSet phldrT="[文字]" custT="1"/>
      <dgm:spPr/>
      <dgm:t>
        <a:bodyPr/>
        <a:lstStyle/>
        <a:p>
          <a:r>
            <a: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rPr>
            <a:t>黏滯度</a:t>
          </a:r>
        </a:p>
      </dgm:t>
    </dgm:pt>
    <dgm:pt modelId="{3ECD0615-6EE0-4608-AB89-904A84B61E92}" type="parTrans" cxnId="{02647AB4-D049-4B20-B0A3-C7007F0EFB04}">
      <dgm:prSet/>
      <dgm:spPr/>
      <dgm:t>
        <a:bodyPr/>
        <a:lstStyle/>
        <a:p>
          <a:endParaRPr lang="zh-TW" altLang="en-US"/>
        </a:p>
      </dgm:t>
    </dgm:pt>
    <dgm:pt modelId="{37AD41BD-C0C4-453A-80E8-1CFA81330657}" type="sibTrans" cxnId="{02647AB4-D049-4B20-B0A3-C7007F0EFB04}">
      <dgm:prSet/>
      <dgm:spPr/>
      <dgm:t>
        <a:bodyPr/>
        <a:lstStyle/>
        <a:p>
          <a:endParaRPr lang="zh-TW" altLang="en-US"/>
        </a:p>
      </dgm:t>
    </dgm:pt>
    <dgm:pt modelId="{B2D4A101-865D-4A48-907F-386C3889ECED}">
      <dgm:prSet phldrT="[文字]" custT="1"/>
      <dgm:spPr/>
      <dgm:t>
        <a:bodyPr/>
        <a:lstStyle/>
        <a:p>
          <a:r>
            <a: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rPr>
            <a:t>卡式座標</a:t>
          </a:r>
        </a:p>
      </dgm:t>
    </dgm:pt>
    <dgm:pt modelId="{922455F8-DCAD-4102-AE17-0C0D608D0561}" type="parTrans" cxnId="{A6FB36B9-8548-402A-8709-73CD7DCEC6DE}">
      <dgm:prSet/>
      <dgm:spPr/>
      <dgm:t>
        <a:bodyPr/>
        <a:lstStyle/>
        <a:p>
          <a:endParaRPr lang="zh-TW" altLang="en-US"/>
        </a:p>
      </dgm:t>
    </dgm:pt>
    <dgm:pt modelId="{C984358E-4DA7-45E0-A02E-5C1C138990F1}" type="sibTrans" cxnId="{A6FB36B9-8548-402A-8709-73CD7DCEC6DE}">
      <dgm:prSet/>
      <dgm:spPr/>
      <dgm:t>
        <a:bodyPr/>
        <a:lstStyle/>
        <a:p>
          <a:endParaRPr lang="zh-TW" altLang="en-US"/>
        </a:p>
      </dgm:t>
    </dgm:pt>
    <dgm:pt modelId="{CEE8BA87-B10B-44E9-8C4E-20AA6A9C5E1D}">
      <dgm:prSet phldrT="[文字]" custT="1"/>
      <dgm:spPr/>
      <dgm:t>
        <a:bodyPr/>
        <a:lstStyle/>
        <a:p>
          <a:r>
            <a: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rPr>
            <a:t>初始條件</a:t>
          </a:r>
        </a:p>
      </dgm:t>
    </dgm:pt>
    <dgm:pt modelId="{2BF86B40-26E7-41EB-BE20-394613F3DCE9}" type="parTrans" cxnId="{44112A44-A0BB-4ECD-B6B9-254C391A55B8}">
      <dgm:prSet/>
      <dgm:spPr/>
      <dgm:t>
        <a:bodyPr/>
        <a:lstStyle/>
        <a:p>
          <a:endParaRPr lang="zh-TW" altLang="en-US"/>
        </a:p>
      </dgm:t>
    </dgm:pt>
    <dgm:pt modelId="{C16AB671-40FB-4BCD-8E18-FFE0DD48CA6D}" type="sibTrans" cxnId="{44112A44-A0BB-4ECD-B6B9-254C391A55B8}">
      <dgm:prSet/>
      <dgm:spPr/>
      <dgm:t>
        <a:bodyPr/>
        <a:lstStyle/>
        <a:p>
          <a:endParaRPr lang="zh-TW" altLang="en-US"/>
        </a:p>
      </dgm:t>
    </dgm:pt>
    <dgm:pt modelId="{BA50903B-C05D-47E1-B579-0314A4347B8A}">
      <dgm:prSet phldrT="[文字]" custT="1"/>
      <dgm:spPr/>
      <dgm:t>
        <a:bodyPr/>
        <a:lstStyle/>
        <a:p>
          <a:r>
            <a: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rPr>
            <a:t>地層參數</a:t>
          </a:r>
        </a:p>
      </dgm:t>
    </dgm:pt>
    <dgm:pt modelId="{9C62717A-E051-4D12-9044-6C335259DD5F}" type="parTrans" cxnId="{6D8FCFB0-3772-4B2C-A70F-C66BD9077AD1}">
      <dgm:prSet/>
      <dgm:spPr/>
      <dgm:t>
        <a:bodyPr/>
        <a:lstStyle/>
        <a:p>
          <a:endParaRPr lang="zh-TW" altLang="en-US"/>
        </a:p>
      </dgm:t>
    </dgm:pt>
    <dgm:pt modelId="{0197422A-F93A-4AEE-BAD4-EF5C4F5294B6}" type="sibTrans" cxnId="{6D8FCFB0-3772-4B2C-A70F-C66BD9077AD1}">
      <dgm:prSet/>
      <dgm:spPr/>
      <dgm:t>
        <a:bodyPr/>
        <a:lstStyle/>
        <a:p>
          <a:endParaRPr lang="zh-TW" altLang="en-US"/>
        </a:p>
      </dgm:t>
    </dgm:pt>
    <dgm:pt modelId="{02F66EC5-A011-4C87-B4B5-077DC75990DC}">
      <dgm:prSet phldrT="[文字]" custT="1"/>
      <dgm:spPr/>
      <dgm:t>
        <a:bodyPr/>
        <a:lstStyle/>
        <a:p>
          <a:r>
            <a: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rPr>
            <a:t>應力</a:t>
          </a:r>
        </a:p>
      </dgm:t>
    </dgm:pt>
    <dgm:pt modelId="{63C3635C-699B-4C4F-8E22-D82835A5FF37}" type="parTrans" cxnId="{723A3538-589A-4422-91FE-E6B564405107}">
      <dgm:prSet/>
      <dgm:spPr/>
      <dgm:t>
        <a:bodyPr/>
        <a:lstStyle/>
        <a:p>
          <a:endParaRPr lang="zh-TW" altLang="en-US"/>
        </a:p>
      </dgm:t>
    </dgm:pt>
    <dgm:pt modelId="{86D8DFAB-7DE9-4FFA-8FB0-FCE3E927555C}" type="sibTrans" cxnId="{723A3538-589A-4422-91FE-E6B564405107}">
      <dgm:prSet/>
      <dgm:spPr/>
      <dgm:t>
        <a:bodyPr/>
        <a:lstStyle/>
        <a:p>
          <a:endParaRPr lang="zh-TW" altLang="en-US"/>
        </a:p>
      </dgm:t>
    </dgm:pt>
    <dgm:pt modelId="{D9C8ECE3-8636-44A1-AB73-2832B7A0A654}">
      <dgm:prSet phldrT="[文字]" custT="1"/>
      <dgm:spPr/>
      <dgm:t>
        <a:bodyPr/>
        <a:lstStyle/>
        <a:p>
          <a:r>
            <a: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rPr>
            <a:t>楊氏係數</a:t>
          </a:r>
        </a:p>
      </dgm:t>
    </dgm:pt>
    <dgm:pt modelId="{F6279DB5-216F-42BE-B95D-46CFADA2096A}" type="parTrans" cxnId="{9C2BFC93-6C94-455C-BB13-24BE4EEF7BA7}">
      <dgm:prSet/>
      <dgm:spPr/>
      <dgm:t>
        <a:bodyPr/>
        <a:lstStyle/>
        <a:p>
          <a:endParaRPr lang="zh-TW" altLang="en-US"/>
        </a:p>
      </dgm:t>
    </dgm:pt>
    <dgm:pt modelId="{E5D55B6D-25CB-4E51-8236-17714B83F815}" type="sibTrans" cxnId="{9C2BFC93-6C94-455C-BB13-24BE4EEF7BA7}">
      <dgm:prSet/>
      <dgm:spPr/>
      <dgm:t>
        <a:bodyPr/>
        <a:lstStyle/>
        <a:p>
          <a:endParaRPr lang="zh-TW" altLang="en-US"/>
        </a:p>
      </dgm:t>
    </dgm:pt>
    <dgm:pt modelId="{C58A774D-313B-4B44-8E4F-622722BD4D0C}">
      <dgm:prSet phldrT="[文字]" custT="1"/>
      <dgm:spPr/>
      <dgm:t>
        <a:bodyPr/>
        <a:lstStyle/>
        <a:p>
          <a:r>
            <a: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rPr>
            <a:t>注水速度</a:t>
          </a:r>
        </a:p>
      </dgm:t>
    </dgm:pt>
    <dgm:pt modelId="{E88E7E34-A7EC-419A-A115-9A4EE3EB8483}" type="parTrans" cxnId="{48AA2CA1-3251-4B29-8FBA-AC98C7634C4C}">
      <dgm:prSet/>
      <dgm:spPr/>
      <dgm:t>
        <a:bodyPr/>
        <a:lstStyle/>
        <a:p>
          <a:endParaRPr lang="zh-TW" altLang="en-US"/>
        </a:p>
      </dgm:t>
    </dgm:pt>
    <dgm:pt modelId="{A2569A4B-CB1D-42C6-B33C-4C1B6B6D9A2A}" type="sibTrans" cxnId="{48AA2CA1-3251-4B29-8FBA-AC98C7634C4C}">
      <dgm:prSet/>
      <dgm:spPr/>
      <dgm:t>
        <a:bodyPr/>
        <a:lstStyle/>
        <a:p>
          <a:endParaRPr lang="zh-TW" altLang="en-US"/>
        </a:p>
      </dgm:t>
    </dgm:pt>
    <dgm:pt modelId="{139387C7-B62F-4955-8F52-8D539FF8E310}">
      <dgm:prSet phldrT="[文字]" custT="1"/>
      <dgm:spPr/>
      <dgm:t>
        <a:bodyPr/>
        <a:lstStyle/>
        <a:p>
          <a:r>
            <a: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rPr>
            <a:t>摩擦係數</a:t>
          </a:r>
        </a:p>
      </dgm:t>
    </dgm:pt>
    <dgm:pt modelId="{CD38B499-2C3D-4DF5-9D8D-92F1C8F0587C}" type="parTrans" cxnId="{8414F5C7-E43B-4857-97D3-D741EDED5C50}">
      <dgm:prSet/>
      <dgm:spPr/>
      <dgm:t>
        <a:bodyPr/>
        <a:lstStyle/>
        <a:p>
          <a:endParaRPr lang="zh-TW" altLang="en-US"/>
        </a:p>
      </dgm:t>
    </dgm:pt>
    <dgm:pt modelId="{CD5AA58A-D875-4CAD-98BB-B32E864110D6}" type="sibTrans" cxnId="{8414F5C7-E43B-4857-97D3-D741EDED5C50}">
      <dgm:prSet/>
      <dgm:spPr/>
      <dgm:t>
        <a:bodyPr/>
        <a:lstStyle/>
        <a:p>
          <a:endParaRPr lang="zh-TW" altLang="en-US"/>
        </a:p>
      </dgm:t>
    </dgm:pt>
    <dgm:pt modelId="{075EC9DA-4655-4A88-A24A-3749DF3F62E2}">
      <dgm:prSet phldrT="[文字]" custT="1"/>
      <dgm:spPr/>
      <dgm:t>
        <a:bodyPr/>
        <a:lstStyle/>
        <a:p>
          <a:r>
            <a: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rPr>
            <a:t>注水時間</a:t>
          </a:r>
        </a:p>
      </dgm:t>
    </dgm:pt>
    <dgm:pt modelId="{88E67975-4DF9-406F-896D-98D853DD646A}" type="parTrans" cxnId="{E6EA9F82-CC64-441E-9F51-0607AB399F83}">
      <dgm:prSet/>
      <dgm:spPr/>
      <dgm:t>
        <a:bodyPr/>
        <a:lstStyle/>
        <a:p>
          <a:endParaRPr lang="zh-TW" altLang="en-US"/>
        </a:p>
      </dgm:t>
    </dgm:pt>
    <dgm:pt modelId="{B33DE460-C5C2-4B86-BD8C-2396EF04B736}" type="sibTrans" cxnId="{E6EA9F82-CC64-441E-9F51-0607AB399F83}">
      <dgm:prSet/>
      <dgm:spPr/>
      <dgm:t>
        <a:bodyPr/>
        <a:lstStyle/>
        <a:p>
          <a:endParaRPr lang="zh-TW" altLang="en-US"/>
        </a:p>
      </dgm:t>
    </dgm:pt>
    <dgm:pt modelId="{38E6660A-1226-4707-8824-35194CFD92E3}" type="pres">
      <dgm:prSet presAssocID="{E4481F9C-26B9-445E-A646-40DC89DF982D}" presName="Name0" presStyleCnt="0">
        <dgm:presLayoutVars>
          <dgm:dir/>
          <dgm:animLvl val="lvl"/>
          <dgm:resizeHandles val="exact"/>
        </dgm:presLayoutVars>
      </dgm:prSet>
      <dgm:spPr/>
    </dgm:pt>
    <dgm:pt modelId="{AD49606C-C821-4366-BD7D-0E1AC6500E24}" type="pres">
      <dgm:prSet presAssocID="{8B037BE0-4479-4F88-9E4B-C16E9CE3E2D3}" presName="composite" presStyleCnt="0"/>
      <dgm:spPr/>
    </dgm:pt>
    <dgm:pt modelId="{D53B28CF-3801-443E-956C-089F054C3ED7}" type="pres">
      <dgm:prSet presAssocID="{8B037BE0-4479-4F88-9E4B-C16E9CE3E2D3}" presName="parTx" presStyleLbl="alignNode1" presStyleIdx="0" presStyleCnt="5" custScaleY="100000">
        <dgm:presLayoutVars>
          <dgm:chMax val="0"/>
          <dgm:chPref val="0"/>
          <dgm:bulletEnabled val="1"/>
        </dgm:presLayoutVars>
      </dgm:prSet>
      <dgm:spPr/>
    </dgm:pt>
    <dgm:pt modelId="{F826D52F-8B46-4679-9A4B-241F4F37AFE5}" type="pres">
      <dgm:prSet presAssocID="{8B037BE0-4479-4F88-9E4B-C16E9CE3E2D3}" presName="desTx" presStyleLbl="alignAccFollowNode1" presStyleIdx="0" presStyleCnt="5" custScaleY="100000">
        <dgm:presLayoutVars>
          <dgm:bulletEnabled val="1"/>
        </dgm:presLayoutVars>
      </dgm:prSet>
      <dgm:spPr/>
    </dgm:pt>
    <dgm:pt modelId="{5344AFAA-0A4E-4606-ACB6-202D35A63188}" type="pres">
      <dgm:prSet presAssocID="{2AFED4CE-E086-42C6-8116-FEB1F71C00A0}" presName="space" presStyleCnt="0"/>
      <dgm:spPr/>
    </dgm:pt>
    <dgm:pt modelId="{2D8FAD1C-766A-4A79-BA2A-97DECD1812CC}" type="pres">
      <dgm:prSet presAssocID="{BA50903B-C05D-47E1-B579-0314A4347B8A}" presName="composite" presStyleCnt="0"/>
      <dgm:spPr/>
    </dgm:pt>
    <dgm:pt modelId="{4E029486-298D-41C2-9697-296A8C941A4D}" type="pres">
      <dgm:prSet presAssocID="{BA50903B-C05D-47E1-B579-0314A4347B8A}" presName="parTx" presStyleLbl="alignNode1" presStyleIdx="1" presStyleCnt="5" custScaleY="100000">
        <dgm:presLayoutVars>
          <dgm:chMax val="0"/>
          <dgm:chPref val="0"/>
          <dgm:bulletEnabled val="1"/>
        </dgm:presLayoutVars>
      </dgm:prSet>
      <dgm:spPr/>
    </dgm:pt>
    <dgm:pt modelId="{FBD47C57-BB91-4529-AFC5-4FD3F50DF0D9}" type="pres">
      <dgm:prSet presAssocID="{BA50903B-C05D-47E1-B579-0314A4347B8A}" presName="desTx" presStyleLbl="alignAccFollowNode1" presStyleIdx="1" presStyleCnt="5" custScaleY="100000">
        <dgm:presLayoutVars>
          <dgm:bulletEnabled val="1"/>
        </dgm:presLayoutVars>
      </dgm:prSet>
      <dgm:spPr/>
    </dgm:pt>
    <dgm:pt modelId="{383EF1A4-B90B-4B4D-BEE3-5740FE1CD70F}" type="pres">
      <dgm:prSet presAssocID="{0197422A-F93A-4AEE-BAD4-EF5C4F5294B6}" presName="space" presStyleCnt="0"/>
      <dgm:spPr/>
    </dgm:pt>
    <dgm:pt modelId="{4D23A4BE-8902-44F8-8388-B5D3874E0B5B}" type="pres">
      <dgm:prSet presAssocID="{7EA0922D-0D71-4C0B-9F2F-29FF93C59FCB}" presName="composite" presStyleCnt="0"/>
      <dgm:spPr/>
    </dgm:pt>
    <dgm:pt modelId="{102E5123-B185-4278-A213-F0802BF5E450}" type="pres">
      <dgm:prSet presAssocID="{7EA0922D-0D71-4C0B-9F2F-29FF93C59FCB}" presName="parTx" presStyleLbl="alignNode1" presStyleIdx="2" presStyleCnt="5" custScaleY="100000">
        <dgm:presLayoutVars>
          <dgm:chMax val="0"/>
          <dgm:chPref val="0"/>
          <dgm:bulletEnabled val="1"/>
        </dgm:presLayoutVars>
      </dgm:prSet>
      <dgm:spPr/>
    </dgm:pt>
    <dgm:pt modelId="{9A4D6AF0-CD5B-46E1-9358-76FC2493BAB3}" type="pres">
      <dgm:prSet presAssocID="{7EA0922D-0D71-4C0B-9F2F-29FF93C59FCB}" presName="desTx" presStyleLbl="alignAccFollowNode1" presStyleIdx="2" presStyleCnt="5" custScaleY="100000">
        <dgm:presLayoutVars>
          <dgm:bulletEnabled val="1"/>
        </dgm:presLayoutVars>
      </dgm:prSet>
      <dgm:spPr/>
    </dgm:pt>
    <dgm:pt modelId="{49D541FA-4CF6-40CF-8B91-62948AAC8B8F}" type="pres">
      <dgm:prSet presAssocID="{401727C3-22F1-4416-8FBC-1531DE328E1A}" presName="space" presStyleCnt="0"/>
      <dgm:spPr/>
    </dgm:pt>
    <dgm:pt modelId="{000BB514-8069-4E74-BEF8-9F3DE7CBF754}" type="pres">
      <dgm:prSet presAssocID="{7BF596EA-4F35-48B0-981A-138647CCC4BB}" presName="composite" presStyleCnt="0"/>
      <dgm:spPr/>
    </dgm:pt>
    <dgm:pt modelId="{54B5664A-6F58-4A91-8A5D-00480DB19078}" type="pres">
      <dgm:prSet presAssocID="{7BF596EA-4F35-48B0-981A-138647CCC4BB}" presName="parTx" presStyleLbl="alignNode1" presStyleIdx="3" presStyleCnt="5" custScaleY="100000">
        <dgm:presLayoutVars>
          <dgm:chMax val="0"/>
          <dgm:chPref val="0"/>
          <dgm:bulletEnabled val="1"/>
        </dgm:presLayoutVars>
      </dgm:prSet>
      <dgm:spPr/>
    </dgm:pt>
    <dgm:pt modelId="{B3ECE395-7739-487B-803F-617820506F8B}" type="pres">
      <dgm:prSet presAssocID="{7BF596EA-4F35-48B0-981A-138647CCC4BB}" presName="desTx" presStyleLbl="alignAccFollowNode1" presStyleIdx="3" presStyleCnt="5" custScaleY="100000">
        <dgm:presLayoutVars>
          <dgm:bulletEnabled val="1"/>
        </dgm:presLayoutVars>
      </dgm:prSet>
      <dgm:spPr/>
    </dgm:pt>
    <dgm:pt modelId="{5187CBCA-FE21-40C7-865E-CE96CB3F5E30}" type="pres">
      <dgm:prSet presAssocID="{95D5F97C-6337-4CA6-859D-611FE548522C}" presName="space" presStyleCnt="0"/>
      <dgm:spPr/>
    </dgm:pt>
    <dgm:pt modelId="{35C628DB-5CB9-42D6-94AB-BE7E94561317}" type="pres">
      <dgm:prSet presAssocID="{CEE8BA87-B10B-44E9-8C4E-20AA6A9C5E1D}" presName="composite" presStyleCnt="0"/>
      <dgm:spPr/>
    </dgm:pt>
    <dgm:pt modelId="{23A8B889-937D-4E8E-948F-91B5F8DC3B66}" type="pres">
      <dgm:prSet presAssocID="{CEE8BA87-B10B-44E9-8C4E-20AA6A9C5E1D}" presName="parTx" presStyleLbl="alignNode1" presStyleIdx="4" presStyleCnt="5" custScaleY="100000">
        <dgm:presLayoutVars>
          <dgm:chMax val="0"/>
          <dgm:chPref val="0"/>
          <dgm:bulletEnabled val="1"/>
        </dgm:presLayoutVars>
      </dgm:prSet>
      <dgm:spPr/>
    </dgm:pt>
    <dgm:pt modelId="{1C91893A-1B5E-4C33-8F80-759DBB68BFB2}" type="pres">
      <dgm:prSet presAssocID="{CEE8BA87-B10B-44E9-8C4E-20AA6A9C5E1D}" presName="desTx" presStyleLbl="alignAccFollowNode1" presStyleIdx="4" presStyleCnt="5" custScaleY="100000">
        <dgm:presLayoutVars>
          <dgm:bulletEnabled val="1"/>
        </dgm:presLayoutVars>
      </dgm:prSet>
      <dgm:spPr/>
    </dgm:pt>
  </dgm:ptLst>
  <dgm:cxnLst>
    <dgm:cxn modelId="{7AF56807-88DB-416D-83A3-1817F91C20FC}" type="presOf" srcId="{02F66EC5-A011-4C87-B4B5-077DC75990DC}" destId="{FBD47C57-BB91-4529-AFC5-4FD3F50DF0D9}" srcOrd="0" destOrd="0" presId="urn:microsoft.com/office/officeart/2005/8/layout/hList1"/>
    <dgm:cxn modelId="{CC99F71A-0B25-42AA-ACA6-1AB2D22815CF}" type="presOf" srcId="{6BDE1089-1F8A-4152-B0CC-508107FD3799}" destId="{F826D52F-8B46-4679-9A4B-241F4F37AFE5}" srcOrd="0" destOrd="1" presId="urn:microsoft.com/office/officeart/2005/8/layout/hList1"/>
    <dgm:cxn modelId="{B7BFBE1B-693A-4C8C-9966-76C8DBBA6180}" type="presOf" srcId="{C3AD15A7-E5AE-4A0C-A10E-C6734695B47D}" destId="{B3ECE395-7739-487B-803F-617820506F8B}" srcOrd="0" destOrd="1" presId="urn:microsoft.com/office/officeart/2005/8/layout/hList1"/>
    <dgm:cxn modelId="{62641021-15A8-4815-944A-058A7BDC0953}" type="presOf" srcId="{139387C7-B62F-4955-8F52-8D539FF8E310}" destId="{1C91893A-1B5E-4C33-8F80-759DBB68BFB2}" srcOrd="0" destOrd="1" presId="urn:microsoft.com/office/officeart/2005/8/layout/hList1"/>
    <dgm:cxn modelId="{723A3538-589A-4422-91FE-E6B564405107}" srcId="{BA50903B-C05D-47E1-B579-0314A4347B8A}" destId="{02F66EC5-A011-4C87-B4B5-077DC75990DC}" srcOrd="0" destOrd="0" parTransId="{63C3635C-699B-4C4F-8E22-D82835A5FF37}" sibTransId="{86D8DFAB-7DE9-4FFA-8FB0-FCE3E927555C}"/>
    <dgm:cxn modelId="{44112A44-A0BB-4ECD-B6B9-254C391A55B8}" srcId="{E4481F9C-26B9-445E-A646-40DC89DF982D}" destId="{CEE8BA87-B10B-44E9-8C4E-20AA6A9C5E1D}" srcOrd="4" destOrd="0" parTransId="{2BF86B40-26E7-41EB-BE20-394613F3DCE9}" sibTransId="{C16AB671-40FB-4BCD-8E18-FFE0DD48CA6D}"/>
    <dgm:cxn modelId="{35DC9266-101A-45F8-AAEB-1989EAA29F89}" type="presOf" srcId="{D8D9BA6D-82FC-4024-B050-FEBAC5E964F4}" destId="{9A4D6AF0-CD5B-46E1-9358-76FC2493BAB3}" srcOrd="0" destOrd="0" presId="urn:microsoft.com/office/officeart/2005/8/layout/hList1"/>
    <dgm:cxn modelId="{B56CDB6A-764B-4449-BAA7-51D2FE1530A7}" srcId="{7EA0922D-0D71-4C0B-9F2F-29FF93C59FCB}" destId="{D8D9BA6D-82FC-4024-B050-FEBAC5E964F4}" srcOrd="0" destOrd="0" parTransId="{25FB5E29-28A2-419F-A913-189E7D6CA2EF}" sibTransId="{578C6FA6-53E9-4AE4-82BE-26011BEF19E3}"/>
    <dgm:cxn modelId="{B6982154-57D8-4934-AD43-75F8A1097E07}" srcId="{8B037BE0-4479-4F88-9E4B-C16E9CE3E2D3}" destId="{6BDE1089-1F8A-4152-B0CC-508107FD3799}" srcOrd="1" destOrd="0" parTransId="{9B79E746-1AFF-4A9C-A2D6-A03E356F6B27}" sibTransId="{C14EC6EA-AC2B-4CF3-8F6B-7EA435034943}"/>
    <dgm:cxn modelId="{BAD57854-F94B-4071-A3E6-9034AC67A36C}" type="presOf" srcId="{CEE8BA87-B10B-44E9-8C4E-20AA6A9C5E1D}" destId="{23A8B889-937D-4E8E-948F-91B5F8DC3B66}" srcOrd="0" destOrd="0" presId="urn:microsoft.com/office/officeart/2005/8/layout/hList1"/>
    <dgm:cxn modelId="{05C2A377-F855-4AFB-BA08-BE8CC0D57C68}" type="presOf" srcId="{BA50903B-C05D-47E1-B579-0314A4347B8A}" destId="{4E029486-298D-41C2-9697-296A8C941A4D}" srcOrd="0" destOrd="0" presId="urn:microsoft.com/office/officeart/2005/8/layout/hList1"/>
    <dgm:cxn modelId="{E6EA9F82-CC64-441E-9F51-0607AB399F83}" srcId="{CEE8BA87-B10B-44E9-8C4E-20AA6A9C5E1D}" destId="{075EC9DA-4655-4A88-A24A-3749DF3F62E2}" srcOrd="2" destOrd="0" parTransId="{88E67975-4DF9-406F-896D-98D853DD646A}" sibTransId="{B33DE460-C5C2-4B86-BD8C-2396EF04B736}"/>
    <dgm:cxn modelId="{7F2E3889-81D6-4206-937F-8875CAD1F5B3}" type="presOf" srcId="{7BF596EA-4F35-48B0-981A-138647CCC4BB}" destId="{54B5664A-6F58-4A91-8A5D-00480DB19078}" srcOrd="0" destOrd="0" presId="urn:microsoft.com/office/officeart/2005/8/layout/hList1"/>
    <dgm:cxn modelId="{1411F991-8B8E-43A0-901A-4E3DDC62D01C}" type="presOf" srcId="{7EA0922D-0D71-4C0B-9F2F-29FF93C59FCB}" destId="{102E5123-B185-4278-A213-F0802BF5E450}" srcOrd="0" destOrd="0" presId="urn:microsoft.com/office/officeart/2005/8/layout/hList1"/>
    <dgm:cxn modelId="{9C2BFC93-6C94-455C-BB13-24BE4EEF7BA7}" srcId="{BA50903B-C05D-47E1-B579-0314A4347B8A}" destId="{D9C8ECE3-8636-44A1-AB73-2832B7A0A654}" srcOrd="1" destOrd="0" parTransId="{F6279DB5-216F-42BE-B95D-46CFADA2096A}" sibTransId="{E5D55B6D-25CB-4E51-8236-17714B83F815}"/>
    <dgm:cxn modelId="{48AA2CA1-3251-4B29-8FBA-AC98C7634C4C}" srcId="{CEE8BA87-B10B-44E9-8C4E-20AA6A9C5E1D}" destId="{C58A774D-313B-4B44-8E4F-622722BD4D0C}" srcOrd="0" destOrd="0" parTransId="{E88E7E34-A7EC-419A-A115-9A4EE3EB8483}" sibTransId="{A2569A4B-CB1D-42C6-B33C-4C1B6B6D9A2A}"/>
    <dgm:cxn modelId="{4BE02EA3-4A95-4EE3-992C-BCB63E3F10EA}" type="presOf" srcId="{E4481F9C-26B9-445E-A646-40DC89DF982D}" destId="{38E6660A-1226-4707-8824-35194CFD92E3}" srcOrd="0" destOrd="0" presId="urn:microsoft.com/office/officeart/2005/8/layout/hList1"/>
    <dgm:cxn modelId="{FEF67AAA-769C-4E7E-98A3-13C5A7B94ADC}" srcId="{7BF596EA-4F35-48B0-981A-138647CCC4BB}" destId="{74A4CD3E-7F33-402F-B801-27FBF06E87A6}" srcOrd="0" destOrd="0" parTransId="{360F1A37-B492-413C-B2CB-97E0B39CE959}" sibTransId="{1B15600C-D86F-421A-A4D6-4313187CA2F5}"/>
    <dgm:cxn modelId="{0CADFAAA-E78B-412C-91F8-A28964F5BE6B}" srcId="{7EA0922D-0D71-4C0B-9F2F-29FF93C59FCB}" destId="{46781A30-DBE8-4D4F-83BA-A35F0CB07C0F}" srcOrd="1" destOrd="0" parTransId="{794B49C0-51A2-4D8D-9CE5-B72C8E24B1D4}" sibTransId="{F4CA2D06-81BD-4E94-AA83-8B5B9227D71D}"/>
    <dgm:cxn modelId="{3E2DBEAB-D226-46FE-B10A-466945D0110E}" type="presOf" srcId="{B2D4A101-865D-4A48-907F-386C3889ECED}" destId="{F826D52F-8B46-4679-9A4B-241F4F37AFE5}" srcOrd="0" destOrd="0" presId="urn:microsoft.com/office/officeart/2005/8/layout/hList1"/>
    <dgm:cxn modelId="{5C9135AF-9BF9-4DD3-9E58-8A09C3F96639}" type="presOf" srcId="{46781A30-DBE8-4D4F-83BA-A35F0CB07C0F}" destId="{9A4D6AF0-CD5B-46E1-9358-76FC2493BAB3}" srcOrd="0" destOrd="1" presId="urn:microsoft.com/office/officeart/2005/8/layout/hList1"/>
    <dgm:cxn modelId="{A31D71B0-C978-4F1D-AE2C-239BE3C8DBCE}" type="presOf" srcId="{8B037BE0-4479-4F88-9E4B-C16E9CE3E2D3}" destId="{D53B28CF-3801-443E-956C-089F054C3ED7}" srcOrd="0" destOrd="0" presId="urn:microsoft.com/office/officeart/2005/8/layout/hList1"/>
    <dgm:cxn modelId="{6D8FCFB0-3772-4B2C-A70F-C66BD9077AD1}" srcId="{E4481F9C-26B9-445E-A646-40DC89DF982D}" destId="{BA50903B-C05D-47E1-B579-0314A4347B8A}" srcOrd="1" destOrd="0" parTransId="{9C62717A-E051-4D12-9044-6C335259DD5F}" sibTransId="{0197422A-F93A-4AEE-BAD4-EF5C4F5294B6}"/>
    <dgm:cxn modelId="{02647AB4-D049-4B20-B0A3-C7007F0EFB04}" srcId="{7BF596EA-4F35-48B0-981A-138647CCC4BB}" destId="{C3AD15A7-E5AE-4A0C-A10E-C6734695B47D}" srcOrd="1" destOrd="0" parTransId="{3ECD0615-6EE0-4608-AB89-904A84B61E92}" sibTransId="{37AD41BD-C0C4-453A-80E8-1CFA81330657}"/>
    <dgm:cxn modelId="{A6FB36B9-8548-402A-8709-73CD7DCEC6DE}" srcId="{8B037BE0-4479-4F88-9E4B-C16E9CE3E2D3}" destId="{B2D4A101-865D-4A48-907F-386C3889ECED}" srcOrd="0" destOrd="0" parTransId="{922455F8-DCAD-4102-AE17-0C0D608D0561}" sibTransId="{C984358E-4DA7-45E0-A02E-5C1C138990F1}"/>
    <dgm:cxn modelId="{5AE8EEBC-BB25-45AC-8122-397CCF764C38}" srcId="{E4481F9C-26B9-445E-A646-40DC89DF982D}" destId="{7EA0922D-0D71-4C0B-9F2F-29FF93C59FCB}" srcOrd="2" destOrd="0" parTransId="{D93D8AB7-CFF9-4B1C-BABC-820735215126}" sibTransId="{401727C3-22F1-4416-8FBC-1531DE328E1A}"/>
    <dgm:cxn modelId="{74EB52BF-9265-45C0-BD4C-839D2C47E5AA}" type="presOf" srcId="{C58A774D-313B-4B44-8E4F-622722BD4D0C}" destId="{1C91893A-1B5E-4C33-8F80-759DBB68BFB2}" srcOrd="0" destOrd="0" presId="urn:microsoft.com/office/officeart/2005/8/layout/hList1"/>
    <dgm:cxn modelId="{8414F5C7-E43B-4857-97D3-D741EDED5C50}" srcId="{CEE8BA87-B10B-44E9-8C4E-20AA6A9C5E1D}" destId="{139387C7-B62F-4955-8F52-8D539FF8E310}" srcOrd="1" destOrd="0" parTransId="{CD38B499-2C3D-4DF5-9D8D-92F1C8F0587C}" sibTransId="{CD5AA58A-D875-4CAD-98BB-B32E864110D6}"/>
    <dgm:cxn modelId="{37D75DD0-C637-475A-A68B-3FA465B200EE}" type="presOf" srcId="{D9C8ECE3-8636-44A1-AB73-2832B7A0A654}" destId="{FBD47C57-BB91-4529-AFC5-4FD3F50DF0D9}" srcOrd="0" destOrd="1" presId="urn:microsoft.com/office/officeart/2005/8/layout/hList1"/>
    <dgm:cxn modelId="{29017DD5-1133-40F1-B8F1-5FB768A2E67D}" type="presOf" srcId="{075EC9DA-4655-4A88-A24A-3749DF3F62E2}" destId="{1C91893A-1B5E-4C33-8F80-759DBB68BFB2}" srcOrd="0" destOrd="2" presId="urn:microsoft.com/office/officeart/2005/8/layout/hList1"/>
    <dgm:cxn modelId="{236339D8-8DC5-4FD5-9FD0-77B65CF0BC38}" srcId="{E4481F9C-26B9-445E-A646-40DC89DF982D}" destId="{7BF596EA-4F35-48B0-981A-138647CCC4BB}" srcOrd="3" destOrd="0" parTransId="{1CE8F51E-45AE-4445-B3D5-84DDDD7D9810}" sibTransId="{95D5F97C-6337-4CA6-859D-611FE548522C}"/>
    <dgm:cxn modelId="{513FA2E3-54ED-46B9-AC8E-E6F39A18ADFF}" type="presOf" srcId="{74A4CD3E-7F33-402F-B801-27FBF06E87A6}" destId="{B3ECE395-7739-487B-803F-617820506F8B}" srcOrd="0" destOrd="0" presId="urn:microsoft.com/office/officeart/2005/8/layout/hList1"/>
    <dgm:cxn modelId="{C978F7FC-24FF-46CC-B3A6-6D0CB4DF4A64}" srcId="{E4481F9C-26B9-445E-A646-40DC89DF982D}" destId="{8B037BE0-4479-4F88-9E4B-C16E9CE3E2D3}" srcOrd="0" destOrd="0" parTransId="{28F119EA-5CC6-466B-823D-4B22D17DAA4D}" sibTransId="{2AFED4CE-E086-42C6-8116-FEB1F71C00A0}"/>
    <dgm:cxn modelId="{8E7B6B18-8E1A-4C2C-A0D6-298BEF0A0EF6}" type="presParOf" srcId="{38E6660A-1226-4707-8824-35194CFD92E3}" destId="{AD49606C-C821-4366-BD7D-0E1AC6500E24}" srcOrd="0" destOrd="0" presId="urn:microsoft.com/office/officeart/2005/8/layout/hList1"/>
    <dgm:cxn modelId="{C46C24C0-6891-412C-AD7B-3EC44EF9B3F0}" type="presParOf" srcId="{AD49606C-C821-4366-BD7D-0E1AC6500E24}" destId="{D53B28CF-3801-443E-956C-089F054C3ED7}" srcOrd="0" destOrd="0" presId="urn:microsoft.com/office/officeart/2005/8/layout/hList1"/>
    <dgm:cxn modelId="{903E75A5-B427-42AE-AC3B-E85E0AE01CF7}" type="presParOf" srcId="{AD49606C-C821-4366-BD7D-0E1AC6500E24}" destId="{F826D52F-8B46-4679-9A4B-241F4F37AFE5}" srcOrd="1" destOrd="0" presId="urn:microsoft.com/office/officeart/2005/8/layout/hList1"/>
    <dgm:cxn modelId="{B32F941C-AE55-4F13-B018-871D0C7EB6E5}" type="presParOf" srcId="{38E6660A-1226-4707-8824-35194CFD92E3}" destId="{5344AFAA-0A4E-4606-ACB6-202D35A63188}" srcOrd="1" destOrd="0" presId="urn:microsoft.com/office/officeart/2005/8/layout/hList1"/>
    <dgm:cxn modelId="{723EB15B-D04E-49F6-9381-CA39763669F8}" type="presParOf" srcId="{38E6660A-1226-4707-8824-35194CFD92E3}" destId="{2D8FAD1C-766A-4A79-BA2A-97DECD1812CC}" srcOrd="2" destOrd="0" presId="urn:microsoft.com/office/officeart/2005/8/layout/hList1"/>
    <dgm:cxn modelId="{629B5C42-AD2C-4B12-B91E-CF644DA7D375}" type="presParOf" srcId="{2D8FAD1C-766A-4A79-BA2A-97DECD1812CC}" destId="{4E029486-298D-41C2-9697-296A8C941A4D}" srcOrd="0" destOrd="0" presId="urn:microsoft.com/office/officeart/2005/8/layout/hList1"/>
    <dgm:cxn modelId="{B05DD18D-742B-49B4-853F-1E3BDEF1F61A}" type="presParOf" srcId="{2D8FAD1C-766A-4A79-BA2A-97DECD1812CC}" destId="{FBD47C57-BB91-4529-AFC5-4FD3F50DF0D9}" srcOrd="1" destOrd="0" presId="urn:microsoft.com/office/officeart/2005/8/layout/hList1"/>
    <dgm:cxn modelId="{72F839C9-F468-447B-A0C5-7C10E4A89BE8}" type="presParOf" srcId="{38E6660A-1226-4707-8824-35194CFD92E3}" destId="{383EF1A4-B90B-4B4D-BEE3-5740FE1CD70F}" srcOrd="3" destOrd="0" presId="urn:microsoft.com/office/officeart/2005/8/layout/hList1"/>
    <dgm:cxn modelId="{18B7D92D-9028-4A8B-AE41-6D268C375798}" type="presParOf" srcId="{38E6660A-1226-4707-8824-35194CFD92E3}" destId="{4D23A4BE-8902-44F8-8388-B5D3874E0B5B}" srcOrd="4" destOrd="0" presId="urn:microsoft.com/office/officeart/2005/8/layout/hList1"/>
    <dgm:cxn modelId="{7D436527-4353-4F8B-A655-7E2B3E44A74B}" type="presParOf" srcId="{4D23A4BE-8902-44F8-8388-B5D3874E0B5B}" destId="{102E5123-B185-4278-A213-F0802BF5E450}" srcOrd="0" destOrd="0" presId="urn:microsoft.com/office/officeart/2005/8/layout/hList1"/>
    <dgm:cxn modelId="{0F3D4420-B5CD-47D9-8BDF-6398BA8A8AFC}" type="presParOf" srcId="{4D23A4BE-8902-44F8-8388-B5D3874E0B5B}" destId="{9A4D6AF0-CD5B-46E1-9358-76FC2493BAB3}" srcOrd="1" destOrd="0" presId="urn:microsoft.com/office/officeart/2005/8/layout/hList1"/>
    <dgm:cxn modelId="{8D3843F4-D2FA-40AB-BE29-ED44879A0C29}" type="presParOf" srcId="{38E6660A-1226-4707-8824-35194CFD92E3}" destId="{49D541FA-4CF6-40CF-8B91-62948AAC8B8F}" srcOrd="5" destOrd="0" presId="urn:microsoft.com/office/officeart/2005/8/layout/hList1"/>
    <dgm:cxn modelId="{FC505CDF-1663-41F6-859D-D2EF86C78B47}" type="presParOf" srcId="{38E6660A-1226-4707-8824-35194CFD92E3}" destId="{000BB514-8069-4E74-BEF8-9F3DE7CBF754}" srcOrd="6" destOrd="0" presId="urn:microsoft.com/office/officeart/2005/8/layout/hList1"/>
    <dgm:cxn modelId="{C149CF2C-E662-4663-AF4D-00724AF06043}" type="presParOf" srcId="{000BB514-8069-4E74-BEF8-9F3DE7CBF754}" destId="{54B5664A-6F58-4A91-8A5D-00480DB19078}" srcOrd="0" destOrd="0" presId="urn:microsoft.com/office/officeart/2005/8/layout/hList1"/>
    <dgm:cxn modelId="{AFE80BDD-5421-4CB2-9D40-2C47A64DEEC6}" type="presParOf" srcId="{000BB514-8069-4E74-BEF8-9F3DE7CBF754}" destId="{B3ECE395-7739-487B-803F-617820506F8B}" srcOrd="1" destOrd="0" presId="urn:microsoft.com/office/officeart/2005/8/layout/hList1"/>
    <dgm:cxn modelId="{97C4E764-C2C4-492F-9386-7CE576AE5574}" type="presParOf" srcId="{38E6660A-1226-4707-8824-35194CFD92E3}" destId="{5187CBCA-FE21-40C7-865E-CE96CB3F5E30}" srcOrd="7" destOrd="0" presId="urn:microsoft.com/office/officeart/2005/8/layout/hList1"/>
    <dgm:cxn modelId="{CFD8BA2C-ED1A-470D-8DDD-3D15A95C9E65}" type="presParOf" srcId="{38E6660A-1226-4707-8824-35194CFD92E3}" destId="{35C628DB-5CB9-42D6-94AB-BE7E94561317}" srcOrd="8" destOrd="0" presId="urn:microsoft.com/office/officeart/2005/8/layout/hList1"/>
    <dgm:cxn modelId="{1F924051-5B68-4AB2-8C68-FAEB23B6B878}" type="presParOf" srcId="{35C628DB-5CB9-42D6-94AB-BE7E94561317}" destId="{23A8B889-937D-4E8E-948F-91B5F8DC3B66}" srcOrd="0" destOrd="0" presId="urn:microsoft.com/office/officeart/2005/8/layout/hList1"/>
    <dgm:cxn modelId="{494024DC-D03C-47FE-BF44-3FFBF0F1A3D8}" type="presParOf" srcId="{35C628DB-5CB9-42D6-94AB-BE7E94561317}" destId="{1C91893A-1B5E-4C33-8F80-759DBB68BFB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B28CF-3801-443E-956C-089F054C3ED7}">
      <dsp:nvSpPr>
        <dsp:cNvPr id="0" name=""/>
        <dsp:cNvSpPr/>
      </dsp:nvSpPr>
      <dsp:spPr>
        <a:xfrm>
          <a:off x="4940" y="903187"/>
          <a:ext cx="1893728" cy="757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建立模型</a:t>
          </a:r>
        </a:p>
      </dsp:txBody>
      <dsp:txXfrm>
        <a:off x="4940" y="903187"/>
        <a:ext cx="1893728" cy="757491"/>
      </dsp:txXfrm>
    </dsp:sp>
    <dsp:sp modelId="{F826D52F-8B46-4679-9A4B-241F4F37AFE5}">
      <dsp:nvSpPr>
        <dsp:cNvPr id="0" name=""/>
        <dsp:cNvSpPr/>
      </dsp:nvSpPr>
      <dsp:spPr>
        <a:xfrm>
          <a:off x="4940" y="1660679"/>
          <a:ext cx="189372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卡式座標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離散化</a:t>
          </a:r>
        </a:p>
      </dsp:txBody>
      <dsp:txXfrm>
        <a:off x="4940" y="1660679"/>
        <a:ext cx="1893728" cy="2854800"/>
      </dsp:txXfrm>
    </dsp:sp>
    <dsp:sp modelId="{4E029486-298D-41C2-9697-296A8C941A4D}">
      <dsp:nvSpPr>
        <dsp:cNvPr id="0" name=""/>
        <dsp:cNvSpPr/>
      </dsp:nvSpPr>
      <dsp:spPr>
        <a:xfrm>
          <a:off x="2163791" y="903187"/>
          <a:ext cx="1893728" cy="757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地層參數</a:t>
          </a:r>
        </a:p>
      </dsp:txBody>
      <dsp:txXfrm>
        <a:off x="2163791" y="903187"/>
        <a:ext cx="1893728" cy="757491"/>
      </dsp:txXfrm>
    </dsp:sp>
    <dsp:sp modelId="{FBD47C57-BB91-4529-AFC5-4FD3F50DF0D9}">
      <dsp:nvSpPr>
        <dsp:cNvPr id="0" name=""/>
        <dsp:cNvSpPr/>
      </dsp:nvSpPr>
      <dsp:spPr>
        <a:xfrm>
          <a:off x="2163791" y="1660679"/>
          <a:ext cx="189372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應力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楊氏係數</a:t>
          </a:r>
        </a:p>
      </dsp:txBody>
      <dsp:txXfrm>
        <a:off x="2163791" y="1660679"/>
        <a:ext cx="1893728" cy="2854800"/>
      </dsp:txXfrm>
    </dsp:sp>
    <dsp:sp modelId="{102E5123-B185-4278-A213-F0802BF5E450}">
      <dsp:nvSpPr>
        <dsp:cNvPr id="0" name=""/>
        <dsp:cNvSpPr/>
      </dsp:nvSpPr>
      <dsp:spPr>
        <a:xfrm>
          <a:off x="4322642" y="903187"/>
          <a:ext cx="1893728" cy="757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地質參數</a:t>
          </a:r>
        </a:p>
      </dsp:txBody>
      <dsp:txXfrm>
        <a:off x="4322642" y="903187"/>
        <a:ext cx="1893728" cy="757491"/>
      </dsp:txXfrm>
    </dsp:sp>
    <dsp:sp modelId="{9A4D6AF0-CD5B-46E1-9358-76FC2493BAB3}">
      <dsp:nvSpPr>
        <dsp:cNvPr id="0" name=""/>
        <dsp:cNvSpPr/>
      </dsp:nvSpPr>
      <dsp:spPr>
        <a:xfrm>
          <a:off x="4322642" y="1660679"/>
          <a:ext cx="189372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孔隙率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滲透率</a:t>
          </a:r>
        </a:p>
      </dsp:txBody>
      <dsp:txXfrm>
        <a:off x="4322642" y="1660679"/>
        <a:ext cx="1893728" cy="2854800"/>
      </dsp:txXfrm>
    </dsp:sp>
    <dsp:sp modelId="{54B5664A-6F58-4A91-8A5D-00480DB19078}">
      <dsp:nvSpPr>
        <dsp:cNvPr id="0" name=""/>
        <dsp:cNvSpPr/>
      </dsp:nvSpPr>
      <dsp:spPr>
        <a:xfrm>
          <a:off x="6481492" y="903187"/>
          <a:ext cx="1893728" cy="757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流體參數</a:t>
          </a:r>
        </a:p>
      </dsp:txBody>
      <dsp:txXfrm>
        <a:off x="6481492" y="903187"/>
        <a:ext cx="1893728" cy="757491"/>
      </dsp:txXfrm>
    </dsp:sp>
    <dsp:sp modelId="{B3ECE395-7739-487B-803F-617820506F8B}">
      <dsp:nvSpPr>
        <dsp:cNvPr id="0" name=""/>
        <dsp:cNvSpPr/>
      </dsp:nvSpPr>
      <dsp:spPr>
        <a:xfrm>
          <a:off x="6481492" y="1660679"/>
          <a:ext cx="189372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密度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黏滯度</a:t>
          </a:r>
        </a:p>
      </dsp:txBody>
      <dsp:txXfrm>
        <a:off x="6481492" y="1660679"/>
        <a:ext cx="1893728" cy="2854800"/>
      </dsp:txXfrm>
    </dsp:sp>
    <dsp:sp modelId="{23A8B889-937D-4E8E-948F-91B5F8DC3B66}">
      <dsp:nvSpPr>
        <dsp:cNvPr id="0" name=""/>
        <dsp:cNvSpPr/>
      </dsp:nvSpPr>
      <dsp:spPr>
        <a:xfrm>
          <a:off x="8640343" y="903187"/>
          <a:ext cx="1893728" cy="757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初始條件</a:t>
          </a:r>
        </a:p>
      </dsp:txBody>
      <dsp:txXfrm>
        <a:off x="8640343" y="903187"/>
        <a:ext cx="1893728" cy="757491"/>
      </dsp:txXfrm>
    </dsp:sp>
    <dsp:sp modelId="{1C91893A-1B5E-4C33-8F80-759DBB68BFB2}">
      <dsp:nvSpPr>
        <dsp:cNvPr id="0" name=""/>
        <dsp:cNvSpPr/>
      </dsp:nvSpPr>
      <dsp:spPr>
        <a:xfrm>
          <a:off x="8640343" y="1660679"/>
          <a:ext cx="189372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注水速度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摩擦係數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注水時間</a:t>
          </a:r>
        </a:p>
      </dsp:txBody>
      <dsp:txXfrm>
        <a:off x="8640343" y="1660679"/>
        <a:ext cx="1893728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1E42D3-3868-49AD-9557-E8F68C8D1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AB6E81-C0EB-4305-8536-0FD1C7336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8BDBA0-688C-4A02-945B-676BA83D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3746-C714-42ED-A9D5-E77662F98738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AEBF5B-F5F7-472F-99C6-31AF34DD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FD50D8-885C-4C4D-8FEB-06FE9B66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1CC-167B-45FC-AB33-F90749D08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92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38664-B47A-42BF-978D-18F44190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1F06267-F936-4FC8-A766-A52AD3E98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BB39A8-71CA-43A0-9504-84580E1E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3746-C714-42ED-A9D5-E77662F98738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2A163F-6C2B-4670-8450-83B05EC2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F956F8-3A44-433B-9330-5D06F20B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1CC-167B-45FC-AB33-F90749D08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02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0F03397-798B-4943-9CC1-CEA9474E0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8DDB79-B9F5-4E67-BB74-3E778C8CC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ECB7AD-21D7-44CF-AB40-E2CED994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3746-C714-42ED-A9D5-E77662F98738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2B34C4-3F6F-4BC7-ADC2-B01CC499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1556F2-16F4-47B0-A9C3-891E9DA8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1CC-167B-45FC-AB33-F90749D08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63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8319D4-1F30-4A85-8429-46A14734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43A719-3ACB-4359-99A4-651AD4CAD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E8F136-0AA4-442F-A86C-AA2E64B5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3746-C714-42ED-A9D5-E77662F98738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4197C4-E6EA-40BF-A111-C7564D43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5C168E-F36E-4034-84D5-03F3E7AB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1CC-167B-45FC-AB33-F90749D08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12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AA1B0-CA4C-4A6C-9A71-5D9353AF8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2B8715-B097-4DC1-AB33-36576277A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43CA75-1CD3-4B90-BA67-2C531649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3746-C714-42ED-A9D5-E77662F98738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7E54F6-54AB-4E73-9874-251E3C0A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1C0A7E-6B66-4C46-9851-C73652F2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1CC-167B-45FC-AB33-F90749D08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60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95425D-A73D-4137-993A-6381BACE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CF6347-E9D9-4CA9-845A-37561B639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D42D90-14EA-4CCF-9AD7-7380937AC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27FDEC-DC94-403A-9E4C-9E598B27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3746-C714-42ED-A9D5-E77662F98738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169CEB-9EDD-41B1-95C3-80B600BF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BDC4E6-43BF-4B67-AAEE-3D88B044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1CC-167B-45FC-AB33-F90749D08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98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181C46-DC5E-4A95-8C53-C540B15F4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6685D1-9F9D-4F73-9048-604859A5B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228371-CEA9-4D6E-942C-339455094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6F2A79F-FCA5-4BB3-85EF-B8037F96D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B74EE0-84A4-4C03-A1C3-5B95BF57B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B243777-5B2C-4C14-A94D-E89FCF6A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3746-C714-42ED-A9D5-E77662F98738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4C48BBA-FCFD-4464-8418-C7AE6F4D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40C9E6D-084F-4AA6-ABF2-6CB46559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1CC-167B-45FC-AB33-F90749D08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91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B0C53-71CC-439C-8F8A-67F7C917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8FBFF2-EF1D-45D2-8866-374F752A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3746-C714-42ED-A9D5-E77662F98738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417768-CFB7-4D52-9AE0-96961F52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B11B80-0AF6-4C0E-A365-81388C92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1CC-167B-45FC-AB33-F90749D08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32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E71D0C2-B6D2-49B8-9F5B-CD739C92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3746-C714-42ED-A9D5-E77662F98738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74F397E-B12A-4875-B170-818941D3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043F99-D577-495B-B6EA-65D8C1A5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1CC-167B-45FC-AB33-F90749D08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31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0EF858-8AC7-4735-A3E7-A9CC82E9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C14B3F-33D5-4918-8C78-C5B1C535F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57A2F7-F9EC-4B56-BB3E-24A37B85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79A230-0D21-4E89-925B-95FA6F3E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3746-C714-42ED-A9D5-E77662F98738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6C0D60-9205-42B4-8343-85F7D967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3D4292-F805-4E7D-A91A-ADE2419B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1CC-167B-45FC-AB33-F90749D08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5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8BB52-8873-48E7-97E1-3D3F0297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8CD6BA1-3CEE-4743-A82F-73F161734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A08697-6DDF-45C2-9985-B192F4E89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5AFF37-C8CE-4AD0-8CFB-62065AFB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3746-C714-42ED-A9D5-E77662F98738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B73B1E-6186-4156-99F0-A5E5FCCB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CCE4C8-2D45-4AD5-846A-3CCDB08A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1CC-167B-45FC-AB33-F90749D08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17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BBCAD81-17AD-4A06-A85B-A405DE43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387F82-0FAE-4F03-AA3E-4A7AA36F1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C6FC5F-110E-49D9-8E94-8E8D31A7E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13746-C714-42ED-A9D5-E77662F98738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A20047-F31C-4BA5-B673-A5F125A54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B2A1B6-2F7D-49FD-870E-A49057F93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581CC-167B-45FC-AB33-F90749D08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46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DEF38B41-C4AD-4F95-AF98-A9D2E2DA02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2413189"/>
              </p:ext>
            </p:extLst>
          </p:nvPr>
        </p:nvGraphicFramePr>
        <p:xfrm>
          <a:off x="242955" y="552689"/>
          <a:ext cx="1053901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289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</Words>
  <Application>Microsoft Office PowerPoint</Application>
  <PresentationFormat>寬螢幕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施松呈</dc:creator>
  <cp:lastModifiedBy>施松呈</cp:lastModifiedBy>
  <cp:revision>2</cp:revision>
  <dcterms:created xsi:type="dcterms:W3CDTF">2022-02-17T10:09:07Z</dcterms:created>
  <dcterms:modified xsi:type="dcterms:W3CDTF">2022-02-17T10:14:32Z</dcterms:modified>
</cp:coreProperties>
</file>