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268" autoAdjust="0"/>
  </p:normalViewPr>
  <p:slideViewPr>
    <p:cSldViewPr snapToGrid="0">
      <p:cViewPr>
        <p:scale>
          <a:sx n="75" d="100"/>
          <a:sy n="75" d="100"/>
        </p:scale>
        <p:origin x="-974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A6AB47A-9C97-4901-8DD2-F0347536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DA60C1DF-7176-46A2-81D4-604318640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5B5500B-096A-4E32-99A3-D4913103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C187FEC-0731-4EFD-B173-CEB9C983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7B2E741-E35E-4D89-845E-4CD09AEA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77C5CBD-EE14-4225-8E66-961C4CD7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7D9087F6-CF21-4884-BB0B-6769BEB0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BAE7802-EE15-4639-9ECD-98A4989D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043F3E6-B765-482F-99DD-32348596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4B3ABB1-6CDF-41D6-99C1-A1292601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7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06C3C705-5806-4544-9AA0-948548B96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325A7D38-B865-42BF-AD61-D73DC4BD2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E028318-2534-4584-9681-331DAC09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61F42FC-217C-460D-92D5-9D765896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29233AB-E8CB-4550-9B81-FEE0457C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90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9F3C21-3B56-46B3-93BC-399C3A2B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7374668-3E5A-4BD1-9312-EE4B5A0E2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7EEAD6A-CBB4-4B35-92F2-35C58C98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BE05F7A-9BC2-47C7-9199-9E5DFAC7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F021592-8C67-45C4-8737-914222B2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3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A9CD857-7E7A-451B-91BE-5C1D2FCF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F43E7F91-D4CF-48B4-B82E-302ECDB63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A155206-E84F-4789-98B3-C4F35BD1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7F9A77A-31DB-4668-9011-4713C40A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6868A42-0343-4893-BB11-4DD11E6F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94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7E01D78-505E-469F-9169-4962D39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3CE4D00-AFB0-47BC-AD7A-60EAA7D37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2BB0A71F-97E6-42F6-82B5-D9071E3C7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136F4D51-EAAB-40F7-B50F-7AFFE892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ED8B047A-DADE-4FBC-B98F-DCED33DC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4610B020-29CE-4878-BB36-A8C8EA29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69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3FF6123-CE05-41C8-9EAE-102B7CD1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AB6CFE2A-96B2-4379-9DA3-0056281F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8748932-EA0A-411A-B570-827443A39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9049E45B-4D2E-4F5B-B705-A29EACFB0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FB2D1BCB-D57B-4581-A44D-9BCD151B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83E284D7-5A15-4769-80AD-C2471CB3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B4589C5B-5073-4490-93B0-A4F0E5A3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7E1F3E33-E61E-4F70-985E-7B817B74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13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127D652-0024-4FDE-8DE6-104F501E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C2DBB5EA-471D-4513-B45B-F86CFD95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162BE0D0-6EE7-4B6C-A3E4-4B01EFD3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DC1A744E-8CAB-472C-AB2E-CAD5D590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69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719AF650-330C-443B-81FB-CE5CC31C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AED88E6-F609-48EA-A823-2125D63E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5CD310D-961D-4E6D-8A7C-1A37C40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05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1F521F7-3D54-4F89-9451-17012B8A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E683FC7-58F5-4BC6-819C-91BAE083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FA6CEAB-5771-44FB-848E-52834A52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87AA922-F57A-46E0-B19A-9078E6CB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2113E35E-00F8-409E-B774-D79A453A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F81A0185-5771-4EBF-BCC4-C11A0DC7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0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D488A57-0BCB-489D-B730-2D7CCCE2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92802E2F-B2C1-4110-9129-27B79F883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E71CE84A-4071-4DCC-8A4A-7B0BD6E47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A92F728D-FBD9-4739-8A93-74F2BD2A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14DAE4F-3A3D-458C-8B51-E0621E1D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2D873C7D-5379-4B9C-A417-B8FD8F12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18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11A8478E-C8E3-4A4A-A66B-D3943B95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83DD150A-DBB8-4DEA-A186-93A93C103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130A6F2-E599-4C45-BE85-CC474AADD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EF2C-0544-4C00-9E7C-EE3BD76277F5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2FB9C7-B215-4C03-9DC9-206D8528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8313BCF-2745-487B-B1A8-DC1324080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1355-7C03-47A5-9339-63805069F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03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5519" y="34891"/>
            <a:ext cx="2834142" cy="1687249"/>
            <a:chOff x="2481055" y="1468042"/>
            <a:chExt cx="6699801" cy="3988590"/>
          </a:xfrm>
        </p:grpSpPr>
        <p:sp>
          <p:nvSpPr>
            <p:cNvPr id="5" name="橢圓 4">
              <a:extLst>
                <a:ext uri="{FF2B5EF4-FFF2-40B4-BE49-F238E27FC236}">
                  <a16:creationId xmlns="" xmlns:a16="http://schemas.microsoft.com/office/drawing/2014/main" id="{23C631C1-E06B-425F-93BC-4531CE88AA91}"/>
                </a:ext>
              </a:extLst>
            </p:cNvPr>
            <p:cNvSpPr/>
            <p:nvPr/>
          </p:nvSpPr>
          <p:spPr>
            <a:xfrm>
              <a:off x="5555039" y="2395537"/>
              <a:ext cx="2133600" cy="2133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局部圓 6">
              <a:extLst>
                <a:ext uri="{FF2B5EF4-FFF2-40B4-BE49-F238E27FC236}">
                  <a16:creationId xmlns="" xmlns:a16="http://schemas.microsoft.com/office/drawing/2014/main" id="{8B7DA486-7CC2-4C5A-AAF7-BC9218EFD8ED}"/>
                </a:ext>
              </a:extLst>
            </p:cNvPr>
            <p:cNvSpPr/>
            <p:nvPr/>
          </p:nvSpPr>
          <p:spPr>
            <a:xfrm>
              <a:off x="5555039" y="2395537"/>
              <a:ext cx="2133600" cy="2133600"/>
            </a:xfrm>
            <a:prstGeom prst="pie">
              <a:avLst>
                <a:gd name="adj1" fmla="val 2967218"/>
                <a:gd name="adj2" fmla="val 18491249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局部圓 7">
              <a:extLst>
                <a:ext uri="{FF2B5EF4-FFF2-40B4-BE49-F238E27FC236}">
                  <a16:creationId xmlns="" xmlns:a16="http://schemas.microsoft.com/office/drawing/2014/main" id="{99375672-F703-4B85-8718-95267F315A0C}"/>
                </a:ext>
              </a:extLst>
            </p:cNvPr>
            <p:cNvSpPr/>
            <p:nvPr/>
          </p:nvSpPr>
          <p:spPr>
            <a:xfrm>
              <a:off x="5938561" y="2779059"/>
              <a:ext cx="1394568" cy="1366556"/>
            </a:xfrm>
            <a:prstGeom prst="pie">
              <a:avLst>
                <a:gd name="adj1" fmla="val 2270180"/>
                <a:gd name="adj2" fmla="val 18985404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箭號: 彎曲 9">
              <a:extLst>
                <a:ext uri="{FF2B5EF4-FFF2-40B4-BE49-F238E27FC236}">
                  <a16:creationId xmlns="" xmlns:a16="http://schemas.microsoft.com/office/drawing/2014/main" id="{E3FD5FC0-7CB6-4D64-87E3-652EFCE9BFD2}"/>
                </a:ext>
              </a:extLst>
            </p:cNvPr>
            <p:cNvSpPr/>
            <p:nvPr/>
          </p:nvSpPr>
          <p:spPr>
            <a:xfrm flipH="1">
              <a:off x="7728423" y="3069850"/>
              <a:ext cx="1452433" cy="1459287"/>
            </a:xfrm>
            <a:prstGeom prst="bentArrow">
              <a:avLst>
                <a:gd name="adj1" fmla="val 25000"/>
                <a:gd name="adj2" fmla="val 25000"/>
                <a:gd name="adj3" fmla="val 3355"/>
                <a:gd name="adj4" fmla="val 3819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CE480638-8F56-44B1-B3A0-227D0479447A}"/>
                </a:ext>
              </a:extLst>
            </p:cNvPr>
            <p:cNvSpPr/>
            <p:nvPr/>
          </p:nvSpPr>
          <p:spPr>
            <a:xfrm>
              <a:off x="7716651" y="2395537"/>
              <a:ext cx="430306" cy="21336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endParaRPr>
            </a:p>
          </p:txBody>
        </p:sp>
        <p:sp>
          <p:nvSpPr>
            <p:cNvPr id="11" name="箭號: 全向 10">
              <a:extLst>
                <a:ext uri="{FF2B5EF4-FFF2-40B4-BE49-F238E27FC236}">
                  <a16:creationId xmlns="" xmlns:a16="http://schemas.microsoft.com/office/drawing/2014/main" id="{8C2D8486-33D0-45E3-B77E-1697D753AED6}"/>
                </a:ext>
              </a:extLst>
            </p:cNvPr>
            <p:cNvSpPr/>
            <p:nvPr/>
          </p:nvSpPr>
          <p:spPr>
            <a:xfrm rot="2700000">
              <a:off x="2481055" y="1468042"/>
              <a:ext cx="3988590" cy="3988590"/>
            </a:xfrm>
            <a:prstGeom prst="quadArrow">
              <a:avLst>
                <a:gd name="adj1" fmla="val 12818"/>
                <a:gd name="adj2" fmla="val 10743"/>
                <a:gd name="adj3" fmla="val 13337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1842947"/>
            <a:ext cx="12192000" cy="5638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406771"/>
            <a:ext cx="12192000" cy="4451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322320" y="712486"/>
            <a:ext cx="5506720" cy="5555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02" y="712485"/>
            <a:ext cx="757170" cy="555597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67" y="712486"/>
            <a:ext cx="557514" cy="5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65" y="2008749"/>
            <a:ext cx="6132069" cy="284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群組 163"/>
          <p:cNvGrpSpPr/>
          <p:nvPr/>
        </p:nvGrpSpPr>
        <p:grpSpPr>
          <a:xfrm>
            <a:off x="2072640" y="1036320"/>
            <a:ext cx="5323840" cy="3870960"/>
            <a:chOff x="2072640" y="1036320"/>
            <a:chExt cx="5323840" cy="3870960"/>
          </a:xfrm>
        </p:grpSpPr>
        <p:sp>
          <p:nvSpPr>
            <p:cNvPr id="43" name="矩形 42"/>
            <p:cNvSpPr/>
            <p:nvPr/>
          </p:nvSpPr>
          <p:spPr>
            <a:xfrm>
              <a:off x="3535680" y="2209800"/>
              <a:ext cx="3860800" cy="1706880"/>
            </a:xfrm>
            <a:custGeom>
              <a:avLst/>
              <a:gdLst>
                <a:gd name="connsiteX0" fmla="*/ 0 w 2087880"/>
                <a:gd name="connsiteY0" fmla="*/ 0 h 1356360"/>
                <a:gd name="connsiteX1" fmla="*/ 2087880 w 2087880"/>
                <a:gd name="connsiteY1" fmla="*/ 0 h 1356360"/>
                <a:gd name="connsiteX2" fmla="*/ 2087880 w 2087880"/>
                <a:gd name="connsiteY2" fmla="*/ 1356360 h 1356360"/>
                <a:gd name="connsiteX3" fmla="*/ 0 w 2087880"/>
                <a:gd name="connsiteY3" fmla="*/ 1356360 h 1356360"/>
                <a:gd name="connsiteX4" fmla="*/ 0 w 2087880"/>
                <a:gd name="connsiteY4" fmla="*/ 0 h 1356360"/>
                <a:gd name="connsiteX0" fmla="*/ 0 w 2087880"/>
                <a:gd name="connsiteY0" fmla="*/ 0 h 1361440"/>
                <a:gd name="connsiteX1" fmla="*/ 2087880 w 2087880"/>
                <a:gd name="connsiteY1" fmla="*/ 0 h 1361440"/>
                <a:gd name="connsiteX2" fmla="*/ 1808480 w 2087880"/>
                <a:gd name="connsiteY2" fmla="*/ 1361440 h 1361440"/>
                <a:gd name="connsiteX3" fmla="*/ 0 w 2087880"/>
                <a:gd name="connsiteY3" fmla="*/ 1356360 h 1361440"/>
                <a:gd name="connsiteX4" fmla="*/ 0 w 2087880"/>
                <a:gd name="connsiteY4" fmla="*/ 0 h 1361440"/>
                <a:gd name="connsiteX0" fmla="*/ 0 w 2087880"/>
                <a:gd name="connsiteY0" fmla="*/ 0 h 1361440"/>
                <a:gd name="connsiteX1" fmla="*/ 2087880 w 2087880"/>
                <a:gd name="connsiteY1" fmla="*/ 0 h 1361440"/>
                <a:gd name="connsiteX2" fmla="*/ 1808480 w 2087880"/>
                <a:gd name="connsiteY2" fmla="*/ 1361440 h 1361440"/>
                <a:gd name="connsiteX3" fmla="*/ 254000 w 2087880"/>
                <a:gd name="connsiteY3" fmla="*/ 1356360 h 1361440"/>
                <a:gd name="connsiteX4" fmla="*/ 0 w 2087880"/>
                <a:gd name="connsiteY4" fmla="*/ 0 h 1361440"/>
                <a:gd name="connsiteX0" fmla="*/ 0 w 2087880"/>
                <a:gd name="connsiteY0" fmla="*/ 0 h 1356360"/>
                <a:gd name="connsiteX1" fmla="*/ 2087880 w 2087880"/>
                <a:gd name="connsiteY1" fmla="*/ 0 h 1356360"/>
                <a:gd name="connsiteX2" fmla="*/ 1864360 w 2087880"/>
                <a:gd name="connsiteY2" fmla="*/ 1351280 h 1356360"/>
                <a:gd name="connsiteX3" fmla="*/ 254000 w 2087880"/>
                <a:gd name="connsiteY3" fmla="*/ 1356360 h 1356360"/>
                <a:gd name="connsiteX4" fmla="*/ 0 w 2087880"/>
                <a:gd name="connsiteY4" fmla="*/ 0 h 1356360"/>
                <a:gd name="connsiteX0" fmla="*/ 0 w 2209800"/>
                <a:gd name="connsiteY0" fmla="*/ 0 h 1361440"/>
                <a:gd name="connsiteX1" fmla="*/ 2209800 w 2209800"/>
                <a:gd name="connsiteY1" fmla="*/ 5080 h 1361440"/>
                <a:gd name="connsiteX2" fmla="*/ 1986280 w 2209800"/>
                <a:gd name="connsiteY2" fmla="*/ 1356360 h 1361440"/>
                <a:gd name="connsiteX3" fmla="*/ 375920 w 2209800"/>
                <a:gd name="connsiteY3" fmla="*/ 1361440 h 1361440"/>
                <a:gd name="connsiteX4" fmla="*/ 0 w 2209800"/>
                <a:gd name="connsiteY4" fmla="*/ 0 h 1361440"/>
                <a:gd name="connsiteX0" fmla="*/ 0 w 2362200"/>
                <a:gd name="connsiteY0" fmla="*/ 0 h 1361440"/>
                <a:gd name="connsiteX1" fmla="*/ 2362200 w 2362200"/>
                <a:gd name="connsiteY1" fmla="*/ 5080 h 1361440"/>
                <a:gd name="connsiteX2" fmla="*/ 1986280 w 2362200"/>
                <a:gd name="connsiteY2" fmla="*/ 1356360 h 1361440"/>
                <a:gd name="connsiteX3" fmla="*/ 375920 w 2362200"/>
                <a:gd name="connsiteY3" fmla="*/ 1361440 h 1361440"/>
                <a:gd name="connsiteX4" fmla="*/ 0 w 2362200"/>
                <a:gd name="connsiteY4" fmla="*/ 0 h 1361440"/>
                <a:gd name="connsiteX0" fmla="*/ 0 w 2306320"/>
                <a:gd name="connsiteY0" fmla="*/ 0 h 1361440"/>
                <a:gd name="connsiteX1" fmla="*/ 2306320 w 2306320"/>
                <a:gd name="connsiteY1" fmla="*/ 5080 h 1361440"/>
                <a:gd name="connsiteX2" fmla="*/ 1986280 w 2306320"/>
                <a:gd name="connsiteY2" fmla="*/ 1356360 h 1361440"/>
                <a:gd name="connsiteX3" fmla="*/ 375920 w 2306320"/>
                <a:gd name="connsiteY3" fmla="*/ 1361440 h 1361440"/>
                <a:gd name="connsiteX4" fmla="*/ 0 w 2306320"/>
                <a:gd name="connsiteY4" fmla="*/ 0 h 1361440"/>
                <a:gd name="connsiteX0" fmla="*/ 0 w 2306320"/>
                <a:gd name="connsiteY0" fmla="*/ 0 h 1361440"/>
                <a:gd name="connsiteX1" fmla="*/ 2306320 w 2306320"/>
                <a:gd name="connsiteY1" fmla="*/ 5080 h 1361440"/>
                <a:gd name="connsiteX2" fmla="*/ 2062146 w 2306320"/>
                <a:gd name="connsiteY2" fmla="*/ 1040311 h 1361440"/>
                <a:gd name="connsiteX3" fmla="*/ 375920 w 2306320"/>
                <a:gd name="connsiteY3" fmla="*/ 1361440 h 1361440"/>
                <a:gd name="connsiteX4" fmla="*/ 0 w 2306320"/>
                <a:gd name="connsiteY4" fmla="*/ 0 h 13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6320" h="1361440">
                  <a:moveTo>
                    <a:pt x="0" y="0"/>
                  </a:moveTo>
                  <a:lnTo>
                    <a:pt x="2306320" y="5080"/>
                  </a:lnTo>
                  <a:lnTo>
                    <a:pt x="2062146" y="1040311"/>
                  </a:lnTo>
                  <a:lnTo>
                    <a:pt x="375920" y="13614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3327400" y="1645920"/>
              <a:ext cx="949960" cy="2626360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2072640" y="1036320"/>
              <a:ext cx="1254760" cy="609600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橢圓 63"/>
            <p:cNvSpPr/>
            <p:nvPr/>
          </p:nvSpPr>
          <p:spPr>
            <a:xfrm>
              <a:off x="4338320" y="4450080"/>
              <a:ext cx="457200" cy="45720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6324600" y="4450080"/>
              <a:ext cx="457200" cy="45720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/>
            <p:nvPr/>
          </p:nvCxnSpPr>
          <p:spPr>
            <a:xfrm>
              <a:off x="4277360" y="4272280"/>
              <a:ext cx="2616200" cy="0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 flipH="1">
              <a:off x="6459220" y="2209800"/>
              <a:ext cx="370840" cy="139700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H="1">
              <a:off x="3972560" y="3040380"/>
              <a:ext cx="3180080" cy="43688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0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267200" y="1818640"/>
            <a:ext cx="3048000" cy="4323080"/>
            <a:chOff x="4460240" y="1818640"/>
            <a:chExt cx="3048000" cy="4323080"/>
          </a:xfrm>
        </p:grpSpPr>
        <p:sp>
          <p:nvSpPr>
            <p:cNvPr id="2" name="橢圓 1"/>
            <p:cNvSpPr/>
            <p:nvPr/>
          </p:nvSpPr>
          <p:spPr>
            <a:xfrm>
              <a:off x="4460240" y="1818640"/>
              <a:ext cx="3048000" cy="304800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5435600" y="2245360"/>
              <a:ext cx="1097280" cy="109728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弧形 4"/>
            <p:cNvSpPr/>
            <p:nvPr/>
          </p:nvSpPr>
          <p:spPr>
            <a:xfrm>
              <a:off x="4643120" y="3591560"/>
              <a:ext cx="2682240" cy="2550160"/>
            </a:xfrm>
            <a:prstGeom prst="arc">
              <a:avLst>
                <a:gd name="adj1" fmla="val 12409766"/>
                <a:gd name="adj2" fmla="val 20122641"/>
              </a:avLst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1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Office PowerPoint</Application>
  <PresentationFormat>自訂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劉枻瑨 LIU, YI-JIN</dc:creator>
  <cp:lastModifiedBy>user</cp:lastModifiedBy>
  <cp:revision>16</cp:revision>
  <dcterms:created xsi:type="dcterms:W3CDTF">2021-11-02T05:48:27Z</dcterms:created>
  <dcterms:modified xsi:type="dcterms:W3CDTF">2021-11-02T10:44:34Z</dcterms:modified>
</cp:coreProperties>
</file>