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491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2505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36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72983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4908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8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3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6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6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A08F-2B1D-4498-A043-7C299B1C2561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9B64-DC09-41C8-9DE3-DA74AF8D2F97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1BA16B3F-E078-E7DA-AA60-E1243DA3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03" r="8559" b="372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C0EF8-D497-9ACF-3A0E-00034D90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 dirty="0"/>
              <a:t>Wing Drag and Stability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62C28-759C-E6AE-F741-65F9B5B13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By Ayden Bennett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CE86-9781-4C61-AD1F-F4710BC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4E5E-207A-A7EB-4853-A3A5D8D2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A1678-8F32-66E7-8AC6-992C1E00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43" y="1648542"/>
            <a:ext cx="794495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5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3F6D-882F-36E5-D8BD-9539F88C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Reduction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D8C4-2DA0-CA62-2AAA-43B4E94C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wing capable of the following features: 8.0 meter wingspan, angle of attack of 5 degrees, 1.7 Newtons of lift at 1 m/s.</a:t>
            </a:r>
          </a:p>
          <a:p>
            <a:r>
              <a:rPr lang="en-US" dirty="0"/>
              <a:t>Minimize drag as much as possible and accomplish constraints by modifying chord lengths.</a:t>
            </a:r>
          </a:p>
          <a:p>
            <a:r>
              <a:rPr lang="en-US" dirty="0"/>
              <a:t>Constraints: Chords must be aligned at the quarter length and they must decrease in length moving towards the wingtip.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BC03-8E2E-9DE8-F92A-74E982DB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6ED1-66B8-BBAC-4C76-34913970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52B119-2214-AFEB-2BF2-897C3E5B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4203653"/>
            <a:ext cx="386769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3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0EE9-A84D-7B9C-7A7B-DE02B4F8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2798-78A4-92E0-91D0-5703A167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SNOW.jl</a:t>
            </a:r>
            <a:r>
              <a:rPr lang="en-US" dirty="0"/>
              <a:t> in Julia to modify chord lengths and satisfy constraints using a general non-linear solver.</a:t>
            </a:r>
          </a:p>
          <a:p>
            <a:r>
              <a:rPr lang="en-US" dirty="0"/>
              <a:t>Output a vector of chord lengths and smooth using a second order regression fit.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E2D5F-F3F6-EA08-882D-19FFAF8B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0962-09F7-E5BC-D528-10E251F1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8/10/24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C4FCB-F9BB-6880-ECBD-9F1B9EB5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00" y="3661337"/>
            <a:ext cx="3486636" cy="2610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CB37E-EFEE-1C33-3E59-EFFD6D053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72" y="3543880"/>
            <a:ext cx="3602500" cy="28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1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EC36-784C-5C75-FB76-1D23B2BA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EF91-12D2-CE30-18EB-6F3D89C6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952E5-8D0C-B7AE-EA1E-ADEA333C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A05ED-7776-CAE0-CB19-2051A6E1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7" y="1334673"/>
            <a:ext cx="5034676" cy="3592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BF40C1-1552-4C04-C881-8175B649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76" y="1446105"/>
            <a:ext cx="4447251" cy="298839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525774-EB10-5A9A-1A82-56C08318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79" y="5031064"/>
            <a:ext cx="5527912" cy="1243220"/>
          </a:xfrm>
        </p:spPr>
        <p:txBody>
          <a:bodyPr/>
          <a:lstStyle/>
          <a:p>
            <a:r>
              <a:rPr lang="en-US" dirty="0" err="1"/>
              <a:t>Cdrag</a:t>
            </a:r>
            <a:r>
              <a:rPr lang="en-US" dirty="0"/>
              <a:t> starting = 0.0104</a:t>
            </a:r>
          </a:p>
          <a:p>
            <a:r>
              <a:rPr lang="en-US" dirty="0" err="1"/>
              <a:t>Cdrag</a:t>
            </a:r>
            <a:r>
              <a:rPr lang="en-US" dirty="0"/>
              <a:t> ending (after smoothing) = 0.00785</a:t>
            </a:r>
          </a:p>
        </p:txBody>
      </p:sp>
    </p:spTree>
    <p:extLst>
      <p:ext uri="{BB962C8B-B14F-4D97-AF65-F5344CB8AC3E}">
        <p14:creationId xmlns:p14="http://schemas.microsoft.com/office/powerpoint/2010/main" val="302222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DDE4-548F-4188-E5C2-1F7937DD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A45C-2D2A-4D65-07A5-5EF8F224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C17A-A4B0-B172-69C8-773D92BF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9598-A270-E9E2-B3EC-4627C9F4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52" y="1270000"/>
            <a:ext cx="7404154" cy="41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4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D5CB-0FB0-938F-EC44-187BDF29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 oh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1390-56FA-E0F1-6DD3-E5BC12F8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855-E413-E5A3-B640-D4FC2AD4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  <p:sp>
        <p:nvSpPr>
          <p:cNvPr id="7" name="AutoShape 2" descr="Image preview">
            <a:extLst>
              <a:ext uri="{FF2B5EF4-FFF2-40B4-BE49-F238E27FC236}">
                <a16:creationId xmlns:a16="http://schemas.microsoft.com/office/drawing/2014/main" id="{959874BE-4D85-B4A4-E777-D8BFFB418E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8374" y="1531374"/>
            <a:ext cx="2050026" cy="205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preview">
            <a:extLst>
              <a:ext uri="{FF2B5EF4-FFF2-40B4-BE49-F238E27FC236}">
                <a16:creationId xmlns:a16="http://schemas.microsoft.com/office/drawing/2014/main" id="{5B9EE92A-287D-EB5B-A624-AC2995E314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49944-A3BF-F750-EFF7-0C65877C5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9" t="22939" r="-1" b="19140"/>
          <a:stretch/>
        </p:blipFill>
        <p:spPr>
          <a:xfrm>
            <a:off x="4198374" y="451513"/>
            <a:ext cx="4783394" cy="60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9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7A0-5176-4C20-F17B-5CD172E6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</a:t>
            </a:r>
            <a:r>
              <a:rPr lang="en-US" dirty="0" err="1"/>
              <a:t>Stabilizer’er</a:t>
            </a:r>
            <a:r>
              <a:rPr lang="en-US" dirty="0"/>
              <a:t>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5A700-B693-A201-53D6-79C00F7D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allows you to input an initial aircraft design with all sorts of variables and it will output a new stabilized wing!</a:t>
            </a:r>
          </a:p>
          <a:p>
            <a:r>
              <a:rPr lang="en-US" dirty="0"/>
              <a:t>The idea is that it predicts and optimizes pitch stability in two forms: static stability and trim stability. It will output a feasible wing even if the initial design is not within the feasible region!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651E-1FF5-A7B7-1E07-FA9867A8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AD1B-C4A1-4FB6-5749-08AE3E06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B75B-EF55-A8D2-3EEF-9525F245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0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CA27-1C2F-B584-EE86-2B671C03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4810-10C8-04D4-5F47-E5143EBC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486"/>
            <a:ext cx="8596668" cy="44608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</a:t>
            </a:r>
            <a:r>
              <a:rPr lang="en-US" dirty="0" err="1"/>
              <a:t>SNOW.jl</a:t>
            </a:r>
            <a:r>
              <a:rPr lang="en-US" dirty="0"/>
              <a:t> and </a:t>
            </a:r>
            <a:r>
              <a:rPr lang="en-US" dirty="0" err="1"/>
              <a:t>VortexLattice.jl</a:t>
            </a:r>
            <a:r>
              <a:rPr lang="en-US" dirty="0"/>
              <a:t> in conjunction to create the ideal wing through 600+ lines of code in Julia compartmentalized into functions.</a:t>
            </a:r>
          </a:p>
          <a:p>
            <a:r>
              <a:rPr lang="en-US" dirty="0"/>
              <a:t>Variables that the optimizer changes:</a:t>
            </a:r>
          </a:p>
          <a:p>
            <a:pPr lvl="1"/>
            <a:r>
              <a:rPr lang="en-US" dirty="0"/>
              <a:t>Leading Edge Distribution, Chord Distribution, Wing/Tail Distance from CG, Twist Distribution, and wingspan/tail-span. </a:t>
            </a:r>
          </a:p>
          <a:p>
            <a:r>
              <a:rPr lang="en-US" dirty="0"/>
              <a:t>Constants (user specified):</a:t>
            </a:r>
          </a:p>
          <a:p>
            <a:pPr lvl="1"/>
            <a:r>
              <a:rPr lang="en-US" dirty="0"/>
              <a:t>Air/wing/tail density, airspeed, fuselage CG.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Lift constraint as well as tail/wing placement (avoids placing them on top of each other)</a:t>
            </a:r>
          </a:p>
          <a:p>
            <a:r>
              <a:rPr lang="en-US" dirty="0"/>
              <a:t>Computes new CG, mean aerodynamic chord, </a:t>
            </a:r>
            <a:r>
              <a:rPr lang="en-US" dirty="0" err="1"/>
              <a:t>etc</a:t>
            </a:r>
            <a:r>
              <a:rPr lang="en-US" dirty="0"/>
              <a:t> then throws everything into a VLM analysis to get the coefficient of moment about CG to determine trim stability! Also computes static stability from the stability derivatives to make things safe!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40E5-692D-8C9B-6CB0-C96CDE0E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380F-5B6E-9B87-8D2C-1341E39C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0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F154-4776-9797-6F32-F5D27F63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6AC3-5C4B-5C29-AB39-70D6D2F6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9B0F-4E76-5229-C9F0-0B91AB5C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D931B-2353-37F6-3601-55618673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57" y="2158896"/>
            <a:ext cx="7678222" cy="295316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C3D505-9957-0E9E-BB9D-2CFC8B30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217" y="5292726"/>
            <a:ext cx="4309534" cy="1113761"/>
          </a:xfrm>
        </p:spPr>
        <p:txBody>
          <a:bodyPr>
            <a:normAutofit/>
          </a:bodyPr>
          <a:lstStyle/>
          <a:p>
            <a:r>
              <a:rPr lang="en-US" dirty="0"/>
              <a:t>7 Orders of Magnitude Better!</a:t>
            </a:r>
          </a:p>
        </p:txBody>
      </p:sp>
    </p:spTree>
    <p:extLst>
      <p:ext uri="{BB962C8B-B14F-4D97-AF65-F5344CB8AC3E}">
        <p14:creationId xmlns:p14="http://schemas.microsoft.com/office/powerpoint/2010/main" val="16583598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362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Wing Drag and Stability Optimization</vt:lpstr>
      <vt:lpstr>Drag Reduction Problem Statement</vt:lpstr>
      <vt:lpstr>Methods</vt:lpstr>
      <vt:lpstr>Results</vt:lpstr>
      <vt:lpstr>Results</vt:lpstr>
      <vt:lpstr>Uh oh</vt:lpstr>
      <vt:lpstr>Introducing the Stabilizer’er!!!</vt:lpstr>
      <vt:lpstr>How does it work?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Ayden Bennett</dc:creator>
  <cp:lastModifiedBy>Ayden Bennett</cp:lastModifiedBy>
  <cp:revision>13</cp:revision>
  <dcterms:created xsi:type="dcterms:W3CDTF">2024-08-10T22:12:36Z</dcterms:created>
  <dcterms:modified xsi:type="dcterms:W3CDTF">2024-08-10T23:30:59Z</dcterms:modified>
</cp:coreProperties>
</file>