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00"/>
    <a:srgbClr val="FE7827"/>
    <a:srgbClr val="CC000E"/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50549-E2B5-62B4-1819-CBBF1E58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033D70-A8E2-8AD5-14F5-33BD6751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77CCF-DCA6-621C-676E-868E301F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1E1D-08E5-42A0-AC05-FB77289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0E82E-CC38-28A7-F911-133D767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8DC1F-78CE-B106-CFF0-3E56C19F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81C6D-2E3A-131E-1652-FE20E379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97447E-FD5F-E399-51C3-9D155082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C054E-FB65-CDAE-2D01-38F4C9C2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57830-08AD-85F5-E0D5-5F79FFF0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7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F1A96D-E121-D2DF-6E74-4732D6470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FF8623-82B9-B67F-2562-67FFCB7B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D017F-4E5D-FEC9-7025-C18CCD5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DAC5F-CFAF-D1A0-7D9E-A96FB69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4B1D9-AC8B-104E-9B20-4552A562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18CE1-B9D6-A546-9452-F2AD1B0B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4A168-816A-45E1-8FDD-AFCA71BF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CD098-5B7B-1237-5370-075758A9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4FF4B-88B9-ECFB-6748-2A0DA78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0A4CB-C034-DC66-4CE7-E64A639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4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FB80-ECAB-146B-2480-9DAEE29F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9786E-4DB9-AC15-7339-5CD40661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DC2F3-FFCB-ADC1-AC24-0725CDE8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088F8-31FD-827C-023E-9D5CA7A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6C613-6608-C8E4-E4E0-7DBAF3C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ADD-8BFB-4CB8-9B17-A146AE37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C1BAF-BFC7-E9DA-FD81-4FB8B20D8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7279C7-90DA-9545-BF94-D09C613D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B750-7040-1057-2156-69DA4DE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277FFA-AE8F-B823-4F5D-8A27CD0C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52A08-F6D6-6CD3-3FC3-96286ECA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603E-ABCF-FAA6-DE96-125DF9C3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EB75B-C193-1978-2EF8-D527E193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30C41-7978-4230-BCF3-DC1284C7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2D4CED-1E99-C34F-8F21-16486547B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CC072A-ACED-EF84-316A-F32EC552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EA6FE3-5F32-0960-2248-6EE8477E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7EFE67-49AF-569D-1910-727028AF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D03A50-DB80-4243-01A0-0F0481E3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34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1DF04-591B-6090-FBA4-EEEE07B8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84BFB1-49A9-3C14-63E4-B2B23D0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68199-F657-7261-226E-9FA74C3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32318E-BE8F-A4FD-11FD-9CF6295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A48615-8DF1-E886-C8CF-DA0CDE3F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742B4-E1F0-640D-70B8-32E896D8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C2A541-3D8A-FFD0-4FBA-95E9D7D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C7803-88B7-581E-7C56-6020028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9F920-FE9F-F9DA-C771-B60FF7C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D0767-1205-BB81-BB66-5492F1CC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4EBD2E-0AE2-9CB1-8DBC-27D98B8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AF0AE5-91DA-D797-3A5B-695B1B7B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E55519-D3C1-3BD3-64FE-5BE4975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0CCC6-F094-D9DC-D27E-236D26AF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13EC2A-75CD-68D2-EC05-BD964F7D6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1427B8-9B2D-4D44-26CF-D55DE828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9D906A-25B5-A7C5-F518-1F348F0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A16CA-DF36-0E5A-48E5-02D78AC4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9EA7D-6684-F432-F435-885A646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3EACA1-189B-0C2B-ECC5-834AB1FA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9E93D-233E-1E32-BBD8-B8879A00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339C7C-BD0F-B18A-7A58-4011EA5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45CDA-A435-7523-BADA-DD24D750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C81DA-842C-7865-67D0-061CFAB4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134D5D1-DA40-87EB-9A1D-CF06EBFF7EAD}"/>
              </a:ext>
            </a:extLst>
          </p:cNvPr>
          <p:cNvGrpSpPr/>
          <p:nvPr/>
        </p:nvGrpSpPr>
        <p:grpSpPr>
          <a:xfrm>
            <a:off x="140363" y="480587"/>
            <a:ext cx="6823382" cy="4666656"/>
            <a:chOff x="140363" y="480587"/>
            <a:chExt cx="6823382" cy="4666656"/>
          </a:xfrm>
        </p:grpSpPr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9C4ED2B8-F21A-6B35-2BD3-6A77330DAF88}"/>
                </a:ext>
              </a:extLst>
            </p:cNvPr>
            <p:cNvGrpSpPr/>
            <p:nvPr/>
          </p:nvGrpSpPr>
          <p:grpSpPr>
            <a:xfrm>
              <a:off x="183507" y="480587"/>
              <a:ext cx="6774357" cy="1247446"/>
              <a:chOff x="183507" y="480587"/>
              <a:chExt cx="6774357" cy="1247446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0481897-918D-855C-C3C8-54457B5CD76F}"/>
                  </a:ext>
                </a:extLst>
              </p:cNvPr>
              <p:cNvGrpSpPr/>
              <p:nvPr/>
            </p:nvGrpSpPr>
            <p:grpSpPr>
              <a:xfrm>
                <a:off x="183507" y="480587"/>
                <a:ext cx="2102489" cy="1247446"/>
                <a:chOff x="2375863" y="1835310"/>
                <a:chExt cx="3590587" cy="2100408"/>
              </a:xfrm>
            </p:grpSpPr>
            <p:sp>
              <p:nvSpPr>
                <p:cNvPr id="4" name="Forme libre 3">
                  <a:extLst>
                    <a:ext uri="{FF2B5EF4-FFF2-40B4-BE49-F238E27FC236}">
                      <a16:creationId xmlns:a16="http://schemas.microsoft.com/office/drawing/2014/main" id="{5CF68DC8-C96B-A896-2525-E933420E0F95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E7B386CB-0005-0713-157B-6ACD741DA4CF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6" name="Groupe 5">
                    <a:extLst>
                      <a:ext uri="{FF2B5EF4-FFF2-40B4-BE49-F238E27FC236}">
                        <a16:creationId xmlns:a16="http://schemas.microsoft.com/office/drawing/2014/main" id="{B5147EC5-B7B3-E632-E4B9-CD6984E1D85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5" name="Délai  4">
                      <a:extLst>
                        <a:ext uri="{FF2B5EF4-FFF2-40B4-BE49-F238E27FC236}">
                          <a16:creationId xmlns:a16="http://schemas.microsoft.com/office/drawing/2014/main" id="{7D64701E-7C27-D7BB-879B-934CB22D4D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Délai  13">
                      <a:extLst>
                        <a:ext uri="{FF2B5EF4-FFF2-40B4-BE49-F238E27FC236}">
                          <a16:creationId xmlns:a16="http://schemas.microsoft.com/office/drawing/2014/main" id="{9A2CA148-F489-BFAA-222F-40257EA334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9535BF7D-AE69-0C96-633B-BA46A12DAD28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6" name="Délai  15">
                      <a:extLst>
                        <a:ext uri="{FF2B5EF4-FFF2-40B4-BE49-F238E27FC236}">
                          <a16:creationId xmlns:a16="http://schemas.microsoft.com/office/drawing/2014/main" id="{48205E81-BB34-99DB-79C9-333C0AFD4A0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Délai  16">
                      <a:extLst>
                        <a:ext uri="{FF2B5EF4-FFF2-40B4-BE49-F238E27FC236}">
                          <a16:creationId xmlns:a16="http://schemas.microsoft.com/office/drawing/2014/main" id="{F0C2E4BB-F8EB-F393-3D36-7CD4E4DCCA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BFAFD076-AA0E-DDEC-83B2-6CE4B1A05D09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C3E50BD2-19B2-D62E-99D4-240DA6BD398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3" name="Délai  22">
                      <a:extLst>
                        <a:ext uri="{FF2B5EF4-FFF2-40B4-BE49-F238E27FC236}">
                          <a16:creationId xmlns:a16="http://schemas.microsoft.com/office/drawing/2014/main" id="{D0B68DD9-D19E-2E69-0091-64F971D115B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4" name="Délai  23">
                      <a:extLst>
                        <a:ext uri="{FF2B5EF4-FFF2-40B4-BE49-F238E27FC236}">
                          <a16:creationId xmlns:a16="http://schemas.microsoft.com/office/drawing/2014/main" id="{2E57B38F-BB51-A45A-FFA7-5DD081B770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966A9B17-EFD5-1B77-5A8F-78FED682D55C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1" name="Délai  20">
                      <a:extLst>
                        <a:ext uri="{FF2B5EF4-FFF2-40B4-BE49-F238E27FC236}">
                          <a16:creationId xmlns:a16="http://schemas.microsoft.com/office/drawing/2014/main" id="{628A71C5-75D5-7831-E2BD-02F697BD89A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" name="Délai  21">
                      <a:extLst>
                        <a:ext uri="{FF2B5EF4-FFF2-40B4-BE49-F238E27FC236}">
                          <a16:creationId xmlns:a16="http://schemas.microsoft.com/office/drawing/2014/main" id="{BAD73C6B-7938-C9D0-5BDF-5E7D167614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15222474-DDEA-3128-DE03-C46A79398A6C}"/>
                  </a:ext>
                </a:extLst>
              </p:cNvPr>
              <p:cNvGrpSpPr/>
              <p:nvPr/>
            </p:nvGrpSpPr>
            <p:grpSpPr>
              <a:xfrm>
                <a:off x="4855375" y="861229"/>
                <a:ext cx="2102489" cy="866804"/>
                <a:chOff x="2375863" y="1835310"/>
                <a:chExt cx="3590587" cy="2100408"/>
              </a:xfrm>
            </p:grpSpPr>
            <p:sp>
              <p:nvSpPr>
                <p:cNvPr id="26" name="Forme libre 25">
                  <a:extLst>
                    <a:ext uri="{FF2B5EF4-FFF2-40B4-BE49-F238E27FC236}">
                      <a16:creationId xmlns:a16="http://schemas.microsoft.com/office/drawing/2014/main" id="{8E1BE318-2CB2-9C65-4BE5-4320A7B0F623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AC4A7EDE-72CE-D177-118E-5E3AD4E46907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35" name="Groupe 34">
                    <a:extLst>
                      <a:ext uri="{FF2B5EF4-FFF2-40B4-BE49-F238E27FC236}">
                        <a16:creationId xmlns:a16="http://schemas.microsoft.com/office/drawing/2014/main" id="{82AC78E6-4BCC-6D51-BE3E-3A81EB3537D0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39" name="Délai  38">
                      <a:extLst>
                        <a:ext uri="{FF2B5EF4-FFF2-40B4-BE49-F238E27FC236}">
                          <a16:creationId xmlns:a16="http://schemas.microsoft.com/office/drawing/2014/main" id="{AEC90352-9824-91FC-75FB-AE0B80B6F4A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0" name="Délai  39">
                      <a:extLst>
                        <a:ext uri="{FF2B5EF4-FFF2-40B4-BE49-F238E27FC236}">
                          <a16:creationId xmlns:a16="http://schemas.microsoft.com/office/drawing/2014/main" id="{77A2B321-86FD-03ED-53D5-F2172338B5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36" name="Groupe 35">
                    <a:extLst>
                      <a:ext uri="{FF2B5EF4-FFF2-40B4-BE49-F238E27FC236}">
                        <a16:creationId xmlns:a16="http://schemas.microsoft.com/office/drawing/2014/main" id="{FF6CFD82-32D6-B24D-173A-58D12687A2CA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37" name="Délai  36">
                      <a:extLst>
                        <a:ext uri="{FF2B5EF4-FFF2-40B4-BE49-F238E27FC236}">
                          <a16:creationId xmlns:a16="http://schemas.microsoft.com/office/drawing/2014/main" id="{76F02704-9489-1CBD-5998-35D681F1DA4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8" name="Délai  37">
                      <a:extLst>
                        <a:ext uri="{FF2B5EF4-FFF2-40B4-BE49-F238E27FC236}">
                          <a16:creationId xmlns:a16="http://schemas.microsoft.com/office/drawing/2014/main" id="{FE633BB5-E76C-E28B-8F8C-213C0660A3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81D6EDDA-1F9A-B254-4FC3-8D74EF6176E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A873FEF6-0A3F-BDF1-72D5-775909F8A8DC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33" name="Délai  32">
                      <a:extLst>
                        <a:ext uri="{FF2B5EF4-FFF2-40B4-BE49-F238E27FC236}">
                          <a16:creationId xmlns:a16="http://schemas.microsoft.com/office/drawing/2014/main" id="{B87DCBA9-5E99-49F9-4DA3-21B48F557F9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4" name="Délai  33">
                      <a:extLst>
                        <a:ext uri="{FF2B5EF4-FFF2-40B4-BE49-F238E27FC236}">
                          <a16:creationId xmlns:a16="http://schemas.microsoft.com/office/drawing/2014/main" id="{D9B86823-DD9C-5E05-EA80-580B179B9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291BA766-C040-C247-C895-BBD903FBF0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31" name="Délai  30">
                      <a:extLst>
                        <a:ext uri="{FF2B5EF4-FFF2-40B4-BE49-F238E27FC236}">
                          <a16:creationId xmlns:a16="http://schemas.microsoft.com/office/drawing/2014/main" id="{1A11455B-51FD-37E2-FDCE-3C9332E61CD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" name="Délai  31">
                      <a:extLst>
                        <a:ext uri="{FF2B5EF4-FFF2-40B4-BE49-F238E27FC236}">
                          <a16:creationId xmlns:a16="http://schemas.microsoft.com/office/drawing/2014/main" id="{36B11456-82B0-8C87-B062-0ECF66E431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4EFA7C03-8D61-22A0-6E83-8EEA4F6F716A}"/>
                  </a:ext>
                </a:extLst>
              </p:cNvPr>
              <p:cNvGrpSpPr/>
              <p:nvPr/>
            </p:nvGrpSpPr>
            <p:grpSpPr>
              <a:xfrm>
                <a:off x="2519441" y="561859"/>
                <a:ext cx="2102489" cy="1153557"/>
                <a:chOff x="2375863" y="1835310"/>
                <a:chExt cx="3590587" cy="2100408"/>
              </a:xfrm>
            </p:grpSpPr>
            <p:sp>
              <p:nvSpPr>
                <p:cNvPr id="81" name="Forme libre 80">
                  <a:extLst>
                    <a:ext uri="{FF2B5EF4-FFF2-40B4-BE49-F238E27FC236}">
                      <a16:creationId xmlns:a16="http://schemas.microsoft.com/office/drawing/2014/main" id="{2811F11F-A2DF-294D-BFDC-41AD087A939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32C21060-2404-88EC-266C-6E8982F55CA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90" name="Groupe 89">
                    <a:extLst>
                      <a:ext uri="{FF2B5EF4-FFF2-40B4-BE49-F238E27FC236}">
                        <a16:creationId xmlns:a16="http://schemas.microsoft.com/office/drawing/2014/main" id="{CAE967A0-1215-658F-D379-6E491F277206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94" name="Délai  93">
                      <a:extLst>
                        <a:ext uri="{FF2B5EF4-FFF2-40B4-BE49-F238E27FC236}">
                          <a16:creationId xmlns:a16="http://schemas.microsoft.com/office/drawing/2014/main" id="{7FCDAC3E-B4C9-BA84-6CFC-06351081C94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5" name="Délai  94">
                      <a:extLst>
                        <a:ext uri="{FF2B5EF4-FFF2-40B4-BE49-F238E27FC236}">
                          <a16:creationId xmlns:a16="http://schemas.microsoft.com/office/drawing/2014/main" id="{62C93045-9CA7-1732-3F3E-1368575CE8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80996546-1C76-F474-87F0-42DE0F58768E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92" name="Délai  91">
                      <a:extLst>
                        <a:ext uri="{FF2B5EF4-FFF2-40B4-BE49-F238E27FC236}">
                          <a16:creationId xmlns:a16="http://schemas.microsoft.com/office/drawing/2014/main" id="{A32C8792-9104-504B-18BD-8EE5A064A8C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3" name="Délai  92">
                      <a:extLst>
                        <a:ext uri="{FF2B5EF4-FFF2-40B4-BE49-F238E27FC236}">
                          <a16:creationId xmlns:a16="http://schemas.microsoft.com/office/drawing/2014/main" id="{D147D582-2182-CB61-4A3F-B97AE79514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AEB24B61-26C4-5F15-8434-4D2D8E2F938D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84" name="Groupe 83">
                    <a:extLst>
                      <a:ext uri="{FF2B5EF4-FFF2-40B4-BE49-F238E27FC236}">
                        <a16:creationId xmlns:a16="http://schemas.microsoft.com/office/drawing/2014/main" id="{25E1B164-D8F4-4858-7957-8B3578396305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88" name="Délai  87">
                      <a:extLst>
                        <a:ext uri="{FF2B5EF4-FFF2-40B4-BE49-F238E27FC236}">
                          <a16:creationId xmlns:a16="http://schemas.microsoft.com/office/drawing/2014/main" id="{66407924-5A59-3F55-C834-1119DCCC67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89" name="Délai  88">
                      <a:extLst>
                        <a:ext uri="{FF2B5EF4-FFF2-40B4-BE49-F238E27FC236}">
                          <a16:creationId xmlns:a16="http://schemas.microsoft.com/office/drawing/2014/main" id="{0AE68D1C-FA40-6B43-3504-1130591638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85" name="Groupe 84">
                    <a:extLst>
                      <a:ext uri="{FF2B5EF4-FFF2-40B4-BE49-F238E27FC236}">
                        <a16:creationId xmlns:a16="http://schemas.microsoft.com/office/drawing/2014/main" id="{7A167B0E-EFB0-F055-A843-81C23E2EC271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86" name="Délai  85">
                      <a:extLst>
                        <a:ext uri="{FF2B5EF4-FFF2-40B4-BE49-F238E27FC236}">
                          <a16:creationId xmlns:a16="http://schemas.microsoft.com/office/drawing/2014/main" id="{C797F730-037E-CEF6-9CE6-4835E9551F1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7" name="Délai  86">
                      <a:extLst>
                        <a:ext uri="{FF2B5EF4-FFF2-40B4-BE49-F238E27FC236}">
                          <a16:creationId xmlns:a16="http://schemas.microsoft.com/office/drawing/2014/main" id="{38F07154-6CA7-425C-DF0F-B940FCB2CF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97AD1B4-26D0-A8BF-FAF0-FFBA6CF10767}"/>
                </a:ext>
              </a:extLst>
            </p:cNvPr>
            <p:cNvGrpSpPr/>
            <p:nvPr/>
          </p:nvGrpSpPr>
          <p:grpSpPr>
            <a:xfrm>
              <a:off x="189388" y="3557224"/>
              <a:ext cx="6774357" cy="1590019"/>
              <a:chOff x="183507" y="2292468"/>
              <a:chExt cx="6774357" cy="1590019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DBAE5EB0-6797-8959-27C7-03ACE767FF47}"/>
                  </a:ext>
                </a:extLst>
              </p:cNvPr>
              <p:cNvGrpSpPr/>
              <p:nvPr/>
            </p:nvGrpSpPr>
            <p:grpSpPr>
              <a:xfrm>
                <a:off x="183507" y="2975512"/>
                <a:ext cx="2102489" cy="906975"/>
                <a:chOff x="2375863" y="1835310"/>
                <a:chExt cx="3590587" cy="2100408"/>
              </a:xfrm>
            </p:grpSpPr>
            <p:sp>
              <p:nvSpPr>
                <p:cNvPr id="116" name="Forme libre 115">
                  <a:extLst>
                    <a:ext uri="{FF2B5EF4-FFF2-40B4-BE49-F238E27FC236}">
                      <a16:creationId xmlns:a16="http://schemas.microsoft.com/office/drawing/2014/main" id="{C233B65D-E1C1-67EC-BA7A-3536E3601E5A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6C295961-6DAC-0679-FE7C-5381666F1AB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25" name="Groupe 124">
                    <a:extLst>
                      <a:ext uri="{FF2B5EF4-FFF2-40B4-BE49-F238E27FC236}">
                        <a16:creationId xmlns:a16="http://schemas.microsoft.com/office/drawing/2014/main" id="{A1F415E0-290C-E392-99E3-EE32144A9F1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29" name="Délai  128">
                      <a:extLst>
                        <a:ext uri="{FF2B5EF4-FFF2-40B4-BE49-F238E27FC236}">
                          <a16:creationId xmlns:a16="http://schemas.microsoft.com/office/drawing/2014/main" id="{F315B719-4D7B-ED6E-D32D-0032CD81E88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Délai  129">
                      <a:extLst>
                        <a:ext uri="{FF2B5EF4-FFF2-40B4-BE49-F238E27FC236}">
                          <a16:creationId xmlns:a16="http://schemas.microsoft.com/office/drawing/2014/main" id="{49AFBC12-E3B0-AAF3-CD30-1F2B8A065A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6" name="Groupe 125">
                    <a:extLst>
                      <a:ext uri="{FF2B5EF4-FFF2-40B4-BE49-F238E27FC236}">
                        <a16:creationId xmlns:a16="http://schemas.microsoft.com/office/drawing/2014/main" id="{3C9EC80E-C18F-003F-0752-6B4EC75BEA05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27" name="Délai  126">
                      <a:extLst>
                        <a:ext uri="{FF2B5EF4-FFF2-40B4-BE49-F238E27FC236}">
                          <a16:creationId xmlns:a16="http://schemas.microsoft.com/office/drawing/2014/main" id="{ADFD9A68-F887-4E73-92CC-67D92E30F89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Délai  127">
                      <a:extLst>
                        <a:ext uri="{FF2B5EF4-FFF2-40B4-BE49-F238E27FC236}">
                          <a16:creationId xmlns:a16="http://schemas.microsoft.com/office/drawing/2014/main" id="{D236AC0E-FEF6-3321-3253-92B53553FB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F6B0B4FA-75B1-A209-779C-022F1FE6D679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19" name="Groupe 118">
                    <a:extLst>
                      <a:ext uri="{FF2B5EF4-FFF2-40B4-BE49-F238E27FC236}">
                        <a16:creationId xmlns:a16="http://schemas.microsoft.com/office/drawing/2014/main" id="{FBBA323B-A5DA-F788-4D9E-8551F4E509C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23" name="Délai  122">
                      <a:extLst>
                        <a:ext uri="{FF2B5EF4-FFF2-40B4-BE49-F238E27FC236}">
                          <a16:creationId xmlns:a16="http://schemas.microsoft.com/office/drawing/2014/main" id="{FEC1B2E9-FF2F-9338-D679-CF1919091E5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4" name="Délai  123">
                      <a:extLst>
                        <a:ext uri="{FF2B5EF4-FFF2-40B4-BE49-F238E27FC236}">
                          <a16:creationId xmlns:a16="http://schemas.microsoft.com/office/drawing/2014/main" id="{91C562C4-8B19-6097-A612-C1B0AB54DF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0" name="Groupe 119">
                    <a:extLst>
                      <a:ext uri="{FF2B5EF4-FFF2-40B4-BE49-F238E27FC236}">
                        <a16:creationId xmlns:a16="http://schemas.microsoft.com/office/drawing/2014/main" id="{BF43F5A0-9801-B291-E2C6-FB86C7FCE833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21" name="Délai  120">
                      <a:extLst>
                        <a:ext uri="{FF2B5EF4-FFF2-40B4-BE49-F238E27FC236}">
                          <a16:creationId xmlns:a16="http://schemas.microsoft.com/office/drawing/2014/main" id="{6B51ADF7-08A6-2E46-5B07-C91C7982F7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2" name="Délai  121">
                      <a:extLst>
                        <a:ext uri="{FF2B5EF4-FFF2-40B4-BE49-F238E27FC236}">
                          <a16:creationId xmlns:a16="http://schemas.microsoft.com/office/drawing/2014/main" id="{56ADF2DA-3E7D-965B-6F0F-ACF256A614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68B5D10F-DDBE-B04A-954B-0315CE216C3D}"/>
                  </a:ext>
                </a:extLst>
              </p:cNvPr>
              <p:cNvGrpSpPr/>
              <p:nvPr/>
            </p:nvGrpSpPr>
            <p:grpSpPr>
              <a:xfrm>
                <a:off x="2519440" y="2697126"/>
                <a:ext cx="2102489" cy="1153558"/>
                <a:chOff x="2375863" y="1835310"/>
                <a:chExt cx="3590587" cy="2100408"/>
              </a:xfrm>
            </p:grpSpPr>
            <p:sp>
              <p:nvSpPr>
                <p:cNvPr id="132" name="Forme libre 131">
                  <a:extLst>
                    <a:ext uri="{FF2B5EF4-FFF2-40B4-BE49-F238E27FC236}">
                      <a16:creationId xmlns:a16="http://schemas.microsoft.com/office/drawing/2014/main" id="{1A37BB12-DEED-4529-CCFD-E788B9EB9351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39676E5D-A3A6-BE2A-F4C0-A6A985EAC561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41" name="Groupe 140">
                    <a:extLst>
                      <a:ext uri="{FF2B5EF4-FFF2-40B4-BE49-F238E27FC236}">
                        <a16:creationId xmlns:a16="http://schemas.microsoft.com/office/drawing/2014/main" id="{C7DCD9B7-3442-D824-8350-0F4CCB7547A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45" name="Délai  144">
                      <a:extLst>
                        <a:ext uri="{FF2B5EF4-FFF2-40B4-BE49-F238E27FC236}">
                          <a16:creationId xmlns:a16="http://schemas.microsoft.com/office/drawing/2014/main" id="{86E688EA-83CE-C82F-BDF5-91FB669A6CB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Délai  145">
                      <a:extLst>
                        <a:ext uri="{FF2B5EF4-FFF2-40B4-BE49-F238E27FC236}">
                          <a16:creationId xmlns:a16="http://schemas.microsoft.com/office/drawing/2014/main" id="{6C8BCDCF-99F3-6A3F-4BBD-3F384699EA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2" name="Groupe 141">
                    <a:extLst>
                      <a:ext uri="{FF2B5EF4-FFF2-40B4-BE49-F238E27FC236}">
                        <a16:creationId xmlns:a16="http://schemas.microsoft.com/office/drawing/2014/main" id="{8A9C1A73-EB4F-E4B7-7A33-60D08352C3E7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43" name="Délai  142">
                      <a:extLst>
                        <a:ext uri="{FF2B5EF4-FFF2-40B4-BE49-F238E27FC236}">
                          <a16:creationId xmlns:a16="http://schemas.microsoft.com/office/drawing/2014/main" id="{35045D39-D11C-41E6-F3DB-77C4AB3C9D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Délai  143">
                      <a:extLst>
                        <a:ext uri="{FF2B5EF4-FFF2-40B4-BE49-F238E27FC236}">
                          <a16:creationId xmlns:a16="http://schemas.microsoft.com/office/drawing/2014/main" id="{58C47164-ECAD-C80B-5CA9-53AFBB3A44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6DB7942A-FD71-2C23-1364-658DB8F7914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35" name="Groupe 134">
                    <a:extLst>
                      <a:ext uri="{FF2B5EF4-FFF2-40B4-BE49-F238E27FC236}">
                        <a16:creationId xmlns:a16="http://schemas.microsoft.com/office/drawing/2014/main" id="{80061BD8-120E-338F-B547-22C50B0C741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39" name="Délai  138">
                      <a:extLst>
                        <a:ext uri="{FF2B5EF4-FFF2-40B4-BE49-F238E27FC236}">
                          <a16:creationId xmlns:a16="http://schemas.microsoft.com/office/drawing/2014/main" id="{19144EF6-3722-8CB8-B32D-CFA27CB009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0" name="Délai  139">
                      <a:extLst>
                        <a:ext uri="{FF2B5EF4-FFF2-40B4-BE49-F238E27FC236}">
                          <a16:creationId xmlns:a16="http://schemas.microsoft.com/office/drawing/2014/main" id="{6C53579D-F141-7E1A-D288-FEED80A3A9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6" name="Groupe 135">
                    <a:extLst>
                      <a:ext uri="{FF2B5EF4-FFF2-40B4-BE49-F238E27FC236}">
                        <a16:creationId xmlns:a16="http://schemas.microsoft.com/office/drawing/2014/main" id="{160B8439-2105-2E30-5262-09BDB518413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37" name="Délai  136">
                      <a:extLst>
                        <a:ext uri="{FF2B5EF4-FFF2-40B4-BE49-F238E27FC236}">
                          <a16:creationId xmlns:a16="http://schemas.microsoft.com/office/drawing/2014/main" id="{CD28C963-96C2-4664-4BC2-B673C451722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Délai  137">
                      <a:extLst>
                        <a:ext uri="{FF2B5EF4-FFF2-40B4-BE49-F238E27FC236}">
                          <a16:creationId xmlns:a16="http://schemas.microsoft.com/office/drawing/2014/main" id="{B54707BD-A94E-1891-AE79-68A4C234AB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02DDD17F-B5BF-62AE-F638-A76A62DFCBC5}"/>
                  </a:ext>
                </a:extLst>
              </p:cNvPr>
              <p:cNvGrpSpPr/>
              <p:nvPr/>
            </p:nvGrpSpPr>
            <p:grpSpPr>
              <a:xfrm>
                <a:off x="4855375" y="2292468"/>
                <a:ext cx="2102489" cy="1532700"/>
                <a:chOff x="2375863" y="1835310"/>
                <a:chExt cx="3590587" cy="2100408"/>
              </a:xfrm>
            </p:grpSpPr>
            <p:sp>
              <p:nvSpPr>
                <p:cNvPr id="148" name="Forme libre 147">
                  <a:extLst>
                    <a:ext uri="{FF2B5EF4-FFF2-40B4-BE49-F238E27FC236}">
                      <a16:creationId xmlns:a16="http://schemas.microsoft.com/office/drawing/2014/main" id="{A6A8F910-EBF6-0BB6-2B1E-9DEE1217EDCA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2FD926C4-5507-E66D-FB05-07E4DDD931D1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57" name="Groupe 156">
                    <a:extLst>
                      <a:ext uri="{FF2B5EF4-FFF2-40B4-BE49-F238E27FC236}">
                        <a16:creationId xmlns:a16="http://schemas.microsoft.com/office/drawing/2014/main" id="{6976D409-46F4-1F8C-5F37-F49634C8E5F7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61" name="Délai  160">
                      <a:extLst>
                        <a:ext uri="{FF2B5EF4-FFF2-40B4-BE49-F238E27FC236}">
                          <a16:creationId xmlns:a16="http://schemas.microsoft.com/office/drawing/2014/main" id="{D4C21093-6926-BEC9-4930-1B443F869F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2" name="Délai  161">
                      <a:extLst>
                        <a:ext uri="{FF2B5EF4-FFF2-40B4-BE49-F238E27FC236}">
                          <a16:creationId xmlns:a16="http://schemas.microsoft.com/office/drawing/2014/main" id="{A1AFD7B8-013F-6493-ACF3-00D4E04411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8" name="Groupe 157">
                    <a:extLst>
                      <a:ext uri="{FF2B5EF4-FFF2-40B4-BE49-F238E27FC236}">
                        <a16:creationId xmlns:a16="http://schemas.microsoft.com/office/drawing/2014/main" id="{AA110696-F373-3682-0E71-3A1B7314B96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59" name="Délai  158">
                      <a:extLst>
                        <a:ext uri="{FF2B5EF4-FFF2-40B4-BE49-F238E27FC236}">
                          <a16:creationId xmlns:a16="http://schemas.microsoft.com/office/drawing/2014/main" id="{555B12F1-A17C-AA95-BAB2-464E7333E0A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0" name="Délai  159">
                      <a:extLst>
                        <a:ext uri="{FF2B5EF4-FFF2-40B4-BE49-F238E27FC236}">
                          <a16:creationId xmlns:a16="http://schemas.microsoft.com/office/drawing/2014/main" id="{1238E6EE-BF0B-E225-0FB3-7AF57BFBC2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50" name="Groupe 149">
                  <a:extLst>
                    <a:ext uri="{FF2B5EF4-FFF2-40B4-BE49-F238E27FC236}">
                      <a16:creationId xmlns:a16="http://schemas.microsoft.com/office/drawing/2014/main" id="{64083BCD-99E2-3DDB-3FD4-184B31E12B1C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51" name="Groupe 150">
                    <a:extLst>
                      <a:ext uri="{FF2B5EF4-FFF2-40B4-BE49-F238E27FC236}">
                        <a16:creationId xmlns:a16="http://schemas.microsoft.com/office/drawing/2014/main" id="{0DC65F5F-5A6E-B156-D0BA-6655B648521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55" name="Délai  154">
                      <a:extLst>
                        <a:ext uri="{FF2B5EF4-FFF2-40B4-BE49-F238E27FC236}">
                          <a16:creationId xmlns:a16="http://schemas.microsoft.com/office/drawing/2014/main" id="{0A156A10-8F1F-B12E-880A-77C05F37125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6" name="Délai  155">
                      <a:extLst>
                        <a:ext uri="{FF2B5EF4-FFF2-40B4-BE49-F238E27FC236}">
                          <a16:creationId xmlns:a16="http://schemas.microsoft.com/office/drawing/2014/main" id="{2D459EA7-20DA-5DD9-9206-94243ED377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2" name="Groupe 151">
                    <a:extLst>
                      <a:ext uri="{FF2B5EF4-FFF2-40B4-BE49-F238E27FC236}">
                        <a16:creationId xmlns:a16="http://schemas.microsoft.com/office/drawing/2014/main" id="{536C90B6-80B9-2ABE-2D08-6C535EB199A6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53" name="Délai  152">
                      <a:extLst>
                        <a:ext uri="{FF2B5EF4-FFF2-40B4-BE49-F238E27FC236}">
                          <a16:creationId xmlns:a16="http://schemas.microsoft.com/office/drawing/2014/main" id="{B4E60973-1080-1A4D-F06F-AC7BBB13905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4" name="Délai  153">
                      <a:extLst>
                        <a:ext uri="{FF2B5EF4-FFF2-40B4-BE49-F238E27FC236}">
                          <a16:creationId xmlns:a16="http://schemas.microsoft.com/office/drawing/2014/main" id="{1186D197-B222-B538-772B-4B6B47B18F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4DC84ABD-DDCC-620D-FC63-612D3A0DA505}"/>
                </a:ext>
              </a:extLst>
            </p:cNvPr>
            <p:cNvGrpSpPr/>
            <p:nvPr/>
          </p:nvGrpSpPr>
          <p:grpSpPr>
            <a:xfrm flipH="1">
              <a:off x="140363" y="2067019"/>
              <a:ext cx="6816572" cy="1247446"/>
              <a:chOff x="183507" y="480587"/>
              <a:chExt cx="6774357" cy="1247446"/>
            </a:xfrm>
          </p:grpSpPr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9A09273-A42F-DA62-734C-9C604DBD190A}"/>
                  </a:ext>
                </a:extLst>
              </p:cNvPr>
              <p:cNvGrpSpPr/>
              <p:nvPr/>
            </p:nvGrpSpPr>
            <p:grpSpPr>
              <a:xfrm>
                <a:off x="183507" y="480587"/>
                <a:ext cx="2102489" cy="1247446"/>
                <a:chOff x="2375863" y="1835310"/>
                <a:chExt cx="3590587" cy="2100408"/>
              </a:xfrm>
            </p:grpSpPr>
            <p:sp>
              <p:nvSpPr>
                <p:cNvPr id="186" name="Forme libre 185">
                  <a:extLst>
                    <a:ext uri="{FF2B5EF4-FFF2-40B4-BE49-F238E27FC236}">
                      <a16:creationId xmlns:a16="http://schemas.microsoft.com/office/drawing/2014/main" id="{87EE1786-84A4-0462-3D51-EEF0DC263F2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B00828EC-1255-EF3A-7252-410F6206154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95" name="Groupe 194">
                    <a:extLst>
                      <a:ext uri="{FF2B5EF4-FFF2-40B4-BE49-F238E27FC236}">
                        <a16:creationId xmlns:a16="http://schemas.microsoft.com/office/drawing/2014/main" id="{1AEFD8A8-B037-3DCC-8D83-874408AECC00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99" name="Délai  198">
                      <a:extLst>
                        <a:ext uri="{FF2B5EF4-FFF2-40B4-BE49-F238E27FC236}">
                          <a16:creationId xmlns:a16="http://schemas.microsoft.com/office/drawing/2014/main" id="{22B83A50-4900-9754-241D-0E3BE906766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0" name="Délai  199">
                      <a:extLst>
                        <a:ext uri="{FF2B5EF4-FFF2-40B4-BE49-F238E27FC236}">
                          <a16:creationId xmlns:a16="http://schemas.microsoft.com/office/drawing/2014/main" id="{7F7D5767-1A16-22C5-056D-A20FC0D1DD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6" name="Groupe 195">
                    <a:extLst>
                      <a:ext uri="{FF2B5EF4-FFF2-40B4-BE49-F238E27FC236}">
                        <a16:creationId xmlns:a16="http://schemas.microsoft.com/office/drawing/2014/main" id="{F71DA54F-EBF0-A16B-1011-7223B29529AE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97" name="Délai  196">
                      <a:extLst>
                        <a:ext uri="{FF2B5EF4-FFF2-40B4-BE49-F238E27FC236}">
                          <a16:creationId xmlns:a16="http://schemas.microsoft.com/office/drawing/2014/main" id="{2A147665-E72E-B670-48B7-45E3DE53876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8" name="Délai  197">
                      <a:extLst>
                        <a:ext uri="{FF2B5EF4-FFF2-40B4-BE49-F238E27FC236}">
                          <a16:creationId xmlns:a16="http://schemas.microsoft.com/office/drawing/2014/main" id="{37BA298C-F63A-92D1-1586-206367CF92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8" name="Groupe 187">
                  <a:extLst>
                    <a:ext uri="{FF2B5EF4-FFF2-40B4-BE49-F238E27FC236}">
                      <a16:creationId xmlns:a16="http://schemas.microsoft.com/office/drawing/2014/main" id="{E5051261-6CE6-00A2-A748-D7104A613EE0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89" name="Groupe 188">
                    <a:extLst>
                      <a:ext uri="{FF2B5EF4-FFF2-40B4-BE49-F238E27FC236}">
                        <a16:creationId xmlns:a16="http://schemas.microsoft.com/office/drawing/2014/main" id="{5F5DC8E9-4D2D-CB32-2151-D44507401AA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93" name="Délai  192">
                      <a:extLst>
                        <a:ext uri="{FF2B5EF4-FFF2-40B4-BE49-F238E27FC236}">
                          <a16:creationId xmlns:a16="http://schemas.microsoft.com/office/drawing/2014/main" id="{5D569C9D-EB40-0F24-17B7-51CE3790750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94" name="Délai  193">
                      <a:extLst>
                        <a:ext uri="{FF2B5EF4-FFF2-40B4-BE49-F238E27FC236}">
                          <a16:creationId xmlns:a16="http://schemas.microsoft.com/office/drawing/2014/main" id="{04D1A981-D76F-9B5A-9E81-8EA55D11BFF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0" name="Groupe 189">
                    <a:extLst>
                      <a:ext uri="{FF2B5EF4-FFF2-40B4-BE49-F238E27FC236}">
                        <a16:creationId xmlns:a16="http://schemas.microsoft.com/office/drawing/2014/main" id="{37B91F9B-C541-1437-F7A6-B95493763E83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91" name="Délai  190">
                      <a:extLst>
                        <a:ext uri="{FF2B5EF4-FFF2-40B4-BE49-F238E27FC236}">
                          <a16:creationId xmlns:a16="http://schemas.microsoft.com/office/drawing/2014/main" id="{A937BA1E-BA11-8E04-A8BB-07E38480D6A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2" name="Délai  191">
                      <a:extLst>
                        <a:ext uri="{FF2B5EF4-FFF2-40B4-BE49-F238E27FC236}">
                          <a16:creationId xmlns:a16="http://schemas.microsoft.com/office/drawing/2014/main" id="{FA655580-BFB5-0F51-4AAE-25BC208776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AC6A0F6D-CB66-62CB-C840-803163F4278B}"/>
                  </a:ext>
                </a:extLst>
              </p:cNvPr>
              <p:cNvGrpSpPr/>
              <p:nvPr/>
            </p:nvGrpSpPr>
            <p:grpSpPr>
              <a:xfrm>
                <a:off x="4855375" y="861229"/>
                <a:ext cx="2102489" cy="866804"/>
                <a:chOff x="2375863" y="1835310"/>
                <a:chExt cx="3590587" cy="2100408"/>
              </a:xfrm>
            </p:grpSpPr>
            <p:sp>
              <p:nvSpPr>
                <p:cNvPr id="171" name="Forme libre 170">
                  <a:extLst>
                    <a:ext uri="{FF2B5EF4-FFF2-40B4-BE49-F238E27FC236}">
                      <a16:creationId xmlns:a16="http://schemas.microsoft.com/office/drawing/2014/main" id="{9557464A-8913-659B-AD39-D67BF7DE6DBD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68E8C557-B698-EBF6-7018-F1AEA1FE1E67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80" name="Groupe 179">
                    <a:extLst>
                      <a:ext uri="{FF2B5EF4-FFF2-40B4-BE49-F238E27FC236}">
                        <a16:creationId xmlns:a16="http://schemas.microsoft.com/office/drawing/2014/main" id="{A5E17592-55A3-00DA-A38F-0B2F9CA7F53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84" name="Délai  183">
                      <a:extLst>
                        <a:ext uri="{FF2B5EF4-FFF2-40B4-BE49-F238E27FC236}">
                          <a16:creationId xmlns:a16="http://schemas.microsoft.com/office/drawing/2014/main" id="{91417D44-9A32-4695-FF19-FD313A9CBE8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5" name="Délai  184">
                      <a:extLst>
                        <a:ext uri="{FF2B5EF4-FFF2-40B4-BE49-F238E27FC236}">
                          <a16:creationId xmlns:a16="http://schemas.microsoft.com/office/drawing/2014/main" id="{CB7DD489-11E0-F2BE-A07A-A81629B13E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1" name="Groupe 180">
                    <a:extLst>
                      <a:ext uri="{FF2B5EF4-FFF2-40B4-BE49-F238E27FC236}">
                        <a16:creationId xmlns:a16="http://schemas.microsoft.com/office/drawing/2014/main" id="{883B8041-56CE-3016-A686-48F5F06C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82" name="Délai  181">
                      <a:extLst>
                        <a:ext uri="{FF2B5EF4-FFF2-40B4-BE49-F238E27FC236}">
                          <a16:creationId xmlns:a16="http://schemas.microsoft.com/office/drawing/2014/main" id="{024473AF-7286-4D99-90EF-1BD9782CF7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3" name="Délai  182">
                      <a:extLst>
                        <a:ext uri="{FF2B5EF4-FFF2-40B4-BE49-F238E27FC236}">
                          <a16:creationId xmlns:a16="http://schemas.microsoft.com/office/drawing/2014/main" id="{10881F10-3B56-C081-8BDD-64D2800CCE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73" name="Groupe 172">
                  <a:extLst>
                    <a:ext uri="{FF2B5EF4-FFF2-40B4-BE49-F238E27FC236}">
                      <a16:creationId xmlns:a16="http://schemas.microsoft.com/office/drawing/2014/main" id="{D1E42B11-BF59-67EA-46EF-985F06D79CEE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74" name="Groupe 173">
                    <a:extLst>
                      <a:ext uri="{FF2B5EF4-FFF2-40B4-BE49-F238E27FC236}">
                        <a16:creationId xmlns:a16="http://schemas.microsoft.com/office/drawing/2014/main" id="{825D8D34-379D-4002-B8C1-57CE87F265A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78" name="Délai  177">
                      <a:extLst>
                        <a:ext uri="{FF2B5EF4-FFF2-40B4-BE49-F238E27FC236}">
                          <a16:creationId xmlns:a16="http://schemas.microsoft.com/office/drawing/2014/main" id="{2B972A7E-BB0E-5CB4-8C3E-DFD14FF25AE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9" name="Délai  178">
                      <a:extLst>
                        <a:ext uri="{FF2B5EF4-FFF2-40B4-BE49-F238E27FC236}">
                          <a16:creationId xmlns:a16="http://schemas.microsoft.com/office/drawing/2014/main" id="{ECC749CB-558B-8B73-06C6-9A66BCADA5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75" name="Groupe 174">
                    <a:extLst>
                      <a:ext uri="{FF2B5EF4-FFF2-40B4-BE49-F238E27FC236}">
                        <a16:creationId xmlns:a16="http://schemas.microsoft.com/office/drawing/2014/main" id="{ABC03168-78CD-202A-1C27-CDA02F5A0FB0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76" name="Délai  175">
                      <a:extLst>
                        <a:ext uri="{FF2B5EF4-FFF2-40B4-BE49-F238E27FC236}">
                          <a16:creationId xmlns:a16="http://schemas.microsoft.com/office/drawing/2014/main" id="{0C323C02-F3BB-778C-AFAB-F58C044C9A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7" name="Délai  176">
                      <a:extLst>
                        <a:ext uri="{FF2B5EF4-FFF2-40B4-BE49-F238E27FC236}">
                          <a16:creationId xmlns:a16="http://schemas.microsoft.com/office/drawing/2014/main" id="{7A4E6CEC-2E8B-E835-0214-241F3D5437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4129211E-F9C4-4B07-4732-473A524FEB3C}"/>
                  </a:ext>
                </a:extLst>
              </p:cNvPr>
              <p:cNvGrpSpPr/>
              <p:nvPr/>
            </p:nvGrpSpPr>
            <p:grpSpPr>
              <a:xfrm>
                <a:off x="2519441" y="561859"/>
                <a:ext cx="2102489" cy="1153557"/>
                <a:chOff x="2375863" y="1835310"/>
                <a:chExt cx="3590587" cy="2100408"/>
              </a:xfrm>
            </p:grpSpPr>
            <p:sp>
              <p:nvSpPr>
                <p:cNvPr id="105" name="Forme libre 104">
                  <a:extLst>
                    <a:ext uri="{FF2B5EF4-FFF2-40B4-BE49-F238E27FC236}">
                      <a16:creationId xmlns:a16="http://schemas.microsoft.com/office/drawing/2014/main" id="{45B491D1-FF72-92B6-55A9-F19D4EDC5B51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F17A4944-8920-0F81-A909-418886BF678F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14" name="Groupe 113">
                    <a:extLst>
                      <a:ext uri="{FF2B5EF4-FFF2-40B4-BE49-F238E27FC236}">
                        <a16:creationId xmlns:a16="http://schemas.microsoft.com/office/drawing/2014/main" id="{C2BDE498-8126-A0F6-1971-0D7F377C0C1E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66" name="Délai  165">
                      <a:extLst>
                        <a:ext uri="{FF2B5EF4-FFF2-40B4-BE49-F238E27FC236}">
                          <a16:creationId xmlns:a16="http://schemas.microsoft.com/office/drawing/2014/main" id="{85A82EAD-3F5A-414C-4C96-578AFA9D0F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0" name="Délai  169">
                      <a:extLst>
                        <a:ext uri="{FF2B5EF4-FFF2-40B4-BE49-F238E27FC236}">
                          <a16:creationId xmlns:a16="http://schemas.microsoft.com/office/drawing/2014/main" id="{4FF0B3CB-F620-BC74-DEE8-AA6D03683F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63" name="Groupe 162">
                    <a:extLst>
                      <a:ext uri="{FF2B5EF4-FFF2-40B4-BE49-F238E27FC236}">
                        <a16:creationId xmlns:a16="http://schemas.microsoft.com/office/drawing/2014/main" id="{E858FB73-16EC-8C6E-676D-797D355FA0A6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64" name="Délai  163">
                      <a:extLst>
                        <a:ext uri="{FF2B5EF4-FFF2-40B4-BE49-F238E27FC236}">
                          <a16:creationId xmlns:a16="http://schemas.microsoft.com/office/drawing/2014/main" id="{3BCC4A3A-C770-20F4-0495-11B3B9DAA85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5" name="Délai  164">
                      <a:extLst>
                        <a:ext uri="{FF2B5EF4-FFF2-40B4-BE49-F238E27FC236}">
                          <a16:creationId xmlns:a16="http://schemas.microsoft.com/office/drawing/2014/main" id="{D3A69B17-1772-D833-8E23-D3BC9A1E05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07" name="Groupe 106">
                  <a:extLst>
                    <a:ext uri="{FF2B5EF4-FFF2-40B4-BE49-F238E27FC236}">
                      <a16:creationId xmlns:a16="http://schemas.microsoft.com/office/drawing/2014/main" id="{20D33BDB-BCE9-4917-34EB-1E3DE7610922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08" name="Groupe 107">
                    <a:extLst>
                      <a:ext uri="{FF2B5EF4-FFF2-40B4-BE49-F238E27FC236}">
                        <a16:creationId xmlns:a16="http://schemas.microsoft.com/office/drawing/2014/main" id="{005AF4D7-0B8E-B171-612F-BDC30F3C8BFB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12" name="Délai  111">
                      <a:extLst>
                        <a:ext uri="{FF2B5EF4-FFF2-40B4-BE49-F238E27FC236}">
                          <a16:creationId xmlns:a16="http://schemas.microsoft.com/office/drawing/2014/main" id="{FB456530-22BA-E149-D57E-7E52D0069CE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3" name="Délai  112">
                      <a:extLst>
                        <a:ext uri="{FF2B5EF4-FFF2-40B4-BE49-F238E27FC236}">
                          <a16:creationId xmlns:a16="http://schemas.microsoft.com/office/drawing/2014/main" id="{CA09ECF8-1562-728B-2995-D127DD33D4D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09" name="Groupe 108">
                    <a:extLst>
                      <a:ext uri="{FF2B5EF4-FFF2-40B4-BE49-F238E27FC236}">
                        <a16:creationId xmlns:a16="http://schemas.microsoft.com/office/drawing/2014/main" id="{FE66B860-779F-41A0-5CDA-1C0D8538C05B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10" name="Délai  109">
                      <a:extLst>
                        <a:ext uri="{FF2B5EF4-FFF2-40B4-BE49-F238E27FC236}">
                          <a16:creationId xmlns:a16="http://schemas.microsoft.com/office/drawing/2014/main" id="{9D077592-7E70-BEEB-8F6A-9235D02ADB4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1" name="Délai  110">
                      <a:extLst>
                        <a:ext uri="{FF2B5EF4-FFF2-40B4-BE49-F238E27FC236}">
                          <a16:creationId xmlns:a16="http://schemas.microsoft.com/office/drawing/2014/main" id="{A2CAB173-B54C-0159-A020-B91E1E933F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4846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EC3B482-7FD9-E030-964C-64220BD25162}"/>
              </a:ext>
            </a:extLst>
          </p:cNvPr>
          <p:cNvGrpSpPr/>
          <p:nvPr/>
        </p:nvGrpSpPr>
        <p:grpSpPr>
          <a:xfrm>
            <a:off x="1320188" y="3183874"/>
            <a:ext cx="9551624" cy="1002536"/>
            <a:chOff x="1320188" y="3183874"/>
            <a:chExt cx="9551624" cy="1002536"/>
          </a:xfrm>
        </p:grpSpPr>
        <p:sp>
          <p:nvSpPr>
            <p:cNvPr id="9" name="Autre processus 8">
              <a:extLst>
                <a:ext uri="{FF2B5EF4-FFF2-40B4-BE49-F238E27FC236}">
                  <a16:creationId xmlns:a16="http://schemas.microsoft.com/office/drawing/2014/main" id="{2FA8C3D6-1BE4-29FB-6B72-4D662C6C0DF8}"/>
                </a:ext>
              </a:extLst>
            </p:cNvPr>
            <p:cNvSpPr/>
            <p:nvPr/>
          </p:nvSpPr>
          <p:spPr>
            <a:xfrm>
              <a:off x="1320188" y="3183875"/>
              <a:ext cx="9551624" cy="1002535"/>
            </a:xfrm>
            <a:prstGeom prst="flowChartAlternateProcess">
              <a:avLst/>
            </a:prstGeom>
            <a:solidFill>
              <a:srgbClr val="FE7827"/>
            </a:solidFill>
            <a:ln>
              <a:solidFill>
                <a:srgbClr val="FE78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Autre processus 69">
              <a:extLst>
                <a:ext uri="{FF2B5EF4-FFF2-40B4-BE49-F238E27FC236}">
                  <a16:creationId xmlns:a16="http://schemas.microsoft.com/office/drawing/2014/main" id="{12043354-3ACF-D006-9A9D-143DE7B43861}"/>
                </a:ext>
              </a:extLst>
            </p:cNvPr>
            <p:cNvSpPr/>
            <p:nvPr/>
          </p:nvSpPr>
          <p:spPr>
            <a:xfrm>
              <a:off x="1320188" y="3183874"/>
              <a:ext cx="9551624" cy="245125"/>
            </a:xfrm>
            <a:prstGeom prst="flowChartAlternateProcess">
              <a:avLst/>
            </a:prstGeom>
            <a:solidFill>
              <a:srgbClr val="00C700"/>
            </a:solidFill>
            <a:ln>
              <a:solidFill>
                <a:srgbClr val="00C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883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F476FB1-3BFB-CBD9-4A93-9B54D5AAF226}"/>
              </a:ext>
            </a:extLst>
          </p:cNvPr>
          <p:cNvGrpSpPr/>
          <p:nvPr/>
        </p:nvGrpSpPr>
        <p:grpSpPr>
          <a:xfrm>
            <a:off x="642650" y="410378"/>
            <a:ext cx="10906699" cy="6037244"/>
            <a:chOff x="642650" y="410378"/>
            <a:chExt cx="10906699" cy="60372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5F5AC-BD6C-A08C-D40A-8E31E6728E73}"/>
                </a:ext>
              </a:extLst>
            </p:cNvPr>
            <p:cNvSpPr/>
            <p:nvPr/>
          </p:nvSpPr>
          <p:spPr>
            <a:xfrm>
              <a:off x="642650" y="410378"/>
              <a:ext cx="10906699" cy="60372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B632C79-648E-2860-4C00-EFA11783014C}"/>
                </a:ext>
              </a:extLst>
            </p:cNvPr>
            <p:cNvSpPr/>
            <p:nvPr/>
          </p:nvSpPr>
          <p:spPr>
            <a:xfrm>
              <a:off x="2985571" y="1134738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C76B29C-9440-C9B2-3680-73ED2B7E4593}"/>
                </a:ext>
              </a:extLst>
            </p:cNvPr>
            <p:cNvSpPr/>
            <p:nvPr/>
          </p:nvSpPr>
          <p:spPr>
            <a:xfrm>
              <a:off x="2245605" y="2091370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FFF73AF-7618-2AC5-D716-06B7048C07A5}"/>
                </a:ext>
              </a:extLst>
            </p:cNvPr>
            <p:cNvSpPr/>
            <p:nvPr/>
          </p:nvSpPr>
          <p:spPr>
            <a:xfrm>
              <a:off x="4944737" y="1804931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C4F9742-701A-443A-80DD-EAF5760BD1F8}"/>
                </a:ext>
              </a:extLst>
            </p:cNvPr>
            <p:cNvSpPr/>
            <p:nvPr/>
          </p:nvSpPr>
          <p:spPr>
            <a:xfrm>
              <a:off x="3413393" y="2653229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E56884E-17C6-DBA1-39B3-CEE9B247F9A2}"/>
                </a:ext>
              </a:extLst>
            </p:cNvPr>
            <p:cNvSpPr/>
            <p:nvPr/>
          </p:nvSpPr>
          <p:spPr>
            <a:xfrm>
              <a:off x="5561682" y="3351882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89D9717-6B58-31B9-724C-1FE3DF7419AD}"/>
                </a:ext>
              </a:extLst>
            </p:cNvPr>
            <p:cNvSpPr/>
            <p:nvPr/>
          </p:nvSpPr>
          <p:spPr>
            <a:xfrm>
              <a:off x="1804930" y="4151523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C22146C-6EEE-67BC-F8B4-85EC1F59F30C}"/>
                </a:ext>
              </a:extLst>
            </p:cNvPr>
            <p:cNvSpPr/>
            <p:nvPr/>
          </p:nvSpPr>
          <p:spPr>
            <a:xfrm>
              <a:off x="1419340" y="3197647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DA89945-DA52-EBDF-EB12-BB927DADE3B1}"/>
                </a:ext>
              </a:extLst>
            </p:cNvPr>
            <p:cNvSpPr/>
            <p:nvPr/>
          </p:nvSpPr>
          <p:spPr>
            <a:xfrm>
              <a:off x="7522684" y="1068636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E111824-B137-2B25-067B-E40C52099D95}"/>
                </a:ext>
              </a:extLst>
            </p:cNvPr>
            <p:cNvSpPr/>
            <p:nvPr/>
          </p:nvSpPr>
          <p:spPr>
            <a:xfrm>
              <a:off x="3062689" y="4999822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78AA188-C09A-4053-2DB8-402A4FF7E6A1}"/>
                </a:ext>
              </a:extLst>
            </p:cNvPr>
            <p:cNvSpPr/>
            <p:nvPr/>
          </p:nvSpPr>
          <p:spPr>
            <a:xfrm>
              <a:off x="4250675" y="4151522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7AFA0A1-BE10-9A2F-7310-0281580C6899}"/>
                </a:ext>
              </a:extLst>
            </p:cNvPr>
            <p:cNvSpPr/>
            <p:nvPr/>
          </p:nvSpPr>
          <p:spPr>
            <a:xfrm>
              <a:off x="7676920" y="2443909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20FB4B3-41A1-DEF7-3EC7-883169BB96B4}"/>
                </a:ext>
              </a:extLst>
            </p:cNvPr>
            <p:cNvSpPr/>
            <p:nvPr/>
          </p:nvSpPr>
          <p:spPr>
            <a:xfrm>
              <a:off x="6178627" y="1134737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A7D28FB9-9892-EE47-1EDA-19F4E0CE31E2}"/>
                </a:ext>
              </a:extLst>
            </p:cNvPr>
            <p:cNvSpPr/>
            <p:nvPr/>
          </p:nvSpPr>
          <p:spPr>
            <a:xfrm>
              <a:off x="6332863" y="5076939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F9C344A-3478-EF63-3142-4CC5C0A1B7B5}"/>
                </a:ext>
              </a:extLst>
            </p:cNvPr>
            <p:cNvSpPr/>
            <p:nvPr/>
          </p:nvSpPr>
          <p:spPr>
            <a:xfrm>
              <a:off x="7522684" y="3997287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6F828E3-1CDF-4C7E-9528-913BC46984D0}"/>
                </a:ext>
              </a:extLst>
            </p:cNvPr>
            <p:cNvSpPr/>
            <p:nvPr/>
          </p:nvSpPr>
          <p:spPr>
            <a:xfrm>
              <a:off x="9296400" y="3765933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8B31533-177C-08F0-8D60-F09EA6330F45}"/>
                </a:ext>
              </a:extLst>
            </p:cNvPr>
            <p:cNvSpPr/>
            <p:nvPr/>
          </p:nvSpPr>
          <p:spPr>
            <a:xfrm>
              <a:off x="9450636" y="1727813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27D7D-A34F-B99E-9724-733A8B3A90BA}"/>
                </a:ext>
              </a:extLst>
            </p:cNvPr>
            <p:cNvSpPr/>
            <p:nvPr/>
          </p:nvSpPr>
          <p:spPr>
            <a:xfrm>
              <a:off x="8073528" y="4955753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8011E1-EFC4-D6D8-7A81-F99D07CB546E}"/>
                </a:ext>
              </a:extLst>
            </p:cNvPr>
            <p:cNvSpPr/>
            <p:nvPr/>
          </p:nvSpPr>
          <p:spPr>
            <a:xfrm>
              <a:off x="6409981" y="2673426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B0BD411-5FBB-E770-0A2C-CCAD0925BE95}"/>
                </a:ext>
              </a:extLst>
            </p:cNvPr>
            <p:cNvSpPr/>
            <p:nvPr/>
          </p:nvSpPr>
          <p:spPr>
            <a:xfrm>
              <a:off x="10199783" y="5660834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1BA64A5-B253-6DC8-6EA8-44668593BD86}"/>
                </a:ext>
              </a:extLst>
            </p:cNvPr>
            <p:cNvSpPr/>
            <p:nvPr/>
          </p:nvSpPr>
          <p:spPr>
            <a:xfrm>
              <a:off x="1727812" y="5231174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2391D68-27A7-95E5-DD5C-074C30B98B30}"/>
                </a:ext>
              </a:extLst>
            </p:cNvPr>
            <p:cNvSpPr/>
            <p:nvPr/>
          </p:nvSpPr>
          <p:spPr>
            <a:xfrm>
              <a:off x="2820318" y="3843052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8CA8E68-670A-A847-FFBC-080F9F317477}"/>
                </a:ext>
              </a:extLst>
            </p:cNvPr>
            <p:cNvSpPr/>
            <p:nvPr/>
          </p:nvSpPr>
          <p:spPr>
            <a:xfrm>
              <a:off x="10331985" y="2804254"/>
              <a:ext cx="154236" cy="1542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0699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 GENELOT</dc:creator>
  <cp:lastModifiedBy>Antonin GENELOT</cp:lastModifiedBy>
  <cp:revision>3</cp:revision>
  <dcterms:created xsi:type="dcterms:W3CDTF">2022-05-12T09:22:21Z</dcterms:created>
  <dcterms:modified xsi:type="dcterms:W3CDTF">2022-05-24T15:54:20Z</dcterms:modified>
</cp:coreProperties>
</file>