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700"/>
    <a:srgbClr val="FE7827"/>
    <a:srgbClr val="CC000E"/>
    <a:srgbClr val="A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648"/>
  </p:normalViewPr>
  <p:slideViewPr>
    <p:cSldViewPr snapToGrid="0" snapToObjects="1">
      <p:cViewPr varScale="1">
        <p:scale>
          <a:sx n="116" d="100"/>
          <a:sy n="116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50549-E2B5-62B4-1819-CBBF1E58E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033D70-A8E2-8AD5-14F5-33BD67519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F77CCF-DCA6-621C-676E-868E301F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B51E1D-08E5-42A0-AC05-FB77289C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40E82E-CC38-28A7-F911-133D767C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50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8DC1F-78CE-B106-CFF0-3E56C19F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581C6D-2E3A-131E-1652-FE20E3799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97447E-FD5F-E399-51C3-9D155082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4C054E-FB65-CDAE-2D01-38F4C9C2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057830-08AD-85F5-E0D5-5F79FFF0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07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F1A96D-E121-D2DF-6E74-4732D6470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FF8623-82B9-B67F-2562-67FFCB7BE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3D017F-4E5D-FEC9-7025-C18CCD51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2DAC5F-CFAF-D1A0-7D9E-A96FB69F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24B1D9-AC8B-104E-9B20-4552A562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18CE1-B9D6-A546-9452-F2AD1B0B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A4A168-816A-45E1-8FDD-AFCA71BF3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8CD098-5B7B-1237-5370-075758A9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34FF4B-88B9-ECFB-6748-2A0DA78C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0A4CB-C034-DC66-4CE7-E64A6392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45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1FB80-ECAB-146B-2480-9DAEE29F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49786E-4DB9-AC15-7339-5CD40661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CDC2F3-FFCB-ADC1-AC24-0725CDE8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B088F8-31FD-827C-023E-9D5CA7A1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D6C613-6608-C8E4-E4E0-7DBAF3C9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42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5FADD-8BFB-4CB8-9B17-A146AE37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DC1BAF-BFC7-E9DA-FD81-4FB8B20D8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7279C7-90DA-9545-BF94-D09C613DC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4AB750-7040-1057-2156-69DA4DE6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277FFA-AE8F-B823-4F5D-8A27CD0C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D52A08-F6D6-6CD3-3FC3-96286ECA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9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D603E-ABCF-FAA6-DE96-125DF9C3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EEB75B-C193-1978-2EF8-D527E193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B30C41-7978-4230-BCF3-DC1284C79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2D4CED-1E99-C34F-8F21-16486547B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CCC072A-ACED-EF84-316A-F32EC5521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EA6FE3-5F32-0960-2248-6EE8477E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7EFE67-49AF-569D-1910-727028AF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D03A50-DB80-4243-01A0-0F0481E3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34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1DF04-591B-6090-FBA4-EEEE07B8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84BFB1-49A9-3C14-63E4-B2B23D02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968199-F657-7261-226E-9FA74C36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32318E-BE8F-A4FD-11FD-9CF62953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62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A48615-8DF1-E886-C8CF-DA0CDE3F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F742B4-E1F0-640D-70B8-32E896D8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C2A541-3D8A-FFD0-4FBA-95E9D7DE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35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8C7803-88B7-581E-7C56-6020028F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A9F920-FE9F-F9DA-C771-B60FF7C80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1D0767-1205-BB81-BB66-5492F1CCB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4EBD2E-0AE2-9CB1-8DBC-27D98B8D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AF0AE5-91DA-D797-3A5B-695B1B7B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E55519-D3C1-3BD3-64FE-5BE4975A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99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0CCC6-F094-D9DC-D27E-236D26AF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A13EC2A-75CD-68D2-EC05-BD964F7D6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1427B8-9B2D-4D44-26CF-D55DE8283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9D906A-25B5-A7C5-F518-1F348F07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C33A-239F-7941-8ECE-09BE103E178C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FA16CA-DF36-0E5A-48E5-02D78AC4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49EA7D-6684-F432-F435-885A6465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1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3EACA1-189B-0C2B-ECC5-834AB1FA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9E93D-233E-1E32-BBD8-B8879A00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339C7C-BD0F-B18A-7A58-4011EA54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9C33A-239F-7941-8ECE-09BE103E178C}" type="datetimeFigureOut">
              <a:rPr lang="fr-FR" smtClean="0"/>
              <a:t>26/05/2022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545CDA-A435-7523-BADA-DD24D7508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2C81DA-842C-7865-67D0-061CFAB4F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2ECE9-81F7-194D-874C-CBE283D98E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61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A513353D-570A-05A0-B050-E7E317B02E5D}"/>
              </a:ext>
            </a:extLst>
          </p:cNvPr>
          <p:cNvGrpSpPr/>
          <p:nvPr/>
        </p:nvGrpSpPr>
        <p:grpSpPr>
          <a:xfrm>
            <a:off x="1528652" y="606048"/>
            <a:ext cx="4244074" cy="3900649"/>
            <a:chOff x="1528652" y="606048"/>
            <a:chExt cx="4244074" cy="3900649"/>
          </a:xfrm>
        </p:grpSpPr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9C4ED2B8-F21A-6B35-2BD3-6A77330DAF88}"/>
                </a:ext>
              </a:extLst>
            </p:cNvPr>
            <p:cNvGrpSpPr/>
            <p:nvPr/>
          </p:nvGrpSpPr>
          <p:grpSpPr>
            <a:xfrm>
              <a:off x="1560629" y="606048"/>
              <a:ext cx="4212097" cy="710948"/>
              <a:chOff x="183507" y="480587"/>
              <a:chExt cx="6774357" cy="1247446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10481897-918D-855C-C3C8-54457B5CD76F}"/>
                  </a:ext>
                </a:extLst>
              </p:cNvPr>
              <p:cNvGrpSpPr/>
              <p:nvPr/>
            </p:nvGrpSpPr>
            <p:grpSpPr>
              <a:xfrm>
                <a:off x="183507" y="480587"/>
                <a:ext cx="2102489" cy="1247446"/>
                <a:chOff x="2375863" y="1835310"/>
                <a:chExt cx="3590587" cy="2100408"/>
              </a:xfrm>
            </p:grpSpPr>
            <p:sp>
              <p:nvSpPr>
                <p:cNvPr id="4" name="Forme libre 3">
                  <a:extLst>
                    <a:ext uri="{FF2B5EF4-FFF2-40B4-BE49-F238E27FC236}">
                      <a16:creationId xmlns:a16="http://schemas.microsoft.com/office/drawing/2014/main" id="{5CF68DC8-C96B-A896-2525-E933420E0F95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E7B386CB-0005-0713-157B-6ACD741DA4CF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6" name="Groupe 5">
                    <a:extLst>
                      <a:ext uri="{FF2B5EF4-FFF2-40B4-BE49-F238E27FC236}">
                        <a16:creationId xmlns:a16="http://schemas.microsoft.com/office/drawing/2014/main" id="{B5147EC5-B7B3-E632-E4B9-CD6984E1D852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5" name="Délai  4">
                      <a:extLst>
                        <a:ext uri="{FF2B5EF4-FFF2-40B4-BE49-F238E27FC236}">
                          <a16:creationId xmlns:a16="http://schemas.microsoft.com/office/drawing/2014/main" id="{7D64701E-7C27-D7BB-879B-934CB22D4D6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" name="Délai  13">
                      <a:extLst>
                        <a:ext uri="{FF2B5EF4-FFF2-40B4-BE49-F238E27FC236}">
                          <a16:creationId xmlns:a16="http://schemas.microsoft.com/office/drawing/2014/main" id="{9A2CA148-F489-BFAA-222F-40257EA334F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5" name="Groupe 14">
                    <a:extLst>
                      <a:ext uri="{FF2B5EF4-FFF2-40B4-BE49-F238E27FC236}">
                        <a16:creationId xmlns:a16="http://schemas.microsoft.com/office/drawing/2014/main" id="{9535BF7D-AE69-0C96-633B-BA46A12DAD28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6" name="Délai  15">
                      <a:extLst>
                        <a:ext uri="{FF2B5EF4-FFF2-40B4-BE49-F238E27FC236}">
                          <a16:creationId xmlns:a16="http://schemas.microsoft.com/office/drawing/2014/main" id="{48205E81-BB34-99DB-79C9-333C0AFD4A0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7" name="Délai  16">
                      <a:extLst>
                        <a:ext uri="{FF2B5EF4-FFF2-40B4-BE49-F238E27FC236}">
                          <a16:creationId xmlns:a16="http://schemas.microsoft.com/office/drawing/2014/main" id="{F0C2E4BB-F8EB-F393-3D36-7CD4E4DCCA1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8" name="Groupe 17">
                  <a:extLst>
                    <a:ext uri="{FF2B5EF4-FFF2-40B4-BE49-F238E27FC236}">
                      <a16:creationId xmlns:a16="http://schemas.microsoft.com/office/drawing/2014/main" id="{BFAFD076-AA0E-DDEC-83B2-6CE4B1A05D09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9" name="Groupe 18">
                    <a:extLst>
                      <a:ext uri="{FF2B5EF4-FFF2-40B4-BE49-F238E27FC236}">
                        <a16:creationId xmlns:a16="http://schemas.microsoft.com/office/drawing/2014/main" id="{C3E50BD2-19B2-D62E-99D4-240DA6BD3981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23" name="Délai  22">
                      <a:extLst>
                        <a:ext uri="{FF2B5EF4-FFF2-40B4-BE49-F238E27FC236}">
                          <a16:creationId xmlns:a16="http://schemas.microsoft.com/office/drawing/2014/main" id="{D0B68DD9-D19E-2E69-0091-64F971D115B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24" name="Délai  23">
                      <a:extLst>
                        <a:ext uri="{FF2B5EF4-FFF2-40B4-BE49-F238E27FC236}">
                          <a16:creationId xmlns:a16="http://schemas.microsoft.com/office/drawing/2014/main" id="{2E57B38F-BB51-A45A-FFA7-5DD081B7700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0" name="Groupe 19">
                    <a:extLst>
                      <a:ext uri="{FF2B5EF4-FFF2-40B4-BE49-F238E27FC236}">
                        <a16:creationId xmlns:a16="http://schemas.microsoft.com/office/drawing/2014/main" id="{966A9B17-EFD5-1B77-5A8F-78FED682D55C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21" name="Délai  20">
                      <a:extLst>
                        <a:ext uri="{FF2B5EF4-FFF2-40B4-BE49-F238E27FC236}">
                          <a16:creationId xmlns:a16="http://schemas.microsoft.com/office/drawing/2014/main" id="{628A71C5-75D5-7831-E2BD-02F697BD89A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2" name="Délai  21">
                      <a:extLst>
                        <a:ext uri="{FF2B5EF4-FFF2-40B4-BE49-F238E27FC236}">
                          <a16:creationId xmlns:a16="http://schemas.microsoft.com/office/drawing/2014/main" id="{BAD73C6B-7938-C9D0-5BDF-5E7D1676142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15222474-DDEA-3128-DE03-C46A79398A6C}"/>
                  </a:ext>
                </a:extLst>
              </p:cNvPr>
              <p:cNvGrpSpPr/>
              <p:nvPr/>
            </p:nvGrpSpPr>
            <p:grpSpPr>
              <a:xfrm>
                <a:off x="4855375" y="861229"/>
                <a:ext cx="2102489" cy="866804"/>
                <a:chOff x="2375863" y="1835310"/>
                <a:chExt cx="3590587" cy="2100408"/>
              </a:xfrm>
            </p:grpSpPr>
            <p:sp>
              <p:nvSpPr>
                <p:cNvPr id="26" name="Forme libre 25">
                  <a:extLst>
                    <a:ext uri="{FF2B5EF4-FFF2-40B4-BE49-F238E27FC236}">
                      <a16:creationId xmlns:a16="http://schemas.microsoft.com/office/drawing/2014/main" id="{8E1BE318-2CB2-9C65-4BE5-4320A7B0F623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7" name="Groupe 26">
                  <a:extLst>
                    <a:ext uri="{FF2B5EF4-FFF2-40B4-BE49-F238E27FC236}">
                      <a16:creationId xmlns:a16="http://schemas.microsoft.com/office/drawing/2014/main" id="{AC4A7EDE-72CE-D177-118E-5E3AD4E46907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35" name="Groupe 34">
                    <a:extLst>
                      <a:ext uri="{FF2B5EF4-FFF2-40B4-BE49-F238E27FC236}">
                        <a16:creationId xmlns:a16="http://schemas.microsoft.com/office/drawing/2014/main" id="{82AC78E6-4BCC-6D51-BE3E-3A81EB3537D0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39" name="Délai  38">
                      <a:extLst>
                        <a:ext uri="{FF2B5EF4-FFF2-40B4-BE49-F238E27FC236}">
                          <a16:creationId xmlns:a16="http://schemas.microsoft.com/office/drawing/2014/main" id="{AEC90352-9824-91FC-75FB-AE0B80B6F4A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40" name="Délai  39">
                      <a:extLst>
                        <a:ext uri="{FF2B5EF4-FFF2-40B4-BE49-F238E27FC236}">
                          <a16:creationId xmlns:a16="http://schemas.microsoft.com/office/drawing/2014/main" id="{77A2B321-86FD-03ED-53D5-F2172338B55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36" name="Groupe 35">
                    <a:extLst>
                      <a:ext uri="{FF2B5EF4-FFF2-40B4-BE49-F238E27FC236}">
                        <a16:creationId xmlns:a16="http://schemas.microsoft.com/office/drawing/2014/main" id="{FF6CFD82-32D6-B24D-173A-58D12687A2CA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37" name="Délai  36">
                      <a:extLst>
                        <a:ext uri="{FF2B5EF4-FFF2-40B4-BE49-F238E27FC236}">
                          <a16:creationId xmlns:a16="http://schemas.microsoft.com/office/drawing/2014/main" id="{76F02704-9489-1CBD-5998-35D681F1DA4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8" name="Délai  37">
                      <a:extLst>
                        <a:ext uri="{FF2B5EF4-FFF2-40B4-BE49-F238E27FC236}">
                          <a16:creationId xmlns:a16="http://schemas.microsoft.com/office/drawing/2014/main" id="{FE633BB5-E76C-E28B-8F8C-213C0660A34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28" name="Groupe 27">
                  <a:extLst>
                    <a:ext uri="{FF2B5EF4-FFF2-40B4-BE49-F238E27FC236}">
                      <a16:creationId xmlns:a16="http://schemas.microsoft.com/office/drawing/2014/main" id="{81D6EDDA-1F9A-B254-4FC3-8D74EF6176E7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29" name="Groupe 28">
                    <a:extLst>
                      <a:ext uri="{FF2B5EF4-FFF2-40B4-BE49-F238E27FC236}">
                        <a16:creationId xmlns:a16="http://schemas.microsoft.com/office/drawing/2014/main" id="{A873FEF6-0A3F-BDF1-72D5-775909F8A8DC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33" name="Délai  32">
                      <a:extLst>
                        <a:ext uri="{FF2B5EF4-FFF2-40B4-BE49-F238E27FC236}">
                          <a16:creationId xmlns:a16="http://schemas.microsoft.com/office/drawing/2014/main" id="{B87DCBA9-5E99-49F9-4DA3-21B48F557F9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4" name="Délai  33">
                      <a:extLst>
                        <a:ext uri="{FF2B5EF4-FFF2-40B4-BE49-F238E27FC236}">
                          <a16:creationId xmlns:a16="http://schemas.microsoft.com/office/drawing/2014/main" id="{D9B86823-DD9C-5E05-EA80-580B179B9DB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30" name="Groupe 29">
                    <a:extLst>
                      <a:ext uri="{FF2B5EF4-FFF2-40B4-BE49-F238E27FC236}">
                        <a16:creationId xmlns:a16="http://schemas.microsoft.com/office/drawing/2014/main" id="{291BA766-C040-C247-C895-BBD903FBF0E9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31" name="Délai  30">
                      <a:extLst>
                        <a:ext uri="{FF2B5EF4-FFF2-40B4-BE49-F238E27FC236}">
                          <a16:creationId xmlns:a16="http://schemas.microsoft.com/office/drawing/2014/main" id="{1A11455B-51FD-37E2-FDCE-3C9332E61CD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2" name="Délai  31">
                      <a:extLst>
                        <a:ext uri="{FF2B5EF4-FFF2-40B4-BE49-F238E27FC236}">
                          <a16:creationId xmlns:a16="http://schemas.microsoft.com/office/drawing/2014/main" id="{36B11456-82B0-8C87-B062-0ECF66E431C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4EFA7C03-8D61-22A0-6E83-8EEA4F6F716A}"/>
                  </a:ext>
                </a:extLst>
              </p:cNvPr>
              <p:cNvGrpSpPr/>
              <p:nvPr/>
            </p:nvGrpSpPr>
            <p:grpSpPr>
              <a:xfrm>
                <a:off x="2519441" y="561859"/>
                <a:ext cx="2102489" cy="1153557"/>
                <a:chOff x="2375863" y="1835310"/>
                <a:chExt cx="3590587" cy="2100408"/>
              </a:xfrm>
            </p:grpSpPr>
            <p:sp>
              <p:nvSpPr>
                <p:cNvPr id="81" name="Forme libre 80">
                  <a:extLst>
                    <a:ext uri="{FF2B5EF4-FFF2-40B4-BE49-F238E27FC236}">
                      <a16:creationId xmlns:a16="http://schemas.microsoft.com/office/drawing/2014/main" id="{2811F11F-A2DF-294D-BFDC-41AD087A9396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82" name="Groupe 81">
                  <a:extLst>
                    <a:ext uri="{FF2B5EF4-FFF2-40B4-BE49-F238E27FC236}">
                      <a16:creationId xmlns:a16="http://schemas.microsoft.com/office/drawing/2014/main" id="{32C21060-2404-88EC-266C-6E8982F55CAE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90" name="Groupe 89">
                    <a:extLst>
                      <a:ext uri="{FF2B5EF4-FFF2-40B4-BE49-F238E27FC236}">
                        <a16:creationId xmlns:a16="http://schemas.microsoft.com/office/drawing/2014/main" id="{CAE967A0-1215-658F-D379-6E491F277206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94" name="Délai  93">
                      <a:extLst>
                        <a:ext uri="{FF2B5EF4-FFF2-40B4-BE49-F238E27FC236}">
                          <a16:creationId xmlns:a16="http://schemas.microsoft.com/office/drawing/2014/main" id="{7FCDAC3E-B4C9-BA84-6CFC-06351081C94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95" name="Délai  94">
                      <a:extLst>
                        <a:ext uri="{FF2B5EF4-FFF2-40B4-BE49-F238E27FC236}">
                          <a16:creationId xmlns:a16="http://schemas.microsoft.com/office/drawing/2014/main" id="{62C93045-9CA7-1732-3F3E-1368575CE83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91" name="Groupe 90">
                    <a:extLst>
                      <a:ext uri="{FF2B5EF4-FFF2-40B4-BE49-F238E27FC236}">
                        <a16:creationId xmlns:a16="http://schemas.microsoft.com/office/drawing/2014/main" id="{80996546-1C76-F474-87F0-42DE0F58768E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92" name="Délai  91">
                      <a:extLst>
                        <a:ext uri="{FF2B5EF4-FFF2-40B4-BE49-F238E27FC236}">
                          <a16:creationId xmlns:a16="http://schemas.microsoft.com/office/drawing/2014/main" id="{A32C8792-9104-504B-18BD-8EE5A064A8C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93" name="Délai  92">
                      <a:extLst>
                        <a:ext uri="{FF2B5EF4-FFF2-40B4-BE49-F238E27FC236}">
                          <a16:creationId xmlns:a16="http://schemas.microsoft.com/office/drawing/2014/main" id="{D147D582-2182-CB61-4A3F-B97AE79514F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83" name="Groupe 82">
                  <a:extLst>
                    <a:ext uri="{FF2B5EF4-FFF2-40B4-BE49-F238E27FC236}">
                      <a16:creationId xmlns:a16="http://schemas.microsoft.com/office/drawing/2014/main" id="{AEB24B61-26C4-5F15-8434-4D2D8E2F938D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84" name="Groupe 83">
                    <a:extLst>
                      <a:ext uri="{FF2B5EF4-FFF2-40B4-BE49-F238E27FC236}">
                        <a16:creationId xmlns:a16="http://schemas.microsoft.com/office/drawing/2014/main" id="{25E1B164-D8F4-4858-7957-8B3578396305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88" name="Délai  87">
                      <a:extLst>
                        <a:ext uri="{FF2B5EF4-FFF2-40B4-BE49-F238E27FC236}">
                          <a16:creationId xmlns:a16="http://schemas.microsoft.com/office/drawing/2014/main" id="{66407924-5A59-3F55-C834-1119DCCC675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89" name="Délai  88">
                      <a:extLst>
                        <a:ext uri="{FF2B5EF4-FFF2-40B4-BE49-F238E27FC236}">
                          <a16:creationId xmlns:a16="http://schemas.microsoft.com/office/drawing/2014/main" id="{0AE68D1C-FA40-6B43-3504-11305916387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85" name="Groupe 84">
                    <a:extLst>
                      <a:ext uri="{FF2B5EF4-FFF2-40B4-BE49-F238E27FC236}">
                        <a16:creationId xmlns:a16="http://schemas.microsoft.com/office/drawing/2014/main" id="{7A167B0E-EFB0-F055-A843-81C23E2EC271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86" name="Délai  85">
                      <a:extLst>
                        <a:ext uri="{FF2B5EF4-FFF2-40B4-BE49-F238E27FC236}">
                          <a16:creationId xmlns:a16="http://schemas.microsoft.com/office/drawing/2014/main" id="{C797F730-037E-CEF6-9CE6-4835E9551F1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87" name="Délai  86">
                      <a:extLst>
                        <a:ext uri="{FF2B5EF4-FFF2-40B4-BE49-F238E27FC236}">
                          <a16:creationId xmlns:a16="http://schemas.microsoft.com/office/drawing/2014/main" id="{38F07154-6CA7-425C-DF0F-B940FCB2CF9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097AD1B4-26D0-A8BF-FAF0-FFBA6CF10767}"/>
                </a:ext>
              </a:extLst>
            </p:cNvPr>
            <p:cNvGrpSpPr/>
            <p:nvPr/>
          </p:nvGrpSpPr>
          <p:grpSpPr>
            <a:xfrm>
              <a:off x="1560629" y="2445889"/>
              <a:ext cx="4212097" cy="906188"/>
              <a:chOff x="183507" y="2292468"/>
              <a:chExt cx="6774357" cy="1590019"/>
            </a:xfrm>
          </p:grpSpPr>
          <p:grpSp>
            <p:nvGrpSpPr>
              <p:cNvPr id="115" name="Groupe 114">
                <a:extLst>
                  <a:ext uri="{FF2B5EF4-FFF2-40B4-BE49-F238E27FC236}">
                    <a16:creationId xmlns:a16="http://schemas.microsoft.com/office/drawing/2014/main" id="{DBAE5EB0-6797-8959-27C7-03ACE767FF47}"/>
                  </a:ext>
                </a:extLst>
              </p:cNvPr>
              <p:cNvGrpSpPr/>
              <p:nvPr/>
            </p:nvGrpSpPr>
            <p:grpSpPr>
              <a:xfrm>
                <a:off x="183507" y="2975512"/>
                <a:ext cx="2102489" cy="906975"/>
                <a:chOff x="2375863" y="1835310"/>
                <a:chExt cx="3590587" cy="2100408"/>
              </a:xfrm>
            </p:grpSpPr>
            <p:sp>
              <p:nvSpPr>
                <p:cNvPr id="116" name="Forme libre 115">
                  <a:extLst>
                    <a:ext uri="{FF2B5EF4-FFF2-40B4-BE49-F238E27FC236}">
                      <a16:creationId xmlns:a16="http://schemas.microsoft.com/office/drawing/2014/main" id="{C233B65D-E1C1-67EC-BA7A-3536E3601E5A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17" name="Groupe 116">
                  <a:extLst>
                    <a:ext uri="{FF2B5EF4-FFF2-40B4-BE49-F238E27FC236}">
                      <a16:creationId xmlns:a16="http://schemas.microsoft.com/office/drawing/2014/main" id="{6C295961-6DAC-0679-FE7C-5381666F1ABE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25" name="Groupe 124">
                    <a:extLst>
                      <a:ext uri="{FF2B5EF4-FFF2-40B4-BE49-F238E27FC236}">
                        <a16:creationId xmlns:a16="http://schemas.microsoft.com/office/drawing/2014/main" id="{A1F415E0-290C-E392-99E3-EE32144A9F1A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29" name="Délai  128">
                      <a:extLst>
                        <a:ext uri="{FF2B5EF4-FFF2-40B4-BE49-F238E27FC236}">
                          <a16:creationId xmlns:a16="http://schemas.microsoft.com/office/drawing/2014/main" id="{F315B719-4D7B-ED6E-D32D-0032CD81E88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0" name="Délai  129">
                      <a:extLst>
                        <a:ext uri="{FF2B5EF4-FFF2-40B4-BE49-F238E27FC236}">
                          <a16:creationId xmlns:a16="http://schemas.microsoft.com/office/drawing/2014/main" id="{49AFBC12-E3B0-AAF3-CD30-1F2B8A065A6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26" name="Groupe 125">
                    <a:extLst>
                      <a:ext uri="{FF2B5EF4-FFF2-40B4-BE49-F238E27FC236}">
                        <a16:creationId xmlns:a16="http://schemas.microsoft.com/office/drawing/2014/main" id="{3C9EC80E-C18F-003F-0752-6B4EC75BEA05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27" name="Délai  126">
                      <a:extLst>
                        <a:ext uri="{FF2B5EF4-FFF2-40B4-BE49-F238E27FC236}">
                          <a16:creationId xmlns:a16="http://schemas.microsoft.com/office/drawing/2014/main" id="{ADFD9A68-F887-4E73-92CC-67D92E30F89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8" name="Délai  127">
                      <a:extLst>
                        <a:ext uri="{FF2B5EF4-FFF2-40B4-BE49-F238E27FC236}">
                          <a16:creationId xmlns:a16="http://schemas.microsoft.com/office/drawing/2014/main" id="{D236AC0E-FEF6-3321-3253-92B53553FB1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18" name="Groupe 117">
                  <a:extLst>
                    <a:ext uri="{FF2B5EF4-FFF2-40B4-BE49-F238E27FC236}">
                      <a16:creationId xmlns:a16="http://schemas.microsoft.com/office/drawing/2014/main" id="{F6B0B4FA-75B1-A209-779C-022F1FE6D679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19" name="Groupe 118">
                    <a:extLst>
                      <a:ext uri="{FF2B5EF4-FFF2-40B4-BE49-F238E27FC236}">
                        <a16:creationId xmlns:a16="http://schemas.microsoft.com/office/drawing/2014/main" id="{FBBA323B-A5DA-F788-4D9E-8551F4E509CA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23" name="Délai  122">
                      <a:extLst>
                        <a:ext uri="{FF2B5EF4-FFF2-40B4-BE49-F238E27FC236}">
                          <a16:creationId xmlns:a16="http://schemas.microsoft.com/office/drawing/2014/main" id="{FEC1B2E9-FF2F-9338-D679-CF1919091E5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24" name="Délai  123">
                      <a:extLst>
                        <a:ext uri="{FF2B5EF4-FFF2-40B4-BE49-F238E27FC236}">
                          <a16:creationId xmlns:a16="http://schemas.microsoft.com/office/drawing/2014/main" id="{91C562C4-8B19-6097-A612-C1B0AB54DFC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20" name="Groupe 119">
                    <a:extLst>
                      <a:ext uri="{FF2B5EF4-FFF2-40B4-BE49-F238E27FC236}">
                        <a16:creationId xmlns:a16="http://schemas.microsoft.com/office/drawing/2014/main" id="{BF43F5A0-9801-B291-E2C6-FB86C7FCE833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21" name="Délai  120">
                      <a:extLst>
                        <a:ext uri="{FF2B5EF4-FFF2-40B4-BE49-F238E27FC236}">
                          <a16:creationId xmlns:a16="http://schemas.microsoft.com/office/drawing/2014/main" id="{6B51ADF7-08A6-2E46-5B07-C91C7982F75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2" name="Délai  121">
                      <a:extLst>
                        <a:ext uri="{FF2B5EF4-FFF2-40B4-BE49-F238E27FC236}">
                          <a16:creationId xmlns:a16="http://schemas.microsoft.com/office/drawing/2014/main" id="{56ADF2DA-3E7D-965B-6F0F-ACF256A6144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68B5D10F-DDBE-B04A-954B-0315CE216C3D}"/>
                  </a:ext>
                </a:extLst>
              </p:cNvPr>
              <p:cNvGrpSpPr/>
              <p:nvPr/>
            </p:nvGrpSpPr>
            <p:grpSpPr>
              <a:xfrm>
                <a:off x="2519440" y="2697126"/>
                <a:ext cx="2102489" cy="1153558"/>
                <a:chOff x="2375863" y="1835310"/>
                <a:chExt cx="3590587" cy="2100408"/>
              </a:xfrm>
            </p:grpSpPr>
            <p:sp>
              <p:nvSpPr>
                <p:cNvPr id="132" name="Forme libre 131">
                  <a:extLst>
                    <a:ext uri="{FF2B5EF4-FFF2-40B4-BE49-F238E27FC236}">
                      <a16:creationId xmlns:a16="http://schemas.microsoft.com/office/drawing/2014/main" id="{1A37BB12-DEED-4529-CCFD-E788B9EB9351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33" name="Groupe 132">
                  <a:extLst>
                    <a:ext uri="{FF2B5EF4-FFF2-40B4-BE49-F238E27FC236}">
                      <a16:creationId xmlns:a16="http://schemas.microsoft.com/office/drawing/2014/main" id="{39676E5D-A3A6-BE2A-F4C0-A6A985EAC561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41" name="Groupe 140">
                    <a:extLst>
                      <a:ext uri="{FF2B5EF4-FFF2-40B4-BE49-F238E27FC236}">
                        <a16:creationId xmlns:a16="http://schemas.microsoft.com/office/drawing/2014/main" id="{C7DCD9B7-3442-D824-8350-0F4CCB7547AD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45" name="Délai  144">
                      <a:extLst>
                        <a:ext uri="{FF2B5EF4-FFF2-40B4-BE49-F238E27FC236}">
                          <a16:creationId xmlns:a16="http://schemas.microsoft.com/office/drawing/2014/main" id="{86E688EA-83CE-C82F-BDF5-91FB669A6CB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6" name="Délai  145">
                      <a:extLst>
                        <a:ext uri="{FF2B5EF4-FFF2-40B4-BE49-F238E27FC236}">
                          <a16:creationId xmlns:a16="http://schemas.microsoft.com/office/drawing/2014/main" id="{6C8BCDCF-99F3-6A3F-4BBD-3F384699EA1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42" name="Groupe 141">
                    <a:extLst>
                      <a:ext uri="{FF2B5EF4-FFF2-40B4-BE49-F238E27FC236}">
                        <a16:creationId xmlns:a16="http://schemas.microsoft.com/office/drawing/2014/main" id="{8A9C1A73-EB4F-E4B7-7A33-60D08352C3E7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43" name="Délai  142">
                      <a:extLst>
                        <a:ext uri="{FF2B5EF4-FFF2-40B4-BE49-F238E27FC236}">
                          <a16:creationId xmlns:a16="http://schemas.microsoft.com/office/drawing/2014/main" id="{35045D39-D11C-41E6-F3DB-77C4AB3C9DC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4" name="Délai  143">
                      <a:extLst>
                        <a:ext uri="{FF2B5EF4-FFF2-40B4-BE49-F238E27FC236}">
                          <a16:creationId xmlns:a16="http://schemas.microsoft.com/office/drawing/2014/main" id="{58C47164-ECAD-C80B-5CA9-53AFBB3A448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34" name="Groupe 133">
                  <a:extLst>
                    <a:ext uri="{FF2B5EF4-FFF2-40B4-BE49-F238E27FC236}">
                      <a16:creationId xmlns:a16="http://schemas.microsoft.com/office/drawing/2014/main" id="{6DB7942A-FD71-2C23-1364-658DB8F79147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35" name="Groupe 134">
                    <a:extLst>
                      <a:ext uri="{FF2B5EF4-FFF2-40B4-BE49-F238E27FC236}">
                        <a16:creationId xmlns:a16="http://schemas.microsoft.com/office/drawing/2014/main" id="{80061BD8-120E-338F-B547-22C50B0C741D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39" name="Délai  138">
                      <a:extLst>
                        <a:ext uri="{FF2B5EF4-FFF2-40B4-BE49-F238E27FC236}">
                          <a16:creationId xmlns:a16="http://schemas.microsoft.com/office/drawing/2014/main" id="{19144EF6-3722-8CB8-B32D-CFA27CB009C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40" name="Délai  139">
                      <a:extLst>
                        <a:ext uri="{FF2B5EF4-FFF2-40B4-BE49-F238E27FC236}">
                          <a16:creationId xmlns:a16="http://schemas.microsoft.com/office/drawing/2014/main" id="{6C53579D-F141-7E1A-D288-FEED80A3A90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36" name="Groupe 135">
                    <a:extLst>
                      <a:ext uri="{FF2B5EF4-FFF2-40B4-BE49-F238E27FC236}">
                        <a16:creationId xmlns:a16="http://schemas.microsoft.com/office/drawing/2014/main" id="{160B8439-2105-2E30-5262-09BDB5184134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37" name="Délai  136">
                      <a:extLst>
                        <a:ext uri="{FF2B5EF4-FFF2-40B4-BE49-F238E27FC236}">
                          <a16:creationId xmlns:a16="http://schemas.microsoft.com/office/drawing/2014/main" id="{CD28C963-96C2-4664-4BC2-B673C451722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8" name="Délai  137">
                      <a:extLst>
                        <a:ext uri="{FF2B5EF4-FFF2-40B4-BE49-F238E27FC236}">
                          <a16:creationId xmlns:a16="http://schemas.microsoft.com/office/drawing/2014/main" id="{B54707BD-A94E-1891-AE79-68A4C234AB4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02DDD17F-B5BF-62AE-F638-A76A62DFCBC5}"/>
                  </a:ext>
                </a:extLst>
              </p:cNvPr>
              <p:cNvGrpSpPr/>
              <p:nvPr/>
            </p:nvGrpSpPr>
            <p:grpSpPr>
              <a:xfrm>
                <a:off x="4855375" y="2292468"/>
                <a:ext cx="2102489" cy="1532700"/>
                <a:chOff x="2375863" y="1835310"/>
                <a:chExt cx="3590587" cy="2100408"/>
              </a:xfrm>
            </p:grpSpPr>
            <p:sp>
              <p:nvSpPr>
                <p:cNvPr id="148" name="Forme libre 147">
                  <a:extLst>
                    <a:ext uri="{FF2B5EF4-FFF2-40B4-BE49-F238E27FC236}">
                      <a16:creationId xmlns:a16="http://schemas.microsoft.com/office/drawing/2014/main" id="{A6A8F910-EBF6-0BB6-2B1E-9DEE1217EDCA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49" name="Groupe 148">
                  <a:extLst>
                    <a:ext uri="{FF2B5EF4-FFF2-40B4-BE49-F238E27FC236}">
                      <a16:creationId xmlns:a16="http://schemas.microsoft.com/office/drawing/2014/main" id="{2FD926C4-5507-E66D-FB05-07E4DDD931D1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57" name="Groupe 156">
                    <a:extLst>
                      <a:ext uri="{FF2B5EF4-FFF2-40B4-BE49-F238E27FC236}">
                        <a16:creationId xmlns:a16="http://schemas.microsoft.com/office/drawing/2014/main" id="{6976D409-46F4-1F8C-5F37-F49634C8E5F7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61" name="Délai  160">
                      <a:extLst>
                        <a:ext uri="{FF2B5EF4-FFF2-40B4-BE49-F238E27FC236}">
                          <a16:creationId xmlns:a16="http://schemas.microsoft.com/office/drawing/2014/main" id="{D4C21093-6926-BEC9-4930-1B443F869F3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62" name="Délai  161">
                      <a:extLst>
                        <a:ext uri="{FF2B5EF4-FFF2-40B4-BE49-F238E27FC236}">
                          <a16:creationId xmlns:a16="http://schemas.microsoft.com/office/drawing/2014/main" id="{A1AFD7B8-013F-6493-ACF3-00D4E04411B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58" name="Groupe 157">
                    <a:extLst>
                      <a:ext uri="{FF2B5EF4-FFF2-40B4-BE49-F238E27FC236}">
                        <a16:creationId xmlns:a16="http://schemas.microsoft.com/office/drawing/2014/main" id="{AA110696-F373-3682-0E71-3A1B7314B964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59" name="Délai  158">
                      <a:extLst>
                        <a:ext uri="{FF2B5EF4-FFF2-40B4-BE49-F238E27FC236}">
                          <a16:creationId xmlns:a16="http://schemas.microsoft.com/office/drawing/2014/main" id="{555B12F1-A17C-AA95-BAB2-464E7333E0A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60" name="Délai  159">
                      <a:extLst>
                        <a:ext uri="{FF2B5EF4-FFF2-40B4-BE49-F238E27FC236}">
                          <a16:creationId xmlns:a16="http://schemas.microsoft.com/office/drawing/2014/main" id="{1238E6EE-BF0B-E225-0FB3-7AF57BFBC2A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50" name="Groupe 149">
                  <a:extLst>
                    <a:ext uri="{FF2B5EF4-FFF2-40B4-BE49-F238E27FC236}">
                      <a16:creationId xmlns:a16="http://schemas.microsoft.com/office/drawing/2014/main" id="{64083BCD-99E2-3DDB-3FD4-184B31E12B1C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51" name="Groupe 150">
                    <a:extLst>
                      <a:ext uri="{FF2B5EF4-FFF2-40B4-BE49-F238E27FC236}">
                        <a16:creationId xmlns:a16="http://schemas.microsoft.com/office/drawing/2014/main" id="{0DC65F5F-5A6E-B156-D0BA-6655B648521D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55" name="Délai  154">
                      <a:extLst>
                        <a:ext uri="{FF2B5EF4-FFF2-40B4-BE49-F238E27FC236}">
                          <a16:creationId xmlns:a16="http://schemas.microsoft.com/office/drawing/2014/main" id="{0A156A10-8F1F-B12E-880A-77C05F37125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56" name="Délai  155">
                      <a:extLst>
                        <a:ext uri="{FF2B5EF4-FFF2-40B4-BE49-F238E27FC236}">
                          <a16:creationId xmlns:a16="http://schemas.microsoft.com/office/drawing/2014/main" id="{2D459EA7-20DA-5DD9-9206-94243ED377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52" name="Groupe 151">
                    <a:extLst>
                      <a:ext uri="{FF2B5EF4-FFF2-40B4-BE49-F238E27FC236}">
                        <a16:creationId xmlns:a16="http://schemas.microsoft.com/office/drawing/2014/main" id="{536C90B6-80B9-2ABE-2D08-6C535EB199A6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53" name="Délai  152">
                      <a:extLst>
                        <a:ext uri="{FF2B5EF4-FFF2-40B4-BE49-F238E27FC236}">
                          <a16:creationId xmlns:a16="http://schemas.microsoft.com/office/drawing/2014/main" id="{B4E60973-1080-1A4D-F06F-AC7BBB13905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54" name="Délai  153">
                      <a:extLst>
                        <a:ext uri="{FF2B5EF4-FFF2-40B4-BE49-F238E27FC236}">
                          <a16:creationId xmlns:a16="http://schemas.microsoft.com/office/drawing/2014/main" id="{1186D197-B222-B538-772B-4B6B47B18F6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4DC84ABD-DDCC-620D-FC63-612D3A0DA505}"/>
                </a:ext>
              </a:extLst>
            </p:cNvPr>
            <p:cNvGrpSpPr/>
            <p:nvPr/>
          </p:nvGrpSpPr>
          <p:grpSpPr>
            <a:xfrm flipH="1">
              <a:off x="1528652" y="1532399"/>
              <a:ext cx="4238345" cy="710948"/>
              <a:chOff x="183507" y="480587"/>
              <a:chExt cx="6774357" cy="1247446"/>
            </a:xfrm>
          </p:grpSpPr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09A09273-A42F-DA62-734C-9C604DBD190A}"/>
                  </a:ext>
                </a:extLst>
              </p:cNvPr>
              <p:cNvGrpSpPr/>
              <p:nvPr/>
            </p:nvGrpSpPr>
            <p:grpSpPr>
              <a:xfrm>
                <a:off x="183507" y="480587"/>
                <a:ext cx="2102489" cy="1247446"/>
                <a:chOff x="2375863" y="1835310"/>
                <a:chExt cx="3590587" cy="2100408"/>
              </a:xfrm>
            </p:grpSpPr>
            <p:sp>
              <p:nvSpPr>
                <p:cNvPr id="186" name="Forme libre 185">
                  <a:extLst>
                    <a:ext uri="{FF2B5EF4-FFF2-40B4-BE49-F238E27FC236}">
                      <a16:creationId xmlns:a16="http://schemas.microsoft.com/office/drawing/2014/main" id="{87EE1786-84A4-0462-3D51-EEF0DC263F26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87" name="Groupe 186">
                  <a:extLst>
                    <a:ext uri="{FF2B5EF4-FFF2-40B4-BE49-F238E27FC236}">
                      <a16:creationId xmlns:a16="http://schemas.microsoft.com/office/drawing/2014/main" id="{B00828EC-1255-EF3A-7252-410F6206154E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95" name="Groupe 194">
                    <a:extLst>
                      <a:ext uri="{FF2B5EF4-FFF2-40B4-BE49-F238E27FC236}">
                        <a16:creationId xmlns:a16="http://schemas.microsoft.com/office/drawing/2014/main" id="{1AEFD8A8-B037-3DCC-8D83-874408AECC00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99" name="Délai  198">
                      <a:extLst>
                        <a:ext uri="{FF2B5EF4-FFF2-40B4-BE49-F238E27FC236}">
                          <a16:creationId xmlns:a16="http://schemas.microsoft.com/office/drawing/2014/main" id="{22B83A50-4900-9754-241D-0E3BE906766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00" name="Délai  199">
                      <a:extLst>
                        <a:ext uri="{FF2B5EF4-FFF2-40B4-BE49-F238E27FC236}">
                          <a16:creationId xmlns:a16="http://schemas.microsoft.com/office/drawing/2014/main" id="{7F7D5767-1A16-22C5-056D-A20FC0D1DD1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96" name="Groupe 195">
                    <a:extLst>
                      <a:ext uri="{FF2B5EF4-FFF2-40B4-BE49-F238E27FC236}">
                        <a16:creationId xmlns:a16="http://schemas.microsoft.com/office/drawing/2014/main" id="{F71DA54F-EBF0-A16B-1011-7223B29529AE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97" name="Délai  196">
                      <a:extLst>
                        <a:ext uri="{FF2B5EF4-FFF2-40B4-BE49-F238E27FC236}">
                          <a16:creationId xmlns:a16="http://schemas.microsoft.com/office/drawing/2014/main" id="{2A147665-E72E-B670-48B7-45E3DE53876A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98" name="Délai  197">
                      <a:extLst>
                        <a:ext uri="{FF2B5EF4-FFF2-40B4-BE49-F238E27FC236}">
                          <a16:creationId xmlns:a16="http://schemas.microsoft.com/office/drawing/2014/main" id="{37BA298C-F63A-92D1-1586-206367CF926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88" name="Groupe 187">
                  <a:extLst>
                    <a:ext uri="{FF2B5EF4-FFF2-40B4-BE49-F238E27FC236}">
                      <a16:creationId xmlns:a16="http://schemas.microsoft.com/office/drawing/2014/main" id="{E5051261-6CE6-00A2-A748-D7104A613EE0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89" name="Groupe 188">
                    <a:extLst>
                      <a:ext uri="{FF2B5EF4-FFF2-40B4-BE49-F238E27FC236}">
                        <a16:creationId xmlns:a16="http://schemas.microsoft.com/office/drawing/2014/main" id="{5F5DC8E9-4D2D-CB32-2151-D44507401AA2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93" name="Délai  192">
                      <a:extLst>
                        <a:ext uri="{FF2B5EF4-FFF2-40B4-BE49-F238E27FC236}">
                          <a16:creationId xmlns:a16="http://schemas.microsoft.com/office/drawing/2014/main" id="{5D569C9D-EB40-0F24-17B7-51CE3790750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94" name="Délai  193">
                      <a:extLst>
                        <a:ext uri="{FF2B5EF4-FFF2-40B4-BE49-F238E27FC236}">
                          <a16:creationId xmlns:a16="http://schemas.microsoft.com/office/drawing/2014/main" id="{04D1A981-D76F-9B5A-9E81-8EA55D11BFF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90" name="Groupe 189">
                    <a:extLst>
                      <a:ext uri="{FF2B5EF4-FFF2-40B4-BE49-F238E27FC236}">
                        <a16:creationId xmlns:a16="http://schemas.microsoft.com/office/drawing/2014/main" id="{37B91F9B-C541-1437-F7A6-B95493763E83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91" name="Délai  190">
                      <a:extLst>
                        <a:ext uri="{FF2B5EF4-FFF2-40B4-BE49-F238E27FC236}">
                          <a16:creationId xmlns:a16="http://schemas.microsoft.com/office/drawing/2014/main" id="{A937BA1E-BA11-8E04-A8BB-07E38480D6A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92" name="Délai  191">
                      <a:extLst>
                        <a:ext uri="{FF2B5EF4-FFF2-40B4-BE49-F238E27FC236}">
                          <a16:creationId xmlns:a16="http://schemas.microsoft.com/office/drawing/2014/main" id="{FA655580-BFB5-0F51-4AAE-25BC208776E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103" name="Groupe 102">
                <a:extLst>
                  <a:ext uri="{FF2B5EF4-FFF2-40B4-BE49-F238E27FC236}">
                    <a16:creationId xmlns:a16="http://schemas.microsoft.com/office/drawing/2014/main" id="{AC6A0F6D-CB66-62CB-C840-803163F4278B}"/>
                  </a:ext>
                </a:extLst>
              </p:cNvPr>
              <p:cNvGrpSpPr/>
              <p:nvPr/>
            </p:nvGrpSpPr>
            <p:grpSpPr>
              <a:xfrm>
                <a:off x="4855375" y="861229"/>
                <a:ext cx="2102489" cy="866804"/>
                <a:chOff x="2375863" y="1835310"/>
                <a:chExt cx="3590587" cy="2100408"/>
              </a:xfrm>
            </p:grpSpPr>
            <p:sp>
              <p:nvSpPr>
                <p:cNvPr id="171" name="Forme libre 170">
                  <a:extLst>
                    <a:ext uri="{FF2B5EF4-FFF2-40B4-BE49-F238E27FC236}">
                      <a16:creationId xmlns:a16="http://schemas.microsoft.com/office/drawing/2014/main" id="{9557464A-8913-659B-AD39-D67BF7DE6DBD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72" name="Groupe 171">
                  <a:extLst>
                    <a:ext uri="{FF2B5EF4-FFF2-40B4-BE49-F238E27FC236}">
                      <a16:creationId xmlns:a16="http://schemas.microsoft.com/office/drawing/2014/main" id="{68E8C557-B698-EBF6-7018-F1AEA1FE1E67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80" name="Groupe 179">
                    <a:extLst>
                      <a:ext uri="{FF2B5EF4-FFF2-40B4-BE49-F238E27FC236}">
                        <a16:creationId xmlns:a16="http://schemas.microsoft.com/office/drawing/2014/main" id="{A5E17592-55A3-00DA-A38F-0B2F9CA7F53A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84" name="Délai  183">
                      <a:extLst>
                        <a:ext uri="{FF2B5EF4-FFF2-40B4-BE49-F238E27FC236}">
                          <a16:creationId xmlns:a16="http://schemas.microsoft.com/office/drawing/2014/main" id="{91417D44-9A32-4695-FF19-FD313A9CBE8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5" name="Délai  184">
                      <a:extLst>
                        <a:ext uri="{FF2B5EF4-FFF2-40B4-BE49-F238E27FC236}">
                          <a16:creationId xmlns:a16="http://schemas.microsoft.com/office/drawing/2014/main" id="{CB7DD489-11E0-F2BE-A07A-A81629B13EF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81" name="Groupe 180">
                    <a:extLst>
                      <a:ext uri="{FF2B5EF4-FFF2-40B4-BE49-F238E27FC236}">
                        <a16:creationId xmlns:a16="http://schemas.microsoft.com/office/drawing/2014/main" id="{883B8041-56CE-3016-A686-48F5F06C243F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82" name="Délai  181">
                      <a:extLst>
                        <a:ext uri="{FF2B5EF4-FFF2-40B4-BE49-F238E27FC236}">
                          <a16:creationId xmlns:a16="http://schemas.microsoft.com/office/drawing/2014/main" id="{024473AF-7286-4D99-90EF-1BD9782CF7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3" name="Délai  182">
                      <a:extLst>
                        <a:ext uri="{FF2B5EF4-FFF2-40B4-BE49-F238E27FC236}">
                          <a16:creationId xmlns:a16="http://schemas.microsoft.com/office/drawing/2014/main" id="{10881F10-3B56-C081-8BDD-64D2800CCE7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73" name="Groupe 172">
                  <a:extLst>
                    <a:ext uri="{FF2B5EF4-FFF2-40B4-BE49-F238E27FC236}">
                      <a16:creationId xmlns:a16="http://schemas.microsoft.com/office/drawing/2014/main" id="{D1E42B11-BF59-67EA-46EF-985F06D79CEE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74" name="Groupe 173">
                    <a:extLst>
                      <a:ext uri="{FF2B5EF4-FFF2-40B4-BE49-F238E27FC236}">
                        <a16:creationId xmlns:a16="http://schemas.microsoft.com/office/drawing/2014/main" id="{825D8D34-379D-4002-B8C1-57CE87F265A1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78" name="Délai  177">
                      <a:extLst>
                        <a:ext uri="{FF2B5EF4-FFF2-40B4-BE49-F238E27FC236}">
                          <a16:creationId xmlns:a16="http://schemas.microsoft.com/office/drawing/2014/main" id="{2B972A7E-BB0E-5CB4-8C3E-DFD14FF25AE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79" name="Délai  178">
                      <a:extLst>
                        <a:ext uri="{FF2B5EF4-FFF2-40B4-BE49-F238E27FC236}">
                          <a16:creationId xmlns:a16="http://schemas.microsoft.com/office/drawing/2014/main" id="{ECC749CB-558B-8B73-06C6-9A66BCADA59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75" name="Groupe 174">
                    <a:extLst>
                      <a:ext uri="{FF2B5EF4-FFF2-40B4-BE49-F238E27FC236}">
                        <a16:creationId xmlns:a16="http://schemas.microsoft.com/office/drawing/2014/main" id="{ABC03168-78CD-202A-1C27-CDA02F5A0FB0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76" name="Délai  175">
                      <a:extLst>
                        <a:ext uri="{FF2B5EF4-FFF2-40B4-BE49-F238E27FC236}">
                          <a16:creationId xmlns:a16="http://schemas.microsoft.com/office/drawing/2014/main" id="{0C323C02-F3BB-778C-AFAB-F58C044C9A3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77" name="Délai  176">
                      <a:extLst>
                        <a:ext uri="{FF2B5EF4-FFF2-40B4-BE49-F238E27FC236}">
                          <a16:creationId xmlns:a16="http://schemas.microsoft.com/office/drawing/2014/main" id="{7A4E6CEC-2E8B-E835-0214-241F3D5437A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104" name="Groupe 103">
                <a:extLst>
                  <a:ext uri="{FF2B5EF4-FFF2-40B4-BE49-F238E27FC236}">
                    <a16:creationId xmlns:a16="http://schemas.microsoft.com/office/drawing/2014/main" id="{4129211E-F9C4-4B07-4732-473A524FEB3C}"/>
                  </a:ext>
                </a:extLst>
              </p:cNvPr>
              <p:cNvGrpSpPr/>
              <p:nvPr/>
            </p:nvGrpSpPr>
            <p:grpSpPr>
              <a:xfrm>
                <a:off x="2519441" y="561859"/>
                <a:ext cx="2102489" cy="1153557"/>
                <a:chOff x="2375863" y="1835310"/>
                <a:chExt cx="3590587" cy="2100408"/>
              </a:xfrm>
            </p:grpSpPr>
            <p:sp>
              <p:nvSpPr>
                <p:cNvPr id="105" name="Forme libre 104">
                  <a:extLst>
                    <a:ext uri="{FF2B5EF4-FFF2-40B4-BE49-F238E27FC236}">
                      <a16:creationId xmlns:a16="http://schemas.microsoft.com/office/drawing/2014/main" id="{45B491D1-FF72-92B6-55A9-F19D4EDC5B51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106" name="Groupe 105">
                  <a:extLst>
                    <a:ext uri="{FF2B5EF4-FFF2-40B4-BE49-F238E27FC236}">
                      <a16:creationId xmlns:a16="http://schemas.microsoft.com/office/drawing/2014/main" id="{F17A4944-8920-0F81-A909-418886BF678F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14" name="Groupe 113">
                    <a:extLst>
                      <a:ext uri="{FF2B5EF4-FFF2-40B4-BE49-F238E27FC236}">
                        <a16:creationId xmlns:a16="http://schemas.microsoft.com/office/drawing/2014/main" id="{C2BDE498-8126-A0F6-1971-0D7F377C0C1E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66" name="Délai  165">
                      <a:extLst>
                        <a:ext uri="{FF2B5EF4-FFF2-40B4-BE49-F238E27FC236}">
                          <a16:creationId xmlns:a16="http://schemas.microsoft.com/office/drawing/2014/main" id="{85A82EAD-3F5A-414C-4C96-578AFA9D0F8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70" name="Délai  169">
                      <a:extLst>
                        <a:ext uri="{FF2B5EF4-FFF2-40B4-BE49-F238E27FC236}">
                          <a16:creationId xmlns:a16="http://schemas.microsoft.com/office/drawing/2014/main" id="{4FF0B3CB-F620-BC74-DEE8-AA6D03683FC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63" name="Groupe 162">
                    <a:extLst>
                      <a:ext uri="{FF2B5EF4-FFF2-40B4-BE49-F238E27FC236}">
                        <a16:creationId xmlns:a16="http://schemas.microsoft.com/office/drawing/2014/main" id="{E858FB73-16EC-8C6E-676D-797D355FA0A6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64" name="Délai  163">
                      <a:extLst>
                        <a:ext uri="{FF2B5EF4-FFF2-40B4-BE49-F238E27FC236}">
                          <a16:creationId xmlns:a16="http://schemas.microsoft.com/office/drawing/2014/main" id="{3BCC4A3A-C770-20F4-0495-11B3B9DAA85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65" name="Délai  164">
                      <a:extLst>
                        <a:ext uri="{FF2B5EF4-FFF2-40B4-BE49-F238E27FC236}">
                          <a16:creationId xmlns:a16="http://schemas.microsoft.com/office/drawing/2014/main" id="{D3A69B17-1772-D833-8E23-D3BC9A1E05A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07" name="Groupe 106">
                  <a:extLst>
                    <a:ext uri="{FF2B5EF4-FFF2-40B4-BE49-F238E27FC236}">
                      <a16:creationId xmlns:a16="http://schemas.microsoft.com/office/drawing/2014/main" id="{20D33BDB-BCE9-4917-34EB-1E3DE7610922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108" name="Groupe 107">
                    <a:extLst>
                      <a:ext uri="{FF2B5EF4-FFF2-40B4-BE49-F238E27FC236}">
                        <a16:creationId xmlns:a16="http://schemas.microsoft.com/office/drawing/2014/main" id="{005AF4D7-0B8E-B171-612F-BDC30F3C8BFB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112" name="Délai  111">
                      <a:extLst>
                        <a:ext uri="{FF2B5EF4-FFF2-40B4-BE49-F238E27FC236}">
                          <a16:creationId xmlns:a16="http://schemas.microsoft.com/office/drawing/2014/main" id="{FB456530-22BA-E149-D57E-7E52D0069CE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113" name="Délai  112">
                      <a:extLst>
                        <a:ext uri="{FF2B5EF4-FFF2-40B4-BE49-F238E27FC236}">
                          <a16:creationId xmlns:a16="http://schemas.microsoft.com/office/drawing/2014/main" id="{CA09ECF8-1562-728B-2995-D127DD33D4D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09" name="Groupe 108">
                    <a:extLst>
                      <a:ext uri="{FF2B5EF4-FFF2-40B4-BE49-F238E27FC236}">
                        <a16:creationId xmlns:a16="http://schemas.microsoft.com/office/drawing/2014/main" id="{FE66B860-779F-41A0-5CDA-1C0D8538C05B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110" name="Délai  109">
                      <a:extLst>
                        <a:ext uri="{FF2B5EF4-FFF2-40B4-BE49-F238E27FC236}">
                          <a16:creationId xmlns:a16="http://schemas.microsoft.com/office/drawing/2014/main" id="{9D077592-7E70-BEEB-8F6A-9235D02ADB4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1" name="Délai  110">
                      <a:extLst>
                        <a:ext uri="{FF2B5EF4-FFF2-40B4-BE49-F238E27FC236}">
                          <a16:creationId xmlns:a16="http://schemas.microsoft.com/office/drawing/2014/main" id="{A2CAB173-B54C-0159-A020-B91E1E933F4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169" name="Groupe 168">
              <a:extLst>
                <a:ext uri="{FF2B5EF4-FFF2-40B4-BE49-F238E27FC236}">
                  <a16:creationId xmlns:a16="http://schemas.microsoft.com/office/drawing/2014/main" id="{F15E0492-E3B3-4236-9B37-C62D76D66861}"/>
                </a:ext>
              </a:extLst>
            </p:cNvPr>
            <p:cNvGrpSpPr/>
            <p:nvPr/>
          </p:nvGrpSpPr>
          <p:grpSpPr>
            <a:xfrm flipH="1">
              <a:off x="1555007" y="3600509"/>
              <a:ext cx="4189123" cy="906188"/>
              <a:chOff x="183507" y="2292468"/>
              <a:chExt cx="6774357" cy="1590019"/>
            </a:xfrm>
          </p:grpSpPr>
          <p:grpSp>
            <p:nvGrpSpPr>
              <p:cNvPr id="201" name="Groupe 200">
                <a:extLst>
                  <a:ext uri="{FF2B5EF4-FFF2-40B4-BE49-F238E27FC236}">
                    <a16:creationId xmlns:a16="http://schemas.microsoft.com/office/drawing/2014/main" id="{C4DFC18B-0A62-692B-6256-285AF805B9AF}"/>
                  </a:ext>
                </a:extLst>
              </p:cNvPr>
              <p:cNvGrpSpPr/>
              <p:nvPr/>
            </p:nvGrpSpPr>
            <p:grpSpPr>
              <a:xfrm>
                <a:off x="183507" y="2975512"/>
                <a:ext cx="2102489" cy="906975"/>
                <a:chOff x="2375863" y="1835310"/>
                <a:chExt cx="3590587" cy="2100408"/>
              </a:xfrm>
            </p:grpSpPr>
            <p:sp>
              <p:nvSpPr>
                <p:cNvPr id="234" name="Forme libre 233">
                  <a:extLst>
                    <a:ext uri="{FF2B5EF4-FFF2-40B4-BE49-F238E27FC236}">
                      <a16:creationId xmlns:a16="http://schemas.microsoft.com/office/drawing/2014/main" id="{7B5F36E6-EBFB-C795-00F5-34CCCD5DC910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35" name="Groupe 234">
                  <a:extLst>
                    <a:ext uri="{FF2B5EF4-FFF2-40B4-BE49-F238E27FC236}">
                      <a16:creationId xmlns:a16="http://schemas.microsoft.com/office/drawing/2014/main" id="{3833EBB6-FCD1-FA70-04D9-921F71FE4E16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243" name="Groupe 242">
                    <a:extLst>
                      <a:ext uri="{FF2B5EF4-FFF2-40B4-BE49-F238E27FC236}">
                        <a16:creationId xmlns:a16="http://schemas.microsoft.com/office/drawing/2014/main" id="{85636CA8-D295-95B5-EEBB-E426B4C70C4E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247" name="Délai  246">
                      <a:extLst>
                        <a:ext uri="{FF2B5EF4-FFF2-40B4-BE49-F238E27FC236}">
                          <a16:creationId xmlns:a16="http://schemas.microsoft.com/office/drawing/2014/main" id="{1B40809B-BA45-6379-9FFD-A39FC6A12FC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48" name="Délai  247">
                      <a:extLst>
                        <a:ext uri="{FF2B5EF4-FFF2-40B4-BE49-F238E27FC236}">
                          <a16:creationId xmlns:a16="http://schemas.microsoft.com/office/drawing/2014/main" id="{1D2946C3-A3B6-4EA4-A41E-B754F7C29B6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44" name="Groupe 243">
                    <a:extLst>
                      <a:ext uri="{FF2B5EF4-FFF2-40B4-BE49-F238E27FC236}">
                        <a16:creationId xmlns:a16="http://schemas.microsoft.com/office/drawing/2014/main" id="{8308A673-2245-D15B-E74E-A3AF780BF1B2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245" name="Délai  244">
                      <a:extLst>
                        <a:ext uri="{FF2B5EF4-FFF2-40B4-BE49-F238E27FC236}">
                          <a16:creationId xmlns:a16="http://schemas.microsoft.com/office/drawing/2014/main" id="{428801D2-6E60-7798-C51D-DA6113F3455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46" name="Délai  245">
                      <a:extLst>
                        <a:ext uri="{FF2B5EF4-FFF2-40B4-BE49-F238E27FC236}">
                          <a16:creationId xmlns:a16="http://schemas.microsoft.com/office/drawing/2014/main" id="{03773440-50DE-A8D7-7800-67B466E6AC1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236" name="Groupe 235">
                  <a:extLst>
                    <a:ext uri="{FF2B5EF4-FFF2-40B4-BE49-F238E27FC236}">
                      <a16:creationId xmlns:a16="http://schemas.microsoft.com/office/drawing/2014/main" id="{91A07B3E-B26C-708B-D622-876548B85527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237" name="Groupe 236">
                    <a:extLst>
                      <a:ext uri="{FF2B5EF4-FFF2-40B4-BE49-F238E27FC236}">
                        <a16:creationId xmlns:a16="http://schemas.microsoft.com/office/drawing/2014/main" id="{136224B7-E5EB-411A-AE1D-02CA9F209741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241" name="Délai  240">
                      <a:extLst>
                        <a:ext uri="{FF2B5EF4-FFF2-40B4-BE49-F238E27FC236}">
                          <a16:creationId xmlns:a16="http://schemas.microsoft.com/office/drawing/2014/main" id="{8296D8EF-B214-8389-93D0-361C23326DE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242" name="Délai  241">
                      <a:extLst>
                        <a:ext uri="{FF2B5EF4-FFF2-40B4-BE49-F238E27FC236}">
                          <a16:creationId xmlns:a16="http://schemas.microsoft.com/office/drawing/2014/main" id="{9B291DD4-00F6-480C-1877-C8E6DAC48BF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38" name="Groupe 237">
                    <a:extLst>
                      <a:ext uri="{FF2B5EF4-FFF2-40B4-BE49-F238E27FC236}">
                        <a16:creationId xmlns:a16="http://schemas.microsoft.com/office/drawing/2014/main" id="{D099ECAA-4499-BC8C-4060-7B4F0095F269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239" name="Délai  238">
                      <a:extLst>
                        <a:ext uri="{FF2B5EF4-FFF2-40B4-BE49-F238E27FC236}">
                          <a16:creationId xmlns:a16="http://schemas.microsoft.com/office/drawing/2014/main" id="{6E1A4696-B7BC-28ED-939D-480D654C12B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40" name="Délai  239">
                      <a:extLst>
                        <a:ext uri="{FF2B5EF4-FFF2-40B4-BE49-F238E27FC236}">
                          <a16:creationId xmlns:a16="http://schemas.microsoft.com/office/drawing/2014/main" id="{57B41AB1-03BA-6B52-EFF6-648320F2F9F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202" name="Groupe 201">
                <a:extLst>
                  <a:ext uri="{FF2B5EF4-FFF2-40B4-BE49-F238E27FC236}">
                    <a16:creationId xmlns:a16="http://schemas.microsoft.com/office/drawing/2014/main" id="{525A1FBE-DF21-DBCA-164B-D6F05F05061A}"/>
                  </a:ext>
                </a:extLst>
              </p:cNvPr>
              <p:cNvGrpSpPr/>
              <p:nvPr/>
            </p:nvGrpSpPr>
            <p:grpSpPr>
              <a:xfrm>
                <a:off x="2519440" y="2697126"/>
                <a:ext cx="2102489" cy="1153558"/>
                <a:chOff x="2375863" y="1835310"/>
                <a:chExt cx="3590587" cy="2100408"/>
              </a:xfrm>
            </p:grpSpPr>
            <p:sp>
              <p:nvSpPr>
                <p:cNvPr id="219" name="Forme libre 218">
                  <a:extLst>
                    <a:ext uri="{FF2B5EF4-FFF2-40B4-BE49-F238E27FC236}">
                      <a16:creationId xmlns:a16="http://schemas.microsoft.com/office/drawing/2014/main" id="{91CA4525-81DC-FE7D-AEF8-705344D941D9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20" name="Groupe 219">
                  <a:extLst>
                    <a:ext uri="{FF2B5EF4-FFF2-40B4-BE49-F238E27FC236}">
                      <a16:creationId xmlns:a16="http://schemas.microsoft.com/office/drawing/2014/main" id="{D2CFF906-5DD3-D75C-7BE6-99573BC5C712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228" name="Groupe 227">
                    <a:extLst>
                      <a:ext uri="{FF2B5EF4-FFF2-40B4-BE49-F238E27FC236}">
                        <a16:creationId xmlns:a16="http://schemas.microsoft.com/office/drawing/2014/main" id="{E36C7F44-DDF0-82D0-9AA2-D8DCBC2A9B4B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232" name="Délai  231">
                      <a:extLst>
                        <a:ext uri="{FF2B5EF4-FFF2-40B4-BE49-F238E27FC236}">
                          <a16:creationId xmlns:a16="http://schemas.microsoft.com/office/drawing/2014/main" id="{325118BE-97A0-9CA5-C63B-4BBDB247CF9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33" name="Délai  232">
                      <a:extLst>
                        <a:ext uri="{FF2B5EF4-FFF2-40B4-BE49-F238E27FC236}">
                          <a16:creationId xmlns:a16="http://schemas.microsoft.com/office/drawing/2014/main" id="{E2CD5D53-2F9B-4306-D548-24E69A97F5B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29" name="Groupe 228">
                    <a:extLst>
                      <a:ext uri="{FF2B5EF4-FFF2-40B4-BE49-F238E27FC236}">
                        <a16:creationId xmlns:a16="http://schemas.microsoft.com/office/drawing/2014/main" id="{AD39B493-55C2-C1B8-8D72-2C2473D0D6C1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230" name="Délai  229">
                      <a:extLst>
                        <a:ext uri="{FF2B5EF4-FFF2-40B4-BE49-F238E27FC236}">
                          <a16:creationId xmlns:a16="http://schemas.microsoft.com/office/drawing/2014/main" id="{18FE4102-61FC-13E3-587A-07E9DE1499D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31" name="Délai  230">
                      <a:extLst>
                        <a:ext uri="{FF2B5EF4-FFF2-40B4-BE49-F238E27FC236}">
                          <a16:creationId xmlns:a16="http://schemas.microsoft.com/office/drawing/2014/main" id="{A21AF0E0-D6F5-3D0F-6716-AC003637479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221" name="Groupe 220">
                  <a:extLst>
                    <a:ext uri="{FF2B5EF4-FFF2-40B4-BE49-F238E27FC236}">
                      <a16:creationId xmlns:a16="http://schemas.microsoft.com/office/drawing/2014/main" id="{EE1F8CA7-9612-E8C7-B75A-E0BDC160FA12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222" name="Groupe 221">
                    <a:extLst>
                      <a:ext uri="{FF2B5EF4-FFF2-40B4-BE49-F238E27FC236}">
                        <a16:creationId xmlns:a16="http://schemas.microsoft.com/office/drawing/2014/main" id="{84258512-A688-A50E-3C2B-73BC36A5A8D4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226" name="Délai  225">
                      <a:extLst>
                        <a:ext uri="{FF2B5EF4-FFF2-40B4-BE49-F238E27FC236}">
                          <a16:creationId xmlns:a16="http://schemas.microsoft.com/office/drawing/2014/main" id="{19C1B5C5-4ECC-DE02-9719-EEB870D3BA4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227" name="Délai  226">
                      <a:extLst>
                        <a:ext uri="{FF2B5EF4-FFF2-40B4-BE49-F238E27FC236}">
                          <a16:creationId xmlns:a16="http://schemas.microsoft.com/office/drawing/2014/main" id="{9F3D4A4B-1D88-99BC-9FD7-19233888CF9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23" name="Groupe 222">
                    <a:extLst>
                      <a:ext uri="{FF2B5EF4-FFF2-40B4-BE49-F238E27FC236}">
                        <a16:creationId xmlns:a16="http://schemas.microsoft.com/office/drawing/2014/main" id="{8E0C370F-3ECB-2276-69C4-ABA7A6246244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224" name="Délai  223">
                      <a:extLst>
                        <a:ext uri="{FF2B5EF4-FFF2-40B4-BE49-F238E27FC236}">
                          <a16:creationId xmlns:a16="http://schemas.microsoft.com/office/drawing/2014/main" id="{0533CBF2-FA77-5830-30BE-E8E1F50FB67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25" name="Délai  224">
                      <a:extLst>
                        <a:ext uri="{FF2B5EF4-FFF2-40B4-BE49-F238E27FC236}">
                          <a16:creationId xmlns:a16="http://schemas.microsoft.com/office/drawing/2014/main" id="{8FAFEE9E-5E25-A636-2D34-EA506FAD707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203" name="Groupe 202">
                <a:extLst>
                  <a:ext uri="{FF2B5EF4-FFF2-40B4-BE49-F238E27FC236}">
                    <a16:creationId xmlns:a16="http://schemas.microsoft.com/office/drawing/2014/main" id="{9DD128A8-DB91-0FC6-8A6E-CFCB8EBA48BA}"/>
                  </a:ext>
                </a:extLst>
              </p:cNvPr>
              <p:cNvGrpSpPr/>
              <p:nvPr/>
            </p:nvGrpSpPr>
            <p:grpSpPr>
              <a:xfrm>
                <a:off x="4855375" y="2292468"/>
                <a:ext cx="2102489" cy="1532700"/>
                <a:chOff x="2375863" y="1835310"/>
                <a:chExt cx="3590587" cy="2100408"/>
              </a:xfrm>
            </p:grpSpPr>
            <p:sp>
              <p:nvSpPr>
                <p:cNvPr id="204" name="Forme libre 203">
                  <a:extLst>
                    <a:ext uri="{FF2B5EF4-FFF2-40B4-BE49-F238E27FC236}">
                      <a16:creationId xmlns:a16="http://schemas.microsoft.com/office/drawing/2014/main" id="{F45DCEF7-FBBB-AB8A-27C0-4476CFC949D6}"/>
                    </a:ext>
                  </a:extLst>
                </p:cNvPr>
                <p:cNvSpPr/>
                <p:nvPr/>
              </p:nvSpPr>
              <p:spPr>
                <a:xfrm>
                  <a:off x="2375863" y="1835310"/>
                  <a:ext cx="3590587" cy="2100408"/>
                </a:xfrm>
                <a:custGeom>
                  <a:avLst/>
                  <a:gdLst>
                    <a:gd name="connsiteX0" fmla="*/ 642759 w 3590587"/>
                    <a:gd name="connsiteY0" fmla="*/ 2064661 h 2100408"/>
                    <a:gd name="connsiteX1" fmla="*/ 2879183 w 3590587"/>
                    <a:gd name="connsiteY1" fmla="*/ 2053644 h 2100408"/>
                    <a:gd name="connsiteX2" fmla="*/ 3562229 w 3590587"/>
                    <a:gd name="connsiteY2" fmla="*/ 1557885 h 2100408"/>
                    <a:gd name="connsiteX3" fmla="*/ 3396976 w 3590587"/>
                    <a:gd name="connsiteY3" fmla="*/ 720603 h 2100408"/>
                    <a:gd name="connsiteX4" fmla="*/ 2813082 w 3590587"/>
                    <a:gd name="connsiteY4" fmla="*/ 213827 h 2100408"/>
                    <a:gd name="connsiteX5" fmla="*/ 1535125 w 3590587"/>
                    <a:gd name="connsiteY5" fmla="*/ 4507 h 2100408"/>
                    <a:gd name="connsiteX6" fmla="*/ 532590 w 3590587"/>
                    <a:gd name="connsiteY6" fmla="*/ 390097 h 2100408"/>
                    <a:gd name="connsiteX7" fmla="*/ 36831 w 3590587"/>
                    <a:gd name="connsiteY7" fmla="*/ 1139244 h 2100408"/>
                    <a:gd name="connsiteX8" fmla="*/ 102932 w 3590587"/>
                    <a:gd name="connsiteY8" fmla="*/ 1921442 h 2100408"/>
                    <a:gd name="connsiteX9" fmla="*/ 642759 w 3590587"/>
                    <a:gd name="connsiteY9" fmla="*/ 2064661 h 2100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0587" h="2100408">
                      <a:moveTo>
                        <a:pt x="642759" y="2064661"/>
                      </a:moveTo>
                      <a:cubicBezTo>
                        <a:pt x="1105467" y="2086695"/>
                        <a:pt x="2392605" y="2138107"/>
                        <a:pt x="2879183" y="2053644"/>
                      </a:cubicBezTo>
                      <a:cubicBezTo>
                        <a:pt x="3365761" y="1969181"/>
                        <a:pt x="3475930" y="1780058"/>
                        <a:pt x="3562229" y="1557885"/>
                      </a:cubicBezTo>
                      <a:cubicBezTo>
                        <a:pt x="3648528" y="1335712"/>
                        <a:pt x="3521834" y="944613"/>
                        <a:pt x="3396976" y="720603"/>
                      </a:cubicBezTo>
                      <a:cubicBezTo>
                        <a:pt x="3272118" y="496593"/>
                        <a:pt x="3123391" y="333176"/>
                        <a:pt x="2813082" y="213827"/>
                      </a:cubicBezTo>
                      <a:cubicBezTo>
                        <a:pt x="2502774" y="94478"/>
                        <a:pt x="1915207" y="-24871"/>
                        <a:pt x="1535125" y="4507"/>
                      </a:cubicBezTo>
                      <a:cubicBezTo>
                        <a:pt x="1155043" y="33885"/>
                        <a:pt x="782306" y="200974"/>
                        <a:pt x="532590" y="390097"/>
                      </a:cubicBezTo>
                      <a:cubicBezTo>
                        <a:pt x="282874" y="579220"/>
                        <a:pt x="108441" y="884020"/>
                        <a:pt x="36831" y="1139244"/>
                      </a:cubicBezTo>
                      <a:cubicBezTo>
                        <a:pt x="-34779" y="1394468"/>
                        <a:pt x="3780" y="1767206"/>
                        <a:pt x="102932" y="1921442"/>
                      </a:cubicBezTo>
                      <a:cubicBezTo>
                        <a:pt x="202084" y="2075678"/>
                        <a:pt x="180051" y="2042627"/>
                        <a:pt x="642759" y="2064661"/>
                      </a:cubicBezTo>
                      <a:close/>
                    </a:path>
                  </a:pathLst>
                </a:custGeom>
                <a:solidFill>
                  <a:srgbClr val="CC000E"/>
                </a:solidFill>
                <a:ln>
                  <a:solidFill>
                    <a:srgbClr val="CC000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05" name="Groupe 204">
                  <a:extLst>
                    <a:ext uri="{FF2B5EF4-FFF2-40B4-BE49-F238E27FC236}">
                      <a16:creationId xmlns:a16="http://schemas.microsoft.com/office/drawing/2014/main" id="{C933A3E6-4759-D227-D35C-2A8D57AD1D6B}"/>
                    </a:ext>
                  </a:extLst>
                </p:cNvPr>
                <p:cNvGrpSpPr/>
                <p:nvPr/>
              </p:nvGrpSpPr>
              <p:grpSpPr>
                <a:xfrm>
                  <a:off x="5062149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213" name="Groupe 212">
                    <a:extLst>
                      <a:ext uri="{FF2B5EF4-FFF2-40B4-BE49-F238E27FC236}">
                        <a16:creationId xmlns:a16="http://schemas.microsoft.com/office/drawing/2014/main" id="{978E3345-3001-A107-3AB8-CF9579A58292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217" name="Délai  216">
                      <a:extLst>
                        <a:ext uri="{FF2B5EF4-FFF2-40B4-BE49-F238E27FC236}">
                          <a16:creationId xmlns:a16="http://schemas.microsoft.com/office/drawing/2014/main" id="{72C905A8-180B-CE16-A00B-907E0F4CA3C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18" name="Délai  217">
                      <a:extLst>
                        <a:ext uri="{FF2B5EF4-FFF2-40B4-BE49-F238E27FC236}">
                          <a16:creationId xmlns:a16="http://schemas.microsoft.com/office/drawing/2014/main" id="{146BCB07-8DCA-01A9-B421-20B37688902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14" name="Groupe 213">
                    <a:extLst>
                      <a:ext uri="{FF2B5EF4-FFF2-40B4-BE49-F238E27FC236}">
                        <a16:creationId xmlns:a16="http://schemas.microsoft.com/office/drawing/2014/main" id="{552C295E-E97E-3481-8D40-4CE9DE17C612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215" name="Délai  214">
                      <a:extLst>
                        <a:ext uri="{FF2B5EF4-FFF2-40B4-BE49-F238E27FC236}">
                          <a16:creationId xmlns:a16="http://schemas.microsoft.com/office/drawing/2014/main" id="{24009442-C1F3-19C4-B8BC-A6A5A4512FF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16" name="Délai  215">
                      <a:extLst>
                        <a:ext uri="{FF2B5EF4-FFF2-40B4-BE49-F238E27FC236}">
                          <a16:creationId xmlns:a16="http://schemas.microsoft.com/office/drawing/2014/main" id="{FD0332DE-7156-EB5A-6CBF-DD908AC1854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206" name="Groupe 205">
                  <a:extLst>
                    <a:ext uri="{FF2B5EF4-FFF2-40B4-BE49-F238E27FC236}">
                      <a16:creationId xmlns:a16="http://schemas.microsoft.com/office/drawing/2014/main" id="{7B145836-4B16-322C-3CC4-B4D40702C084}"/>
                    </a:ext>
                  </a:extLst>
                </p:cNvPr>
                <p:cNvGrpSpPr/>
                <p:nvPr/>
              </p:nvGrpSpPr>
              <p:grpSpPr>
                <a:xfrm>
                  <a:off x="4485192" y="2206422"/>
                  <a:ext cx="327344" cy="657849"/>
                  <a:chOff x="6040406" y="972647"/>
                  <a:chExt cx="327344" cy="657849"/>
                </a:xfrm>
              </p:grpSpPr>
              <p:grpSp>
                <p:nvGrpSpPr>
                  <p:cNvPr id="207" name="Groupe 206">
                    <a:extLst>
                      <a:ext uri="{FF2B5EF4-FFF2-40B4-BE49-F238E27FC236}">
                        <a16:creationId xmlns:a16="http://schemas.microsoft.com/office/drawing/2014/main" id="{CA3E085F-0E54-5B2D-F969-E83932F86C3E}"/>
                      </a:ext>
                    </a:extLst>
                  </p:cNvPr>
                  <p:cNvGrpSpPr/>
                  <p:nvPr/>
                </p:nvGrpSpPr>
                <p:grpSpPr>
                  <a:xfrm>
                    <a:off x="6040406" y="972647"/>
                    <a:ext cx="327344" cy="657849"/>
                    <a:chOff x="6040405" y="972647"/>
                    <a:chExt cx="517793" cy="1331409"/>
                  </a:xfrm>
                </p:grpSpPr>
                <p:sp>
                  <p:nvSpPr>
                    <p:cNvPr id="211" name="Délai  210">
                      <a:extLst>
                        <a:ext uri="{FF2B5EF4-FFF2-40B4-BE49-F238E27FC236}">
                          <a16:creationId xmlns:a16="http://schemas.microsoft.com/office/drawing/2014/main" id="{F4B4A176-3191-FE87-42FB-EC175DEA0C1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sp>
                  <p:nvSpPr>
                    <p:cNvPr id="212" name="Délai  211">
                      <a:extLst>
                        <a:ext uri="{FF2B5EF4-FFF2-40B4-BE49-F238E27FC236}">
                          <a16:creationId xmlns:a16="http://schemas.microsoft.com/office/drawing/2014/main" id="{A461A4CB-85DD-27D1-E949-95F45FC15F1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08" name="Groupe 207">
                    <a:extLst>
                      <a:ext uri="{FF2B5EF4-FFF2-40B4-BE49-F238E27FC236}">
                        <a16:creationId xmlns:a16="http://schemas.microsoft.com/office/drawing/2014/main" id="{EBFFE1BF-C81A-35F5-A9CE-89A952AFBF01}"/>
                      </a:ext>
                    </a:extLst>
                  </p:cNvPr>
                  <p:cNvGrpSpPr/>
                  <p:nvPr/>
                </p:nvGrpSpPr>
                <p:grpSpPr>
                  <a:xfrm>
                    <a:off x="6204078" y="1061572"/>
                    <a:ext cx="55594" cy="328925"/>
                    <a:chOff x="6040405" y="972647"/>
                    <a:chExt cx="517793" cy="1331409"/>
                  </a:xfrm>
                  <a:solidFill>
                    <a:schemeClr val="bg1"/>
                  </a:solidFill>
                </p:grpSpPr>
                <p:sp>
                  <p:nvSpPr>
                    <p:cNvPr id="209" name="Délai  208">
                      <a:extLst>
                        <a:ext uri="{FF2B5EF4-FFF2-40B4-BE49-F238E27FC236}">
                          <a16:creationId xmlns:a16="http://schemas.microsoft.com/office/drawing/2014/main" id="{8F0C7A4A-7A9D-9092-2C7A-4B80787DBF1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966450" y="1046602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10" name="Délai  209">
                      <a:extLst>
                        <a:ext uri="{FF2B5EF4-FFF2-40B4-BE49-F238E27FC236}">
                          <a16:creationId xmlns:a16="http://schemas.microsoft.com/office/drawing/2014/main" id="{8D1DCA09-886B-A115-7D89-BF26403C445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66450" y="1712307"/>
                      <a:ext cx="665704" cy="517793"/>
                    </a:xfrm>
                    <a:prstGeom prst="flowChartDelay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6E69661B-5FC8-7B0A-709D-8BC5E65DE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185" y="1852643"/>
            <a:ext cx="20955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1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EEC3B482-7FD9-E030-964C-64220BD25162}"/>
              </a:ext>
            </a:extLst>
          </p:cNvPr>
          <p:cNvGrpSpPr/>
          <p:nvPr/>
        </p:nvGrpSpPr>
        <p:grpSpPr>
          <a:xfrm>
            <a:off x="1320188" y="3183874"/>
            <a:ext cx="9551624" cy="1002536"/>
            <a:chOff x="1320188" y="3183874"/>
            <a:chExt cx="9551624" cy="1002536"/>
          </a:xfrm>
        </p:grpSpPr>
        <p:sp>
          <p:nvSpPr>
            <p:cNvPr id="9" name="Autre processus 8">
              <a:extLst>
                <a:ext uri="{FF2B5EF4-FFF2-40B4-BE49-F238E27FC236}">
                  <a16:creationId xmlns:a16="http://schemas.microsoft.com/office/drawing/2014/main" id="{2FA8C3D6-1BE4-29FB-6B72-4D662C6C0DF8}"/>
                </a:ext>
              </a:extLst>
            </p:cNvPr>
            <p:cNvSpPr/>
            <p:nvPr/>
          </p:nvSpPr>
          <p:spPr>
            <a:xfrm>
              <a:off x="1320188" y="3183875"/>
              <a:ext cx="9551624" cy="1002535"/>
            </a:xfrm>
            <a:prstGeom prst="flowChartAlternateProcess">
              <a:avLst/>
            </a:prstGeom>
            <a:solidFill>
              <a:srgbClr val="FE7827"/>
            </a:solidFill>
            <a:ln>
              <a:solidFill>
                <a:srgbClr val="FE78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Autre processus 69">
              <a:extLst>
                <a:ext uri="{FF2B5EF4-FFF2-40B4-BE49-F238E27FC236}">
                  <a16:creationId xmlns:a16="http://schemas.microsoft.com/office/drawing/2014/main" id="{12043354-3ACF-D006-9A9D-143DE7B43861}"/>
                </a:ext>
              </a:extLst>
            </p:cNvPr>
            <p:cNvSpPr/>
            <p:nvPr/>
          </p:nvSpPr>
          <p:spPr>
            <a:xfrm>
              <a:off x="1320188" y="3183874"/>
              <a:ext cx="9551624" cy="245125"/>
            </a:xfrm>
            <a:prstGeom prst="flowChartAlternateProcess">
              <a:avLst/>
            </a:prstGeom>
            <a:solidFill>
              <a:srgbClr val="00C700"/>
            </a:solidFill>
            <a:ln>
              <a:solidFill>
                <a:srgbClr val="00C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28834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979CB3-69F6-2AC9-636B-C09375B16D7B}"/>
              </a:ext>
            </a:extLst>
          </p:cNvPr>
          <p:cNvGrpSpPr/>
          <p:nvPr/>
        </p:nvGrpSpPr>
        <p:grpSpPr>
          <a:xfrm>
            <a:off x="837282" y="319489"/>
            <a:ext cx="10928732" cy="6125378"/>
            <a:chOff x="837282" y="319489"/>
            <a:chExt cx="10928732" cy="61253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C41B8F-A80E-AA9D-31A5-E9719D54BBBE}"/>
                </a:ext>
              </a:extLst>
            </p:cNvPr>
            <p:cNvSpPr/>
            <p:nvPr/>
          </p:nvSpPr>
          <p:spPr>
            <a:xfrm>
              <a:off x="837282" y="319489"/>
              <a:ext cx="10928732" cy="612537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Nuage 4">
              <a:extLst>
                <a:ext uri="{FF2B5EF4-FFF2-40B4-BE49-F238E27FC236}">
                  <a16:creationId xmlns:a16="http://schemas.microsoft.com/office/drawing/2014/main" id="{D9A3DF6C-FB79-7258-01D5-4886E0A95DAD}"/>
                </a:ext>
              </a:extLst>
            </p:cNvPr>
            <p:cNvSpPr/>
            <p:nvPr/>
          </p:nvSpPr>
          <p:spPr>
            <a:xfrm>
              <a:off x="1773715" y="605927"/>
              <a:ext cx="3084723" cy="1046603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Nuage 6">
              <a:extLst>
                <a:ext uri="{FF2B5EF4-FFF2-40B4-BE49-F238E27FC236}">
                  <a16:creationId xmlns:a16="http://schemas.microsoft.com/office/drawing/2014/main" id="{5EC0D484-4549-199A-7792-525C6C4CCE89}"/>
                </a:ext>
              </a:extLst>
            </p:cNvPr>
            <p:cNvSpPr/>
            <p:nvPr/>
          </p:nvSpPr>
          <p:spPr>
            <a:xfrm>
              <a:off x="8593157" y="703243"/>
              <a:ext cx="2091368" cy="59674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Nuage 7">
              <a:extLst>
                <a:ext uri="{FF2B5EF4-FFF2-40B4-BE49-F238E27FC236}">
                  <a16:creationId xmlns:a16="http://schemas.microsoft.com/office/drawing/2014/main" id="{AA85AABB-8CBC-EFBA-B5DE-47489DA8EBB3}"/>
                </a:ext>
              </a:extLst>
            </p:cNvPr>
            <p:cNvSpPr/>
            <p:nvPr/>
          </p:nvSpPr>
          <p:spPr>
            <a:xfrm>
              <a:off x="4858438" y="1652530"/>
              <a:ext cx="3084723" cy="596748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Nuage 8">
              <a:extLst>
                <a:ext uri="{FF2B5EF4-FFF2-40B4-BE49-F238E27FC236}">
                  <a16:creationId xmlns:a16="http://schemas.microsoft.com/office/drawing/2014/main" id="{C6D5A25F-67DB-36DF-29D9-81334FF5FF95}"/>
                </a:ext>
              </a:extLst>
            </p:cNvPr>
            <p:cNvSpPr/>
            <p:nvPr/>
          </p:nvSpPr>
          <p:spPr>
            <a:xfrm>
              <a:off x="2115239" y="3194892"/>
              <a:ext cx="1597445" cy="70507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7CED2E08-D159-C593-3427-E5C6CE762465}"/>
                </a:ext>
              </a:extLst>
            </p:cNvPr>
            <p:cNvGrpSpPr/>
            <p:nvPr/>
          </p:nvGrpSpPr>
          <p:grpSpPr>
            <a:xfrm>
              <a:off x="8257142" y="2249278"/>
              <a:ext cx="1597445" cy="3095479"/>
              <a:chOff x="8273208" y="1839816"/>
              <a:chExt cx="1597445" cy="309547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A0E601-FE6F-12DC-2BC5-EC60063FC2B1}"/>
                  </a:ext>
                </a:extLst>
              </p:cNvPr>
              <p:cNvSpPr/>
              <p:nvPr/>
            </p:nvSpPr>
            <p:spPr>
              <a:xfrm>
                <a:off x="8857561" y="2544895"/>
                <a:ext cx="390639" cy="23904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Nuage 10">
                <a:extLst>
                  <a:ext uri="{FF2B5EF4-FFF2-40B4-BE49-F238E27FC236}">
                    <a16:creationId xmlns:a16="http://schemas.microsoft.com/office/drawing/2014/main" id="{3D8F23FF-DA21-DCE7-3005-0DC40B368D87}"/>
                  </a:ext>
                </a:extLst>
              </p:cNvPr>
              <p:cNvSpPr/>
              <p:nvPr/>
            </p:nvSpPr>
            <p:spPr>
              <a:xfrm>
                <a:off x="8273208" y="1839816"/>
                <a:ext cx="1597445" cy="1355076"/>
              </a:xfrm>
              <a:prstGeom prst="clou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B6963B59-4192-680D-55B1-AC38EA8F253D}"/>
                </a:ext>
              </a:extLst>
            </p:cNvPr>
            <p:cNvGrpSpPr/>
            <p:nvPr/>
          </p:nvGrpSpPr>
          <p:grpSpPr>
            <a:xfrm>
              <a:off x="4332613" y="2021487"/>
              <a:ext cx="1969035" cy="3463041"/>
              <a:chOff x="8290445" y="2110720"/>
              <a:chExt cx="1597445" cy="282457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F6F21A-8CFA-2427-C47A-DA7D088D2DA1}"/>
                  </a:ext>
                </a:extLst>
              </p:cNvPr>
              <p:cNvSpPr/>
              <p:nvPr/>
            </p:nvSpPr>
            <p:spPr>
              <a:xfrm>
                <a:off x="8857561" y="2544895"/>
                <a:ext cx="390639" cy="23904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Nuage 14">
                <a:extLst>
                  <a:ext uri="{FF2B5EF4-FFF2-40B4-BE49-F238E27FC236}">
                    <a16:creationId xmlns:a16="http://schemas.microsoft.com/office/drawing/2014/main" id="{15CA5849-5F6D-8BE8-17F2-7A94639551C3}"/>
                  </a:ext>
                </a:extLst>
              </p:cNvPr>
              <p:cNvSpPr/>
              <p:nvPr/>
            </p:nvSpPr>
            <p:spPr>
              <a:xfrm>
                <a:off x="8290445" y="2110720"/>
                <a:ext cx="1597445" cy="868349"/>
              </a:xfrm>
              <a:prstGeom prst="cloud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88631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12100</TotalTime>
  <Words>0</Words>
  <Application>Microsoft Macintosh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Antonin GENELOT</dc:creator>
  <cp:lastModifiedBy>Antonin GENELOT</cp:lastModifiedBy>
  <cp:revision>5</cp:revision>
  <dcterms:created xsi:type="dcterms:W3CDTF">2022-05-12T09:22:21Z</dcterms:created>
  <dcterms:modified xsi:type="dcterms:W3CDTF">2022-05-30T16:11:41Z</dcterms:modified>
</cp:coreProperties>
</file>