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2f896bbb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2f896bbb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3238d5d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3238d5d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7767f2d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27767f2d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27767f2db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27767f2db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4b6d3d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4b6d3d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27767f2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27767f2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27767f2d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27767f2d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f896bbb1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f896bbb1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f896bbb1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f896bbb1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</a:t>
            </a:r>
            <a:r>
              <a:rPr lang="en"/>
              <a:t>nationality, made some columns more aesthetically pleasing as well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2f896bbb1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2f896bbb1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to create a correlation heatmap to showcase the related variables. Used hyperparameter choice to pick the best function.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2f896bbb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2f896bbb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7767f2db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7767f2d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2f896bbb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2f896bbb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app/profile/adriana.pizana/viz/Graduates_17177753789430/Dashboard1?publish=yes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plu.org/our-work/4-policy-and-advocacy/publicuvalues/employment-earnings/#:~:text=College%20graduates%20are%20half%20as,is%20a%20high%20school%20diploma.&amp;text=College%20graduates%20on%20average%20make%20%241.2%20million%20more%20over%20their%20lifetime.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hedevastator/higher-education-predictors-of-student-retention" TargetMode="External"/><Relationship Id="rId4" Type="http://schemas.openxmlformats.org/officeDocument/2006/relationships/hyperlink" Target="https://doi.org/10.3390/data7110146" TargetMode="External"/><Relationship Id="rId5" Type="http://schemas.openxmlformats.org/officeDocument/2006/relationships/hyperlink" Target="https://doi.org/10.3390/data711014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ML: Student Dropout Rates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Esteban Quintanilla, Karina Gonzalez, Adriana Pizana, Mallory Olajide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6674150" y="950625"/>
            <a:ext cx="2229900" cy="30192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considered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marital status impacted the dropout rate. Based on the bar graph created from our dataset we did notice a trend on students, particularly female students, having a higher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graduating when they were single vs. married. We determined that this may be an area that may warrant further investigation. 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475"/>
            <a:ext cx="6369348" cy="394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19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Students by Country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674150" y="950625"/>
            <a:ext cx="2229900" cy="22440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had different countries identified for students nationality, however; we can see the majority of students were from Portugal.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475"/>
            <a:ext cx="6369352" cy="37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the Process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 the features from the target.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Encoded the categorical </a:t>
            </a:r>
            <a:r>
              <a:rPr lang="en"/>
              <a:t>variables</a:t>
            </a:r>
            <a:r>
              <a:rPr lang="en"/>
              <a:t> form the features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Separate the data into training and testing subsets.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Scale the data using StandardScaler.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method that </a:t>
            </a:r>
            <a:r>
              <a:rPr lang="en"/>
              <a:t>creates</a:t>
            </a:r>
            <a:r>
              <a:rPr lang="en"/>
              <a:t> a new Sequential model with Hyperparameter options.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Kerastuner to decide which activation function to use in hidden layers. (relu, tanh, sigmoid, elu, selu, softmax)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kerastuner to decide number of hidden layers and neurons in hidden layers.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Compile the model.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the kerastuner search for best hyperparameters.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best hyperparameter was elu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Accuracy 0.70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Utilized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Tableau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 </a:t>
            </a:r>
            <a:endParaRPr/>
          </a:p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2264075" y="4630900"/>
            <a:ext cx="39999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Follow this link to access Tableau Dashboard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675" y="517475"/>
            <a:ext cx="6016701" cy="39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Proposal/Topic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Earning a college degree is the goal for many students as they think about their futures. Having a college degree in the United States can increase your job marketability, and earn you up to an 86% higher income than those whose highest degree is a high school diploma.*   However, not everyone who begins their journey into higher education ends with a degree. In this presentation, we will explore various factors that may contribute to a student dropping out. Hopefully, by understanding what barriers are keeping some students from attaining their goals, we can encourage, support, and promote a learning environment that helps every student to succeed.</a:t>
            </a: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14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How does a college degree improve graduates’ employment and earnings potential?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Devastator (Ed.). (2023). Predict students’ dropout and academic success Investigating the Impact of Social and Economic Factors. Retrieved May 28, 2024,. </a:t>
            </a:r>
            <a:endParaRPr/>
          </a:p>
          <a:p>
            <a:pPr indent="457200" lvl="0" marL="6400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Kaggle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0475" y="2625700"/>
            <a:ext cx="85206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40">
                <a:solidFill>
                  <a:srgbClr val="666666"/>
                </a:solidFill>
              </a:rPr>
              <a:t>Realinho, V.; Machado, J.; Baptista, L.; Martins, M.V. Predicting Student Dropout and Academic Success. </a:t>
            </a:r>
            <a:br>
              <a:rPr lang="en" sz="1140">
                <a:solidFill>
                  <a:srgbClr val="666666"/>
                </a:solidFill>
              </a:rPr>
            </a:br>
            <a:r>
              <a:rPr lang="en" sz="1140">
                <a:solidFill>
                  <a:srgbClr val="666666"/>
                </a:solidFill>
              </a:rPr>
              <a:t>Data 2022, 7, 146. </a:t>
            </a:r>
            <a:r>
              <a:rPr lang="en" sz="1140" u="sng">
                <a:solidFill>
                  <a:schemeClr val="hlink"/>
                </a:solidFill>
                <a:hlinkClick r:id="rId4"/>
              </a:rPr>
              <a:t>https://doi.org/10.3390/data7110146</a:t>
            </a:r>
            <a:endParaRPr sz="114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140">
              <a:solidFill>
                <a:srgbClr val="666666"/>
              </a:solidFill>
            </a:endParaRPr>
          </a:p>
          <a:p>
            <a:pPr indent="0" lvl="0" marL="64008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40" u="sng">
                <a:solidFill>
                  <a:schemeClr val="hlink"/>
                </a:solidFill>
                <a:hlinkClick r:id="rId5"/>
              </a:rPr>
              <a:t>Link to Study Dataset References</a:t>
            </a:r>
            <a:endParaRPr sz="114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87400" y="5347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00" y="1376550"/>
            <a:ext cx="3993180" cy="34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034750" y="1376550"/>
            <a:ext cx="3465300" cy="224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set we omitted a couple of columns that we decided would not be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contributing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factors towards our determination in predictive models for dropout rates. We also renamed a few columns to fix typing errors.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50550" y="317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28749" t="0"/>
          <a:stretch/>
        </p:blipFill>
        <p:spPr>
          <a:xfrm>
            <a:off x="5451079" y="1351925"/>
            <a:ext cx="3467596" cy="6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9000"/>
            <a:ext cx="5352195" cy="38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578575" y="2229900"/>
            <a:ext cx="3123300" cy="241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utilized the keras tuner to determine the most accurate model and parameters. The six functions used were, “relu”, “tanh”, “sigmoid”, “elu”, “selu”, and “softmax”. The tuner would take </a:t>
            </a:r>
            <a:r>
              <a:rPr lang="en">
                <a:solidFill>
                  <a:schemeClr val="dk2"/>
                </a:solidFill>
              </a:rPr>
              <a:t>about</a:t>
            </a:r>
            <a:r>
              <a:rPr lang="en">
                <a:solidFill>
                  <a:schemeClr val="dk2"/>
                </a:solidFill>
              </a:rPr>
              <a:t> 2 hours to run and would consistently determine that the elu function was the most accurate.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Visualizations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5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Age of Enrollment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5034750" y="1376550"/>
            <a:ext cx="3465300" cy="2244000"/>
          </a:xfrm>
          <a:prstGeom prst="rect">
            <a:avLst/>
          </a:prstGeom>
          <a:noFill/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enroll at an average age of 26 we can see they are at a higher risk to dropout.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3650"/>
            <a:ext cx="4819150" cy="39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vs. Female Students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5034750" y="1376550"/>
            <a:ext cx="3465300" cy="2244000"/>
          </a:xfrm>
          <a:prstGeom prst="rect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considered if gender may play a role in the dropout rate. We noted that on average, men were more likely to drop out than women. This may be an area that warrants further investigation.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75" y="2511950"/>
            <a:ext cx="1943100" cy="2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9850" y="2492175"/>
            <a:ext cx="2080725" cy="20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575" y="1274025"/>
            <a:ext cx="1943100" cy="12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9850" y="1274025"/>
            <a:ext cx="20807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