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931E6D-B66E-4942-ACC3-B687C329F4BD}">
  <a:tblStyle styleId="{4A931E6D-B66E-4942-ACC3-B687C329F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4171f05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4171f05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4171f05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4171f05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4171f05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4171f05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4171f0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4171f0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4171f0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4171f0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4171f0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4171f0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4171f0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4171f0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4171f0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4171f0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4171f0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4171f0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4171f0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4171f0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4171f0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4171f0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174" y="3206950"/>
            <a:ext cx="2697276" cy="18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700" y="42855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44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399" y="4445953"/>
            <a:ext cx="904602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HTTP/Metho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HTTP/Statu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PHP Course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 4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1878555"/>
            <a:ext cx="4242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Temuri Takalandze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0" y="2358462"/>
            <a:ext cx="328475" cy="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15525" y="2314375"/>
            <a:ext cx="116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@ABGEO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00" y="1324750"/>
            <a:ext cx="7199595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Templating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125" y="1288850"/>
            <a:ext cx="4589751" cy="38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Handling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75" y="1288950"/>
            <a:ext cx="6326253" cy="3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PHP in Web environment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00" y="1277025"/>
            <a:ext cx="5471189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&amp; Response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36" y="1312800"/>
            <a:ext cx="762172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HTTP methods</a:t>
            </a: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1244875" y="17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{4A931E6D-B66E-4942-ACC3-B687C329F4BD}</a:tableStyleId>
              </a:tblPr>
              <a:tblGrid>
                <a:gridCol w="1161125"/>
                <a:gridCol w="549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representation of a resource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 new resource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Overwrite an existing resource or create new if it doesn’t exists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PATCH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update a resource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DELETE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r>
                        <a:rPr lang="en"/>
                        <a:t> a new resource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6"/>
          <p:cNvSpPr txBox="1"/>
          <p:nvPr/>
        </p:nvSpPr>
        <p:spPr>
          <a:xfrm>
            <a:off x="1869000" y="4260375"/>
            <a:ext cx="5406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https://developer.mozilla.org/en-US/docs/Web/HTTP/Methods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78338" y="140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{4A931E6D-B66E-4942-ACC3-B687C329F4BD}</a:tableStyleId>
              </a:tblPr>
              <a:tblGrid>
                <a:gridCol w="919050"/>
                <a:gridCol w="2121375"/>
                <a:gridCol w="594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100–199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Informational responses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 Processing - This code indicates that the server has received and is processing the request, but no response is available yet.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200–299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Successful responses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OK - The request has succeeded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300–399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Redirects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301 Moved Permanently - The URL of the requested resource has been changed permanently.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400–499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errors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404 Not Found - The server can not find the requested resource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500–599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errors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Internal Server Error - The server has encountered a situation it doesn't know how to handle.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1869013" y="4532450"/>
            <a:ext cx="5406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https://developer.mozilla.org/en-US/docs/Web/HTTP/Status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Super Global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00" y="1269825"/>
            <a:ext cx="7483798" cy="380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Super Global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9936"/>
            <a:ext cx="9144001" cy="308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Request/Server Super Globals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$_REQUEST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$_SERVER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88" y="1277025"/>
            <a:ext cx="5824427" cy="38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PCourse">
  <a:themeElements>
    <a:clrScheme name="Paradigm">
      <a:dk1>
        <a:srgbClr val="474A8A"/>
      </a:dk1>
      <a:lt1>
        <a:srgbClr val="FFFFFF"/>
      </a:lt1>
      <a:dk2>
        <a:srgbClr val="474A8A"/>
      </a:dk2>
      <a:lt2>
        <a:srgbClr val="787CB5"/>
      </a:lt2>
      <a:accent1>
        <a:srgbClr val="002F4A"/>
      </a:accent1>
      <a:accent2>
        <a:srgbClr val="FFFFFF"/>
      </a:accent2>
      <a:accent3>
        <a:srgbClr val="B0B3D6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