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7c6b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7c6b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17c6b7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17c6b7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17c6b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17c6b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17c6b7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17c6b7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17c6b7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17c6b7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17c6b7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17c6b7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4174" y="3206950"/>
            <a:ext cx="2697276" cy="18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700" y="42855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4400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3399" y="4445953"/>
            <a:ext cx="904602" cy="6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PHP Course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 5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1700" y="1878555"/>
            <a:ext cx="4242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Temuri Takalandze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50" y="2358462"/>
            <a:ext cx="328475" cy="3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15525" y="2314375"/>
            <a:ext cx="116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@ABGEO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MySQL Database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575"/>
            <a:ext cx="9144003" cy="241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data from Database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375"/>
            <a:ext cx="9144003" cy="29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data into Database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5038"/>
            <a:ext cx="9143996" cy="191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 data in Database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0475"/>
            <a:ext cx="9144000" cy="230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r>
              <a:rPr lang="en"/>
              <a:t> data from Database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6207"/>
            <a:ext cx="9144000" cy="230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 protection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15975" l="5823" r="5805" t="15839"/>
          <a:stretch/>
        </p:blipFill>
        <p:spPr>
          <a:xfrm>
            <a:off x="1371600" y="1359575"/>
            <a:ext cx="6217920" cy="177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19017" l="5794" r="5466" t="15132"/>
          <a:stretch/>
        </p:blipFill>
        <p:spPr>
          <a:xfrm>
            <a:off x="1371600" y="3242375"/>
            <a:ext cx="6217929" cy="1784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>
            <a:off x="1388650" y="1379500"/>
            <a:ext cx="6194100" cy="174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 flipH="1" rot="10800000">
            <a:off x="1388650" y="1379550"/>
            <a:ext cx="6185100" cy="171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PCourse">
  <a:themeElements>
    <a:clrScheme name="Paradigm">
      <a:dk1>
        <a:srgbClr val="474A8A"/>
      </a:dk1>
      <a:lt1>
        <a:srgbClr val="FFFFFF"/>
      </a:lt1>
      <a:dk2>
        <a:srgbClr val="474A8A"/>
      </a:dk2>
      <a:lt2>
        <a:srgbClr val="787CB5"/>
      </a:lt2>
      <a:accent1>
        <a:srgbClr val="002F4A"/>
      </a:accent1>
      <a:accent2>
        <a:srgbClr val="FFFFFF"/>
      </a:accent2>
      <a:accent3>
        <a:srgbClr val="B0B3D6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