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13E6D0-DDD1-40E6-9CA6-5A91C164257E}">
  <a:tblStyle styleId="{A113E6D0-DDD1-40E6-9CA6-5A91C16425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c379916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c379916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c379916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c379916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c379916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c379916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c379916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c379916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c379916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c37991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c37991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c37991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c37991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c37991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c379916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c37991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c379916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c379916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c37991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c37991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c379916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c37991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c379916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c379916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c379916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c379916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1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968138" y="1392250"/>
            <a:ext cx="5207715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Numeric Arrays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Associative Arrays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Multidimensional 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Unset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913" y="1286300"/>
            <a:ext cx="334017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63" y="1295600"/>
            <a:ext cx="7213287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 functions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505700"/>
            <a:ext cx="5793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is_bool</a:t>
            </a:r>
            <a:r>
              <a:rPr lang="en"/>
              <a:t> - to find out whether a variable is a boolean;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is_int</a:t>
            </a:r>
            <a:r>
              <a:rPr lang="en"/>
              <a:t> - to find out whether a variable is an integer;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is_float</a:t>
            </a:r>
            <a:r>
              <a:rPr lang="en"/>
              <a:t> - to find out whether a variable is a float;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is_null</a:t>
            </a:r>
            <a:r>
              <a:rPr lang="en"/>
              <a:t> - to find out whether a variable is null;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is_string</a:t>
            </a:r>
            <a:r>
              <a:rPr lang="en"/>
              <a:t> - to find out whether a variable is a string;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877500" y="4293525"/>
            <a:ext cx="13890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Rasmus Lerdorf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50" y="1626250"/>
            <a:ext cx="3442500" cy="2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history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952500" y="13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{A113E6D0-DDD1-40E6-9CA6-5A91C164257E}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Release 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Supported until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June 1995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 August 2014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 December 2018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released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December 2015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December 2018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 November 2019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 November 2022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December 2020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December 2023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and Syntax</a:t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430650" y="2843500"/>
            <a:ext cx="1100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*.php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788200" y="2693200"/>
            <a:ext cx="6201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$</a:t>
            </a:r>
            <a:endParaRPr sz="4800"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7967000" y="2510425"/>
            <a:ext cx="405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;</a:t>
            </a:r>
            <a:endParaRPr sz="6000"/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2489900" y="2551450"/>
            <a:ext cx="22809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&lt;?php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PHP code goes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?&gt;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38" y="1295625"/>
            <a:ext cx="572933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PHP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550" y="1812375"/>
            <a:ext cx="39999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// This is a one-line c++ style comment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25" y="2571750"/>
            <a:ext cx="39999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# This is a one-line shell-style comment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25" y="3399525"/>
            <a:ext cx="3999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This is a multi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yet another line of comment */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588" y="1286300"/>
            <a:ext cx="5756815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952500" y="13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{A113E6D0-DDD1-40E6-9CA6-5A91C164257E}</a:tableStyleId>
              </a:tblPr>
              <a:tblGrid>
                <a:gridCol w="1158500"/>
                <a:gridCol w="36675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sequence of characters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 = “Hello, World!”;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between -2</a:t>
                      </a:r>
                      <a:r>
                        <a:rPr baseline="30000" lang="en"/>
                        <a:t>31</a:t>
                      </a:r>
                      <a:r>
                        <a:rPr lang="en"/>
                        <a:t> and 2</a:t>
                      </a:r>
                      <a:r>
                        <a:rPr baseline="30000" lang="en"/>
                        <a:t>31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 = -100;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$b = 500;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number with a decimal point or a number in exponential form.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 = -1.52;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$b = 2.3;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or 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 = true;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$b = false;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array stores multiple values in one single variable.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 = [];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550" y="1960750"/>
            <a:ext cx="39999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mathematical constant is a number whose value is fixed by an unambiguous definition, often referred to by a symbol or by mathematicians' names to facilitate using it across multiple mathematical problems.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- </a:t>
            </a:r>
            <a:r>
              <a:rPr i="1" lang="en"/>
              <a:t>Wikipedia</a:t>
            </a:r>
            <a:endParaRPr i="1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450" y="1277025"/>
            <a:ext cx="4869551" cy="323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