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  <p:embeddedFont>
      <p:font typeface="Merriweather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13" Type="http://schemas.openxmlformats.org/officeDocument/2006/relationships/font" Target="fonts/Merriweather-bold.fntdata"/><Relationship Id="rId12" Type="http://schemas.openxmlformats.org/officeDocument/2006/relationships/font" Target="fonts/Merriweather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bold.fntdata"/><Relationship Id="rId15" Type="http://schemas.openxmlformats.org/officeDocument/2006/relationships/font" Target="fonts/Merriweather-boldItalic.fntdata"/><Relationship Id="rId14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a3a2cd9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a3a2cd9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761450" y="4663225"/>
            <a:ext cx="259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64174" y="3206950"/>
            <a:ext cx="2697276" cy="1849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2" name="Google Shape;62;p11"/>
          <p:cNvSpPr txBox="1"/>
          <p:nvPr>
            <p:ph idx="12" type="sldNum"/>
          </p:nvPr>
        </p:nvSpPr>
        <p:spPr>
          <a:xfrm>
            <a:off x="8761450" y="4663225"/>
            <a:ext cx="259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8761450" y="4663225"/>
            <a:ext cx="259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7" name="Google Shape;17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761450" y="4663225"/>
            <a:ext cx="259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3" name="Google Shape;23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761450" y="4663225"/>
            <a:ext cx="259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311725" y="500925"/>
            <a:ext cx="74838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761450" y="4663225"/>
            <a:ext cx="259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" name="Google Shape;3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96550" y="353363"/>
            <a:ext cx="1124601" cy="771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25" y="500925"/>
            <a:ext cx="74838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761450" y="4663225"/>
            <a:ext cx="259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" name="Google Shape;3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96550" y="353363"/>
            <a:ext cx="1124601" cy="771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761450" y="4663225"/>
            <a:ext cx="259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8761450" y="4663225"/>
            <a:ext cx="259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761450" y="4663225"/>
            <a:ext cx="259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" name="Google Shape;5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09700" y="4285563"/>
            <a:ext cx="1124601" cy="771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311700" y="4521400"/>
            <a:ext cx="74400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761450" y="4663225"/>
            <a:ext cx="259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" name="Google Shape;5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53399" y="4445953"/>
            <a:ext cx="904602" cy="62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761450" y="4663225"/>
            <a:ext cx="259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/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PHP Course</a:t>
            </a:r>
            <a:endParaRPr sz="36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Lecture 6</a:t>
            </a:r>
            <a:endParaRPr sz="36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311700" y="1878555"/>
            <a:ext cx="42426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787CB5"/>
                </a:solidFill>
                <a:latin typeface="Roboto"/>
                <a:ea typeface="Roboto"/>
                <a:cs typeface="Roboto"/>
                <a:sym typeface="Roboto"/>
              </a:rPr>
              <a:t>Temuri Takalandze</a:t>
            </a:r>
            <a:endParaRPr sz="1600">
              <a:solidFill>
                <a:srgbClr val="787CB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1" name="Google Shape;7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050" y="2358462"/>
            <a:ext cx="328475" cy="3284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3"/>
          <p:cNvSpPr txBox="1"/>
          <p:nvPr/>
        </p:nvSpPr>
        <p:spPr>
          <a:xfrm>
            <a:off x="715525" y="2314375"/>
            <a:ext cx="11622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787CB5"/>
                </a:solidFill>
                <a:latin typeface="Roboto"/>
                <a:ea typeface="Roboto"/>
                <a:cs typeface="Roboto"/>
                <a:sym typeface="Roboto"/>
              </a:rPr>
              <a:t>@ABGEO</a:t>
            </a:r>
            <a:endParaRPr sz="1600">
              <a:solidFill>
                <a:srgbClr val="787CB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311725" y="500925"/>
            <a:ext cx="74838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Structure</a:t>
            </a:r>
            <a:endParaRPr/>
          </a:p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311700" y="1505700"/>
            <a:ext cx="8519400" cy="34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User Registration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User Login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User Logout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User Profile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User Blogs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Blogging (Create/Update/Delete the Blog)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Blog Listing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 Single Blog page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HPCourse">
  <a:themeElements>
    <a:clrScheme name="Paradigm">
      <a:dk1>
        <a:srgbClr val="474A8A"/>
      </a:dk1>
      <a:lt1>
        <a:srgbClr val="FFFFFF"/>
      </a:lt1>
      <a:dk2>
        <a:srgbClr val="474A8A"/>
      </a:dk2>
      <a:lt2>
        <a:srgbClr val="787CB5"/>
      </a:lt2>
      <a:accent1>
        <a:srgbClr val="002F4A"/>
      </a:accent1>
      <a:accent2>
        <a:srgbClr val="FFFFFF"/>
      </a:accent2>
      <a:accent3>
        <a:srgbClr val="B0B3D6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