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207943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207943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207943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207943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2079437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2079437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207943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207943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07943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07943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207943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207943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c3cd7d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c3cd7d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c3cd7db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c3cd7db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c3cd7db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c3cd7db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c426cd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c426c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20794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20794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207943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207943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207943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207943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207943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207943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4174" y="3206950"/>
            <a:ext cx="2697276" cy="18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550" y="3533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9700" y="4285563"/>
            <a:ext cx="1124601" cy="7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4400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3399" y="4445953"/>
            <a:ext cx="904602" cy="6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61450" y="4663225"/>
            <a:ext cx="25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PHP Course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 3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1700" y="1878555"/>
            <a:ext cx="4242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Temuri Takalandze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50" y="2358462"/>
            <a:ext cx="328475" cy="3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15525" y="2314375"/>
            <a:ext cx="116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87CB5"/>
                </a:solidFill>
                <a:latin typeface="Roboto"/>
                <a:ea typeface="Roboto"/>
                <a:cs typeface="Roboto"/>
                <a:sym typeface="Roboto"/>
              </a:rPr>
              <a:t>@ABGEO</a:t>
            </a:r>
            <a:endParaRPr sz="1600">
              <a:solidFill>
                <a:srgbClr val="787C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Fields and Methods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00" y="1277025"/>
            <a:ext cx="4197004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375" y="1348525"/>
            <a:ext cx="3727250" cy="372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5726" l="3137" r="4321" t="19607"/>
          <a:stretch/>
        </p:blipFill>
        <p:spPr>
          <a:xfrm>
            <a:off x="1416613" y="1981025"/>
            <a:ext cx="6310775" cy="1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15626" l="0" r="68423" t="22238"/>
          <a:stretch/>
        </p:blipFill>
        <p:spPr>
          <a:xfrm>
            <a:off x="3733400" y="1432050"/>
            <a:ext cx="1677201" cy="13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12602" l="38793" r="46241" t="37527"/>
          <a:stretch/>
        </p:blipFill>
        <p:spPr>
          <a:xfrm>
            <a:off x="2040675" y="3347463"/>
            <a:ext cx="1193375" cy="16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15703" l="60526" r="25856" t="39376"/>
          <a:stretch/>
        </p:blipFill>
        <p:spPr>
          <a:xfrm>
            <a:off x="4029013" y="3377288"/>
            <a:ext cx="1085975" cy="15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14209" l="80163" r="4872" t="37688"/>
          <a:stretch/>
        </p:blipFill>
        <p:spPr>
          <a:xfrm>
            <a:off x="5787925" y="3323600"/>
            <a:ext cx="1193375" cy="16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5"/>
          <p:cNvCxnSpPr>
            <a:stCxn id="144" idx="1"/>
            <a:endCxn id="145" idx="0"/>
          </p:cNvCxnSpPr>
          <p:nvPr/>
        </p:nvCxnSpPr>
        <p:spPr>
          <a:xfrm flipH="1">
            <a:off x="2637500" y="2130188"/>
            <a:ext cx="1095900" cy="12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5"/>
          <p:cNvCxnSpPr>
            <a:endCxn id="146" idx="0"/>
          </p:cNvCxnSpPr>
          <p:nvPr/>
        </p:nvCxnSpPr>
        <p:spPr>
          <a:xfrm flipH="1">
            <a:off x="4572000" y="2840288"/>
            <a:ext cx="105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5"/>
          <p:cNvCxnSpPr>
            <a:stCxn id="144" idx="3"/>
            <a:endCxn id="147" idx="0"/>
          </p:cNvCxnSpPr>
          <p:nvPr/>
        </p:nvCxnSpPr>
        <p:spPr>
          <a:xfrm>
            <a:off x="5410601" y="2130188"/>
            <a:ext cx="9741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15626" l="0" r="68423" t="22238"/>
          <a:stretch/>
        </p:blipFill>
        <p:spPr>
          <a:xfrm>
            <a:off x="3745675" y="1288850"/>
            <a:ext cx="1677201" cy="13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12602" l="38793" r="46241" t="37527"/>
          <a:stretch/>
        </p:blipFill>
        <p:spPr>
          <a:xfrm>
            <a:off x="2150425" y="3204274"/>
            <a:ext cx="1095900" cy="154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15703" l="60526" r="25856" t="39376"/>
          <a:stretch/>
        </p:blipFill>
        <p:spPr>
          <a:xfrm>
            <a:off x="4109251" y="3297124"/>
            <a:ext cx="974099" cy="135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14209" l="80163" r="4872" t="37688"/>
          <a:stretch/>
        </p:blipFill>
        <p:spPr>
          <a:xfrm>
            <a:off x="5946275" y="3264700"/>
            <a:ext cx="1047300" cy="1424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6"/>
          <p:cNvCxnSpPr>
            <a:stCxn id="156" idx="1"/>
            <a:endCxn id="157" idx="0"/>
          </p:cNvCxnSpPr>
          <p:nvPr/>
        </p:nvCxnSpPr>
        <p:spPr>
          <a:xfrm flipH="1">
            <a:off x="2698375" y="1986988"/>
            <a:ext cx="1047300" cy="12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>
            <a:endCxn id="158" idx="0"/>
          </p:cNvCxnSpPr>
          <p:nvPr/>
        </p:nvCxnSpPr>
        <p:spPr>
          <a:xfrm flipH="1">
            <a:off x="4596301" y="2760124"/>
            <a:ext cx="105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>
            <a:stCxn id="156" idx="3"/>
            <a:endCxn id="159" idx="0"/>
          </p:cNvCxnSpPr>
          <p:nvPr/>
        </p:nvCxnSpPr>
        <p:spPr>
          <a:xfrm>
            <a:off x="5422876" y="1986988"/>
            <a:ext cx="1047000" cy="12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 txBox="1"/>
          <p:nvPr/>
        </p:nvSpPr>
        <p:spPr>
          <a:xfrm>
            <a:off x="2298625" y="4570675"/>
            <a:ext cx="799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beep()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196550" y="4570675"/>
            <a:ext cx="799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beep()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6094475" y="4570675"/>
            <a:ext cx="799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beep()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2467" l="0" r="0" t="0"/>
          <a:stretch/>
        </p:blipFill>
        <p:spPr>
          <a:xfrm>
            <a:off x="4029675" y="2871250"/>
            <a:ext cx="5114324" cy="22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4294967295" type="body"/>
          </p:nvPr>
        </p:nvSpPr>
        <p:spPr>
          <a:xfrm>
            <a:off x="3647850" y="1795950"/>
            <a:ext cx="18483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move();</a:t>
            </a:r>
            <a:endParaRPr sz="3800"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33342" r="32872" t="0"/>
          <a:stretch/>
        </p:blipFill>
        <p:spPr>
          <a:xfrm flipH="1">
            <a:off x="574275" y="2148100"/>
            <a:ext cx="1383024" cy="29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Inclusion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34800"/>
            <a:ext cx="4419601" cy="248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314" y="1934800"/>
            <a:ext cx="3919288" cy="24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Inclusion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include()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require()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include_once()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require_once()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Encode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1114" l="0" r="0" t="1104"/>
          <a:stretch/>
        </p:blipFill>
        <p:spPr>
          <a:xfrm>
            <a:off x="933913" y="1286300"/>
            <a:ext cx="7276175" cy="371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Decode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38" y="1295600"/>
            <a:ext cx="6933522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bject Oriented Programming (OOP)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Object Oriented Programming?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8029"/>
          <a:stretch/>
        </p:blipFill>
        <p:spPr>
          <a:xfrm>
            <a:off x="1943800" y="1288850"/>
            <a:ext cx="5256401" cy="37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88" y="1457476"/>
            <a:ext cx="7975024" cy="337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748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625" y="1276925"/>
            <a:ext cx="3754750" cy="38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PCourse">
  <a:themeElements>
    <a:clrScheme name="Paradigm">
      <a:dk1>
        <a:srgbClr val="474A8A"/>
      </a:dk1>
      <a:lt1>
        <a:srgbClr val="FFFFFF"/>
      </a:lt1>
      <a:dk2>
        <a:srgbClr val="474A8A"/>
      </a:dk2>
      <a:lt2>
        <a:srgbClr val="787CB5"/>
      </a:lt2>
      <a:accent1>
        <a:srgbClr val="002F4A"/>
      </a:accent1>
      <a:accent2>
        <a:srgbClr val="FFFFFF"/>
      </a:accent2>
      <a:accent3>
        <a:srgbClr val="B0B3D6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