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6" r:id="rId5"/>
    <p:sldId id="279" r:id="rId6"/>
    <p:sldId id="266" r:id="rId7"/>
    <p:sldId id="259" r:id="rId8"/>
    <p:sldId id="260" r:id="rId9"/>
    <p:sldId id="272" r:id="rId10"/>
    <p:sldId id="280" r:id="rId11"/>
    <p:sldId id="281" r:id="rId12"/>
    <p:sldId id="262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5E9570D-9B2A-43E9-A1C1-B10C640F47D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B2E3E34-4DF8-4FF7-A973-B1328B616D9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690" y="2346675"/>
            <a:ext cx="7021691" cy="1359568"/>
          </a:xfrm>
        </p:spPr>
        <p:txBody>
          <a:bodyPr/>
          <a:lstStyle/>
          <a:p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FOOD DONATION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2835" y="4622800"/>
            <a:ext cx="2385695" cy="58039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Made By: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4550" y="5102225"/>
            <a:ext cx="326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Abhang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Karode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56" y="528141"/>
            <a:ext cx="2687499" cy="1402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35" y="562610"/>
            <a:ext cx="11333480" cy="5732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 1: User can register using personal details.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Step2: User can login in his personal account using id and password.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 3: Create a new food Item with details of quantity, location, address contact,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Add multiple food items to cart for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Donating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Donar can wait or cancel the Donation after receiver not able to receive the donation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164330" y="562610"/>
            <a:ext cx="2343785" cy="716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Donor Side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40" y="1018540"/>
            <a:ext cx="10848975" cy="533019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Step 1: User can register using personal details.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Step 2: User can login in his personal account using id and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password. Step 3: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 of donar Available Today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Step 4: After accepting the request from donor side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Step 5:After accepting the food volunteer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r>
              <a:rPr lang="en-US"/>
              <a:t>Step 6: Volunteer can logout the system.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578350" y="520065"/>
            <a:ext cx="2248535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Receiver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side</a:t>
            </a:r>
            <a:endParaRPr lang="en-US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595" y="840740"/>
            <a:ext cx="2479675" cy="993775"/>
          </a:xfrm>
        </p:spPr>
        <p:txBody>
          <a:bodyPr/>
          <a:lstStyle/>
          <a:p>
            <a:r>
              <a:rPr lang="en-IN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455" y="1920240"/>
            <a:ext cx="4711700" cy="26968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Reduced food wastage.</a:t>
            </a:r>
          </a:p>
          <a:p>
            <a:pPr>
              <a:lnSpc>
                <a:spcPct val="15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Positive environmental impact.</a:t>
            </a:r>
          </a:p>
          <a:p>
            <a:pPr>
              <a:lnSpc>
                <a:spcPct val="15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community bonds.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1177290"/>
            <a:ext cx="2701290" cy="96520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2479040"/>
            <a:ext cx="8405495" cy="23704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Waste Food Donation System is a beginner-friendly Python project designed to address the critical issue of food waste by creating a simple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platform for connecting food donors with those in need.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730" y="2473693"/>
            <a:ext cx="4004109" cy="955307"/>
          </a:xfrm>
        </p:spPr>
        <p:txBody>
          <a:bodyPr>
            <a:no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94" y="965200"/>
            <a:ext cx="2046615" cy="10074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875" y="2093595"/>
            <a:ext cx="5009515" cy="376682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55" y="628650"/>
            <a:ext cx="3537585" cy="1051560"/>
          </a:xfrm>
        </p:spPr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690" y="1574165"/>
            <a:ext cx="9088755" cy="43122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Waste Food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Donation Management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a mission to end hunger and no wasting of food to make a hungry-free world.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a Python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we streamline the donation process, making it easy for donors to list food and matching them with nearby recipients efficiently.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this project is to reduce the amount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leftover food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being used to the needy people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58470"/>
            <a:ext cx="10972800" cy="1290320"/>
          </a:xfrm>
        </p:spPr>
        <p:txBody>
          <a:bodyPr/>
          <a:lstStyle/>
          <a:p>
            <a:r>
              <a:rPr lang="en-IN" altLang="en-US"/>
              <a:t>DID YOU KNOW HOW MUCH FOOD IS WASTED IN INDIA ?</a:t>
            </a:r>
          </a:p>
        </p:txBody>
      </p:sp>
      <p:pic>
        <p:nvPicPr>
          <p:cNvPr id="4" name="Content Placeholder 3" descr="WhatsApp Image 2024-02-08 at 3.42.08 PM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1227"/>
          <a:stretch>
            <a:fillRect/>
          </a:stretch>
        </p:blipFill>
        <p:spPr>
          <a:xfrm>
            <a:off x="1381760" y="2160905"/>
            <a:ext cx="2774950" cy="3880485"/>
          </a:xfrm>
          <a:prstGeom prst="rect">
            <a:avLst/>
          </a:prstGeom>
        </p:spPr>
      </p:pic>
      <p:pic>
        <p:nvPicPr>
          <p:cNvPr id="6" name="Content Placeholder 5" descr="WhatsApp Image 2024-02-08 at 3.49.34 PM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872105"/>
            <a:ext cx="4184015" cy="2312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062480" y="2134235"/>
            <a:ext cx="7716520" cy="258889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              </a:t>
            </a:r>
            <a:r>
              <a:rPr lang="en-IN" altLang="en-US" sz="2800"/>
              <a:t>  </a:t>
            </a:r>
          </a:p>
          <a:p>
            <a:r>
              <a:rPr lang="en-IN" altLang="en-US" sz="2800">
                <a:solidFill>
                  <a:schemeClr val="tx1"/>
                </a:solidFill>
              </a:rPr>
              <a:t>        68.7 Million Tonnes per year in INDIA.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59" y="773430"/>
            <a:ext cx="4279677" cy="97856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935" y="1607820"/>
            <a:ext cx="9509760" cy="49676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Challenge</a:t>
            </a:r>
          </a:p>
          <a:p>
            <a:pPr>
              <a:lnSpc>
                <a:spcPct val="10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India wastes 30-40% of food, translating to massive economic losses &amp; environmental damage.</a:t>
            </a:r>
          </a:p>
          <a:p>
            <a:pPr marL="0" indent="0">
              <a:lnSpc>
                <a:spcPct val="100000"/>
              </a:lnSpc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Millions suffer hunger while food goes to waste due to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>
              <a:lnSpc>
                <a:spcPct val="10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Lack of donor awareness &amp; recipient access.</a:t>
            </a:r>
          </a:p>
          <a:p>
            <a:pPr>
              <a:lnSpc>
                <a:spcPct val="100000"/>
              </a:lnSpc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Concerns about food quality &amp; donation reliability.</a:t>
            </a: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Python-powered solution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Bridge the gap, connect donors &amp; recipients, reduce food waste, and fight hunger.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35" y="551815"/>
            <a:ext cx="2547620" cy="850265"/>
          </a:xfrm>
        </p:spPr>
        <p:txBody>
          <a:bodyPr/>
          <a:lstStyle/>
          <a:p>
            <a:r>
              <a:rPr lang="en-IN" dirty="0" err="1"/>
              <a:t>Objectives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1786890"/>
            <a:ext cx="7884795" cy="30918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easy interaction between donor and volunteer.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fastest record of  Donar finding technique.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easy to use.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4" y="483383"/>
            <a:ext cx="2787015" cy="11576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Flow:</a:t>
            </a:r>
          </a:p>
        </p:txBody>
      </p:sp>
      <p:sp>
        <p:nvSpPr>
          <p:cNvPr id="10" name="Oval 9"/>
          <p:cNvSpPr/>
          <p:nvPr/>
        </p:nvSpPr>
        <p:spPr>
          <a:xfrm>
            <a:off x="4307306" y="135722"/>
            <a:ext cx="1386288" cy="808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88921" y="847990"/>
            <a:ext cx="442762" cy="56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5653" y="899962"/>
            <a:ext cx="457078" cy="50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11104" y="1295564"/>
            <a:ext cx="1645920" cy="884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Donor</a:t>
            </a:r>
          </a:p>
        </p:txBody>
      </p:sp>
      <p:sp>
        <p:nvSpPr>
          <p:cNvPr id="18" name="Oval 17"/>
          <p:cNvSpPr/>
          <p:nvPr/>
        </p:nvSpPr>
        <p:spPr>
          <a:xfrm>
            <a:off x="5644515" y="1219200"/>
            <a:ext cx="1556385" cy="884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</a:p>
        </p:txBody>
      </p:sp>
      <p:cxnSp>
        <p:nvCxnSpPr>
          <p:cNvPr id="22" name="Straight Arrow Connector 21"/>
          <p:cNvCxnSpPr>
            <a:stCxn id="17" idx="4"/>
          </p:cNvCxnSpPr>
          <p:nvPr/>
        </p:nvCxnSpPr>
        <p:spPr>
          <a:xfrm>
            <a:off x="3634064" y="2180120"/>
            <a:ext cx="14438" cy="7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</p:cNvCxnSpPr>
          <p:nvPr/>
        </p:nvCxnSpPr>
        <p:spPr>
          <a:xfrm>
            <a:off x="6422766" y="2103606"/>
            <a:ext cx="2205" cy="7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2832760" y="2907312"/>
            <a:ext cx="1631483" cy="1081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Contact Details and Address 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693594" y="2806249"/>
            <a:ext cx="1506955" cy="1081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 of Donor</a:t>
            </a:r>
          </a:p>
        </p:txBody>
      </p:sp>
      <p:cxnSp>
        <p:nvCxnSpPr>
          <p:cNvPr id="29" name="Straight Arrow Connector 28"/>
          <p:cNvCxnSpPr>
            <a:stCxn id="27" idx="2"/>
            <a:endCxn id="36" idx="0"/>
          </p:cNvCxnSpPr>
          <p:nvPr/>
        </p:nvCxnSpPr>
        <p:spPr>
          <a:xfrm flipH="1">
            <a:off x="6447071" y="3888124"/>
            <a:ext cx="1" cy="55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92352" y="4446871"/>
            <a:ext cx="1309437" cy="808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34064" y="3989187"/>
            <a:ext cx="0" cy="55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61696" y="4540719"/>
            <a:ext cx="1448606" cy="7146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Pickup location</a:t>
            </a:r>
          </a:p>
        </p:txBody>
      </p:sp>
      <p:cxnSp>
        <p:nvCxnSpPr>
          <p:cNvPr id="46" name="Straight Arrow Connector 45"/>
          <p:cNvCxnSpPr>
            <a:stCxn id="42" idx="4"/>
          </p:cNvCxnSpPr>
          <p:nvPr/>
        </p:nvCxnSpPr>
        <p:spPr>
          <a:xfrm>
            <a:off x="3685999" y="525539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2961697" y="5621154"/>
            <a:ext cx="1448605" cy="348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Items:</a:t>
            </a:r>
          </a:p>
        </p:txBody>
      </p:sp>
      <p:cxnSp>
        <p:nvCxnSpPr>
          <p:cNvPr id="49" name="Straight Arrow Connector 48"/>
          <p:cNvCxnSpPr>
            <a:stCxn id="47" idx="2"/>
          </p:cNvCxnSpPr>
          <p:nvPr/>
        </p:nvCxnSpPr>
        <p:spPr>
          <a:xfrm flipH="1">
            <a:off x="3185962" y="5970069"/>
            <a:ext cx="50003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2"/>
          </p:cNvCxnSpPr>
          <p:nvPr/>
        </p:nvCxnSpPr>
        <p:spPr>
          <a:xfrm>
            <a:off x="3686000" y="5970069"/>
            <a:ext cx="500038" cy="34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04499" y="6258984"/>
            <a:ext cx="1631482" cy="5848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Received</a:t>
            </a:r>
          </a:p>
        </p:txBody>
      </p:sp>
      <p:sp>
        <p:nvSpPr>
          <p:cNvPr id="56" name="Oval 55"/>
          <p:cNvSpPr/>
          <p:nvPr/>
        </p:nvSpPr>
        <p:spPr>
          <a:xfrm>
            <a:off x="4054203" y="6198669"/>
            <a:ext cx="1526482" cy="6452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70" y="381000"/>
            <a:ext cx="3677920" cy="981710"/>
          </a:xfrm>
        </p:spPr>
        <p:txBody>
          <a:bodyPr/>
          <a:lstStyle/>
          <a:p>
            <a:r>
              <a:rPr lang="en-IN" altLang="en-US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" y="1558290"/>
            <a:ext cx="9856470" cy="51879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 File : Displaying the main menu options based on the user's choice, calling the corresponding methods from the other modules.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Registration Module : Implementing a class or function to handle new user registrations. Prompting the user to input their details such as name, email, and password.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Donar Login Module : Implementing a class to handle donor login functionality. Allowing donors to make donations by Inputting their contact details, address, pickup location, and food items. Providing feedback to the donor after making a donation, and prompt them if they want to cancel the donation if it's not picked up Receiver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 Module : Implementing a class or function to handle receiver login functionality. Allowing receivers to view available donations and choose to accept or decline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560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Blue Waves</vt:lpstr>
      <vt:lpstr>WASTE FOOD DONATION MANAGEMENT SYSTEM</vt:lpstr>
      <vt:lpstr>Contents:</vt:lpstr>
      <vt:lpstr>Introduction:</vt:lpstr>
      <vt:lpstr>DID YOU KNOW HOW MUCH FOOD IS WASTED IN INDIA ?</vt:lpstr>
      <vt:lpstr>PowerPoint Presentation</vt:lpstr>
      <vt:lpstr>Problem Statements:</vt:lpstr>
      <vt:lpstr>Objectives:</vt:lpstr>
      <vt:lpstr>Work Flow:</vt:lpstr>
      <vt:lpstr>Implementation</vt:lpstr>
      <vt:lpstr>PowerPoint Presentation</vt:lpstr>
      <vt:lpstr>PowerPoint Presentation</vt:lpstr>
      <vt:lpstr>Benefits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FOOD DONATION MANAGEMENT SYSTEM</dc:title>
  <dc:creator>SHRIKANT ASATKAR</dc:creator>
  <cp:lastModifiedBy>Saurabh Gorde</cp:lastModifiedBy>
  <cp:revision>27</cp:revision>
  <dcterms:created xsi:type="dcterms:W3CDTF">2024-02-05T10:44:00Z</dcterms:created>
  <dcterms:modified xsi:type="dcterms:W3CDTF">2024-03-09T06:17:00Z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7C014056619941D8966A008339C7BD9A_12</vt:lpwstr>
  </property>
  <property fmtid="{D5CDD505-2E9C-101B-9397-08002B2CF9AE}" pid="3" name="KSOProductBuildVer">
    <vt:lpwstr>1033-12.2.0.13489</vt:lpwstr>
  </property>
</Properties>
</file>