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8F38-1775-42D9-AD67-8360154E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548D-0A6B-4A70-9D32-5D614FCC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ECA1-D6D6-4601-B8F5-88BA28B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99CD-E053-4898-ADBD-E0356DD03958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3F6A-0589-4880-AD60-E468E740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EC0D-F6DD-4B8F-852F-F8F04E98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C9B3-5DCC-41A5-9A2D-5CA3E93FA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5A8D-4DA4-45AF-B63B-B8065CAB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7A2DA-2699-4FB0-8D90-1BCCC7883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3EC7-430C-41A8-81DD-D3CFE7F6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99CD-E053-4898-ADBD-E0356DD03958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9BFF-378C-49F7-B11F-07CE6DC4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846B-658D-4D32-95BE-FEC1AC1E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C9B3-5DCC-41A5-9A2D-5CA3E93FA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4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C8235-09DA-42E2-94F6-5B03DD20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5CE8-0B5E-4D94-B688-358CAAC5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5E2B-0464-4014-911A-5014989F1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99CD-E053-4898-ADBD-E0356DD03958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FA86-62E0-4C51-9E88-3EECF199B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42AA-7BA2-483B-B96E-A8A68CF27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C9B3-5DCC-41A5-9A2D-5CA3E93FA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DFC6-4B92-4EA7-9902-32A4A4CC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F5BDF-5C3C-4E93-B6C7-069C4EDE1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5863"/>
            <a:ext cx="9144000" cy="1655762"/>
          </a:xfrm>
        </p:spPr>
        <p:txBody>
          <a:bodyPr/>
          <a:lstStyle/>
          <a:p>
            <a:r>
              <a:rPr lang="en-US" dirty="0"/>
              <a:t>Screenshots of Solved </a:t>
            </a:r>
            <a:r>
              <a:rPr lang="en-US" dirty="0" err="1"/>
              <a:t>PortSwigger</a:t>
            </a:r>
            <a:r>
              <a:rPr lang="en-US" dirty="0"/>
              <a:t> LABs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59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B81E-1166-4BC9-9FAA-A7908332F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0A0D9-43C4-4156-8357-1248A3331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F78F9-098D-493D-BC4C-655EDAE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4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06AB-393F-4A5A-BDFD-18DB0837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6375-C87F-4A84-9B77-4E4DBCA6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6FFDE-55E5-4AED-B919-02C796A6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3687-6A0B-434B-A843-F6C9C209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7761-29E8-4F30-AFCB-7F3F5690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C8DB0-F628-4767-9E1F-FEE688B5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4B85-790B-4410-AE84-490596F6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2931-3113-4E81-9DB6-6DFD1736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F8B9E-669C-4AC5-A0D6-8D1B8036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5B7-5DE3-4F29-A5DF-E76715CB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11F0-C0E7-4CF7-85D3-58590280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37E87-B5EC-4419-86AF-287EB34E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0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A495-0685-4730-99B9-B9BA2E8E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8074-C5A9-4701-96D8-69B2417C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E3C59-6B01-479A-8321-159E9DB3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F9DE-45E2-4F36-8967-CE9A682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17D4-47EA-4057-9909-FF8774FA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8062C-01A0-4147-8F05-B4DE12D8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36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7FAD25E-16D8-4F63-8386-6D5D1F65AB70}" vid="{1CD21D7C-B225-4F98-9475-91C0CAA474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Theme1</vt:lpstr>
      <vt:lpstr>Task-1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</dc:title>
  <dc:creator>ABHAY KUMAR GUPTA</dc:creator>
  <cp:lastModifiedBy>ABHAY KUMAR GUPTA</cp:lastModifiedBy>
  <cp:revision>1</cp:revision>
  <dcterms:created xsi:type="dcterms:W3CDTF">2021-09-12T21:21:23Z</dcterms:created>
  <dcterms:modified xsi:type="dcterms:W3CDTF">2021-09-12T21:26:02Z</dcterms:modified>
</cp:coreProperties>
</file>