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ppt/media/image8.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E6BA3-9ECA-4F13-8736-C6D50567273C}" v="16" dt="2022-05-04T05:24:56.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08365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0847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629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8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65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37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16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5/3/2022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926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5/3/2022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45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87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5/3/2022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6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rotWithShape="1">
          <a:blip r:embed="rId2">
            <a:extLst>
              <a:ext uri="{28A0092B-C50C-407E-A947-70E740481C1C}">
                <a14:useLocalDpi xmlns:a14="http://schemas.microsoft.com/office/drawing/2010/main" val="0"/>
              </a:ext>
            </a:extLst>
          </a:blip>
          <a:srcRect t="5563" r="-1" b="5556"/>
          <a:stretch/>
        </p:blipFill>
        <p:spPr bwMode="auto">
          <a:xfrm>
            <a:off x="633999" y="640080"/>
            <a:ext cx="6275667" cy="5577840"/>
          </a:xfrm>
          <a:prstGeom prst="rect">
            <a:avLst/>
          </a:prstGeom>
          <a:noFill/>
        </p:spPr>
      </p:pic>
      <p:sp>
        <p:nvSpPr>
          <p:cNvPr id="21" name="Rectangle 13">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096885" y="640080"/>
            <a:ext cx="3659246" cy="2926080"/>
          </a:xfrm>
        </p:spPr>
        <p:txBody>
          <a:bodyPr>
            <a:normAutofit/>
          </a:bodyPr>
          <a:lstStyle/>
          <a:p>
            <a:r>
              <a:rPr lang="en-US" sz="4400">
                <a:solidFill>
                  <a:srgbClr val="FFFFFF"/>
                </a:solidFill>
              </a:rPr>
              <a:t>Flight Price Prediction Project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096885" y="3578084"/>
            <a:ext cx="3659246" cy="2639835"/>
          </a:xfrm>
        </p:spPr>
        <p:txBody>
          <a:bodyPr vert="horz" lIns="91440" tIns="45720" rIns="91440" bIns="45720" rtlCol="0">
            <a:normAutofit/>
          </a:bodyPr>
          <a:lstStyle/>
          <a:p>
            <a:r>
              <a:rPr lang="en-US" sz="1500">
                <a:solidFill>
                  <a:srgbClr val="FFFFFF"/>
                </a:solidFill>
              </a:rPr>
              <a:t>By:</a:t>
            </a:r>
          </a:p>
          <a:p>
            <a:r>
              <a:rPr lang="en-US" sz="1500">
                <a:solidFill>
                  <a:srgbClr val="FFFFFF"/>
                </a:solidFill>
                <a:cs typeface="Calibri Light"/>
              </a:rPr>
              <a:t>Abhay surma</a:t>
            </a:r>
          </a:p>
        </p:txBody>
      </p:sp>
      <p:sp>
        <p:nvSpPr>
          <p:cNvPr id="22" name="Rectangle 15">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lnSpcReduction="1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990932" y="286603"/>
            <a:ext cx="6750987" cy="1450757"/>
          </a:xfrm>
        </p:spPr>
        <p:txBody>
          <a:bodyPr>
            <a:normAutofit/>
          </a:bodyPr>
          <a:lstStyle/>
          <a:p>
            <a:r>
              <a:rPr lang="en-US">
                <a:solidFill>
                  <a:schemeClr val="accent2"/>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a:xfrm>
            <a:off x="1044204" y="2023962"/>
            <a:ext cx="6697715" cy="3845131"/>
          </a:xfrm>
        </p:spPr>
        <p:txBody>
          <a:bodyPr>
            <a:normAutofit/>
          </a:bodyPr>
          <a:lstStyle/>
          <a:p>
            <a:r>
              <a:rPr lang="en-IN">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
        <p:nvSpPr>
          <p:cNvPr id="11" name="Rectangle 1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a:xfrm>
            <a:off x="492370" y="605896"/>
            <a:ext cx="3084844" cy="5646208"/>
          </a:xfrm>
        </p:spPr>
        <p:txBody>
          <a:bodyPr anchor="ctr">
            <a:normAutofit/>
          </a:bodyPr>
          <a:lstStyle/>
          <a:p>
            <a:br>
              <a:rPr lang="en-IN" sz="3600">
                <a:solidFill>
                  <a:srgbClr val="FFFFFF"/>
                </a:solidFill>
              </a:rPr>
            </a:br>
            <a:r>
              <a:rPr lang="en-IN" sz="3600">
                <a:solidFill>
                  <a:srgbClr val="FFFFFF"/>
                </a:solidFill>
              </a:rPr>
              <a:t> INTRODUCTION</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a:xfrm>
            <a:off x="4742016" y="605896"/>
            <a:ext cx="6413663" cy="5646208"/>
          </a:xfrm>
        </p:spPr>
        <p:txBody>
          <a:bodyPr anchor="ctr">
            <a:normAutofit/>
          </a:bodyPr>
          <a:lstStyle/>
          <a:p>
            <a:r>
              <a:rPr lang="en-IN">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spcAft>
                <a:spcPts val="800"/>
              </a:spcAft>
            </a:pPr>
            <a:r>
              <a:rPr lang="en-IN">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buFont typeface="Symbol" panose="05050102010706020507" pitchFamily="18" charset="2"/>
              <a:buChar char=""/>
            </a:pPr>
            <a:r>
              <a:rPr lang="en-IN">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spcAft>
                <a:spcPts val="800"/>
              </a:spcAft>
              <a:buFont typeface="Symbol" panose="05050102010706020507" pitchFamily="18" charset="2"/>
              <a:buChar char=""/>
            </a:pPr>
            <a:r>
              <a:rPr lang="en-IN">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IN">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lnSpcReduction="100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72</TotalTime>
  <Words>2670</Words>
  <Application>Microsoft Office PowerPoint</Application>
  <PresentationFormat>Widescreen</PresentationFormat>
  <Paragraphs>195</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Retrospect</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SHUBHAM</cp:lastModifiedBy>
  <cp:revision>10</cp:revision>
  <dcterms:created xsi:type="dcterms:W3CDTF">2021-11-28T14:09:16Z</dcterms:created>
  <dcterms:modified xsi:type="dcterms:W3CDTF">2022-05-04T05:26:12Z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