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4"/>
  </p:notesMasterIdLst>
  <p:sldIdLst>
    <p:sldId id="497" r:id="rId2"/>
    <p:sldId id="707" r:id="rId3"/>
    <p:sldId id="701" r:id="rId4"/>
    <p:sldId id="702" r:id="rId5"/>
    <p:sldId id="703" r:id="rId6"/>
    <p:sldId id="704" r:id="rId7"/>
    <p:sldId id="1320" r:id="rId8"/>
    <p:sldId id="705" r:id="rId9"/>
    <p:sldId id="708" r:id="rId10"/>
    <p:sldId id="1321" r:id="rId11"/>
    <p:sldId id="864" r:id="rId12"/>
    <p:sldId id="709" r:id="rId13"/>
    <p:sldId id="710" r:id="rId14"/>
    <p:sldId id="1291" r:id="rId15"/>
    <p:sldId id="1177" r:id="rId16"/>
    <p:sldId id="1313" r:id="rId17"/>
    <p:sldId id="1314" r:id="rId18"/>
    <p:sldId id="1178" r:id="rId19"/>
    <p:sldId id="1225" r:id="rId20"/>
    <p:sldId id="1100" r:id="rId21"/>
    <p:sldId id="1101" r:id="rId22"/>
    <p:sldId id="1130" r:id="rId23"/>
    <p:sldId id="1131" r:id="rId24"/>
    <p:sldId id="1134" r:id="rId25"/>
    <p:sldId id="1132" r:id="rId26"/>
    <p:sldId id="1133" r:id="rId27"/>
    <p:sldId id="1135" r:id="rId28"/>
    <p:sldId id="1136" r:id="rId29"/>
    <p:sldId id="1137" r:id="rId30"/>
    <p:sldId id="1138" r:id="rId31"/>
    <p:sldId id="1139" r:id="rId32"/>
    <p:sldId id="1404" r:id="rId33"/>
    <p:sldId id="1405" r:id="rId34"/>
    <p:sldId id="1159" r:id="rId35"/>
    <p:sldId id="1160" r:id="rId36"/>
    <p:sldId id="1344" r:id="rId37"/>
    <p:sldId id="1345" r:id="rId38"/>
    <p:sldId id="1165" r:id="rId39"/>
    <p:sldId id="1166" r:id="rId40"/>
    <p:sldId id="1140" r:id="rId41"/>
    <p:sldId id="1141" r:id="rId42"/>
    <p:sldId id="1163" r:id="rId43"/>
    <p:sldId id="1164" r:id="rId44"/>
    <p:sldId id="1284" r:id="rId45"/>
    <p:sldId id="1285" r:id="rId46"/>
    <p:sldId id="1282" r:id="rId47"/>
    <p:sldId id="1283" r:id="rId48"/>
    <p:sldId id="1228" r:id="rId49"/>
    <p:sldId id="1229" r:id="rId50"/>
    <p:sldId id="1171" r:id="rId51"/>
    <p:sldId id="1172" r:id="rId52"/>
    <p:sldId id="1167" r:id="rId53"/>
    <p:sldId id="1168" r:id="rId54"/>
    <p:sldId id="1142" r:id="rId55"/>
    <p:sldId id="1143" r:id="rId56"/>
    <p:sldId id="1144" r:id="rId57"/>
    <p:sldId id="1350" r:id="rId58"/>
    <p:sldId id="1407" r:id="rId59"/>
    <p:sldId id="1340" r:id="rId60"/>
    <p:sldId id="1156" r:id="rId61"/>
    <p:sldId id="1146" r:id="rId62"/>
    <p:sldId id="1147" r:id="rId63"/>
    <p:sldId id="1148" r:id="rId64"/>
    <p:sldId id="1149" r:id="rId65"/>
    <p:sldId id="1150" r:id="rId66"/>
    <p:sldId id="1151" r:id="rId67"/>
    <p:sldId id="1152" r:id="rId68"/>
    <p:sldId id="1153" r:id="rId69"/>
    <p:sldId id="1226" r:id="rId70"/>
    <p:sldId id="1227" r:id="rId71"/>
    <p:sldId id="1161" r:id="rId72"/>
    <p:sldId id="1162"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37" autoAdjust="0"/>
  </p:normalViewPr>
  <p:slideViewPr>
    <p:cSldViewPr>
      <p:cViewPr>
        <p:scale>
          <a:sx n="48" d="100"/>
          <a:sy n="48" d="100"/>
        </p:scale>
        <p:origin x="-126"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55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56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57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10/18/2023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10/18/2023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022683">
                  <a:extLst>
                    <a:ext uri="{9D8B030D-6E8A-4147-A177-3AD203B41FA5}">
                      <a16:colId xmlns:a16="http://schemas.microsoft.com/office/drawing/2014/main" xmlns="" val="20002"/>
                    </a:ext>
                  </a:extLst>
                </a:gridCol>
                <a:gridCol w="1263317">
                  <a:extLst>
                    <a:ext uri="{9D8B030D-6E8A-4147-A177-3AD203B41FA5}">
                      <a16:colId xmlns:a16="http://schemas.microsoft.com/office/drawing/2014/main" xmlns=""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xmlns=""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xmlns="" id="{B2CC9713-CBF5-499C-9722-61B82B5DBEB5}"/>
              </a:ext>
            </a:extLst>
          </p:cNvPr>
          <p:cNvSpPr txBox="1"/>
          <p:nvPr/>
        </p:nvSpPr>
        <p:spPr>
          <a:xfrm>
            <a:off x="191345" y="1844824"/>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xmlns=""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xmlns=""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xmlns=""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xmlns=""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xmlns=""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xmlns=""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xmlns=""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xmlns=""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xmlns=""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xmlns=""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xmlns=""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xmlns=""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xmlns=""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xmlns=""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xmlns=""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xmlns=""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xmlns=""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xmlns=""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xmlns=""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xmlns=""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752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gridCol w="1752600">
                  <a:extLst>
                    <a:ext uri="{9D8B030D-6E8A-4147-A177-3AD203B41FA5}">
                      <a16:colId xmlns:a16="http://schemas.microsoft.com/office/drawing/2014/main" xmlns=""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624809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xmlns=""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xmlns=""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xmlns=""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852936"/>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xmlns="" val="20000"/>
                    </a:ext>
                  </a:extLst>
                </a:gridCol>
                <a:gridCol w="8226679">
                  <a:extLst>
                    <a:ext uri="{9D8B030D-6E8A-4147-A177-3AD203B41FA5}">
                      <a16:colId xmlns:a16="http://schemas.microsoft.com/office/drawing/2014/main" xmlns=""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xmlns=""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xmlns=""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xmlns="" val="20000"/>
                    </a:ext>
                  </a:extLst>
                </a:gridCol>
                <a:gridCol w="8226679">
                  <a:extLst>
                    <a:ext uri="{9D8B030D-6E8A-4147-A177-3AD203B41FA5}">
                      <a16:colId xmlns:a16="http://schemas.microsoft.com/office/drawing/2014/main" xmlns=""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3" name="Rectangle 2">
            <a:extLst>
              <a:ext uri="{FF2B5EF4-FFF2-40B4-BE49-F238E27FC236}">
                <a16:creationId xmlns:a16="http://schemas.microsoft.com/office/drawing/2014/main" xmlns=""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Tree>
    <p:extLst>
      <p:ext uri="{BB962C8B-B14F-4D97-AF65-F5344CB8AC3E}">
        <p14:creationId xmlns:p14="http://schemas.microsoft.com/office/powerpoint/2010/main" val="2907334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xmlns=""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xmlns=""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xmlns=""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xmlns="" id="{F0323EFF-5A04-4A4D-A481-C9961AB671C4}"/>
              </a:ext>
            </a:extLst>
          </p:cNvPr>
          <p:cNvSpPr txBox="1"/>
          <p:nvPr/>
        </p:nvSpPr>
        <p:spPr>
          <a:xfrm>
            <a:off x="260240" y="1123901"/>
            <a:ext cx="11668407"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xmlns=""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xmlns=""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xmlns=""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xmlns=""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xmlns=""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xmlns=""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xmlns=""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xmlns=""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xmlns=""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xmlns=""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xmlns=""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xmlns=""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xmlns=""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xmlns=""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xmlns=""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xmlns=""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xmlns=""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err="1" smtClean="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smtClean="0">
                <a:solidFill>
                  <a:srgbClr val="D83713"/>
                </a:solidFill>
                <a:latin typeface="Source Code Pro" panose="020B0509030403020204" pitchFamily="49" charset="0"/>
                <a:ea typeface="Source Code Pro" panose="020B0509030403020204" pitchFamily="49" charset="0"/>
              </a:rPr>
              <a:t>collection</a:t>
            </a:r>
            <a:r>
              <a:rPr lang="en-IN" dirty="0" err="1" smtClean="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smtClean="0">
                <a:solidFill>
                  <a:srgbClr val="D83713"/>
                </a:solidFill>
                <a:latin typeface="Source Code Pro" panose="020B0509030403020204" pitchFamily="49" charset="0"/>
                <a:ea typeface="Source Code Pro" panose="020B0509030403020204" pitchFamily="49" charset="0"/>
              </a:rPr>
              <a:t>renameCollection</a:t>
            </a:r>
            <a:r>
              <a:rPr lang="en-IN" dirty="0" smtClean="0">
                <a:solidFill>
                  <a:srgbClr val="061621"/>
                </a:solidFill>
                <a:latin typeface="Source Code Pro" panose="020B0509030403020204" pitchFamily="49" charset="0"/>
                <a:ea typeface="Source Code Pro" panose="020B0509030403020204" pitchFamily="49" charset="0"/>
              </a:rPr>
              <a:t>(target)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employee"</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18771330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11" name="TextBox 10">
            <a:extLst>
              <a:ext uri="{FF2B5EF4-FFF2-40B4-BE49-F238E27FC236}">
                <a16:creationId xmlns:a16="http://schemas.microsoft.com/office/drawing/2014/main" xmlns="" id="{6B2C71F3-45E1-43FF-B06A-F3B3F0BD85D6}"/>
              </a:ext>
            </a:extLst>
          </p:cNvPr>
          <p:cNvSpPr txBox="1"/>
          <p:nvPr/>
        </p:nvSpPr>
        <p:spPr>
          <a:xfrm>
            <a:off x="1495112" y="5261138"/>
            <a:ext cx="9020488" cy="400110"/>
          </a:xfrm>
          <a:prstGeom prst="rect">
            <a:avLst/>
          </a:prstGeom>
          <a:noFill/>
        </p:spPr>
        <p:txBody>
          <a:bodyPr wrap="square">
            <a:spAutoFit/>
          </a:bodyPr>
          <a:lstStyle/>
          <a:p>
            <a:r>
              <a:rPr lang="en-IN" sz="2000" b="0" i="0" dirty="0">
                <a:solidFill>
                  <a:srgbClr val="061621"/>
                </a:solidFill>
                <a:effectLst/>
                <a:latin typeface="Source Code Pro" panose="020B0509030403020204" pitchFamily="49" charset="0"/>
              </a:rPr>
              <a:t>Enterprise primaryDB&gt; config.set(</a:t>
            </a:r>
            <a:r>
              <a:rPr lang="en-IN" sz="2000" i="0" dirty="0">
                <a:solidFill>
                  <a:srgbClr val="12824D"/>
                </a:solidFill>
                <a:effectLst/>
                <a:latin typeface="Source Code Pro" panose="020B0509030403020204" pitchFamily="49" charset="0"/>
              </a:rPr>
              <a:t>"displayBatchSize"</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3</a:t>
            </a:r>
            <a:r>
              <a:rPr lang="en-IN" sz="2000" b="0" i="0" dirty="0">
                <a:solidFill>
                  <a:srgbClr val="061621"/>
                </a:solidFill>
                <a:effectLst/>
                <a:latin typeface="Source Code Pro" panose="020B0509030403020204" pitchFamily="49" charset="0"/>
              </a:rPr>
              <a:t>)</a:t>
            </a:r>
            <a:endParaRPr lang="en-IN" sz="2000" dirty="0"/>
          </a:p>
        </p:txBody>
      </p:sp>
    </p:spTree>
    <p:extLst>
      <p:ext uri="{BB962C8B-B14F-4D97-AF65-F5344CB8AC3E}">
        <p14:creationId xmlns:p14="http://schemas.microsoft.com/office/powerpoint/2010/main" val="32374658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xmlns=""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xmlns=""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xmlns=""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xmlns=""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xmlns=""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xmlns=""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xmlns=""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xmlns=""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xmlns=""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xmlns=""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xmlns="" val="20000"/>
                    </a:ext>
                  </a:extLst>
                </a:gridCol>
                <a:gridCol w="8712968">
                  <a:extLst>
                    <a:ext uri="{9D8B030D-6E8A-4147-A177-3AD203B41FA5}">
                      <a16:colId xmlns:a16="http://schemas.microsoft.com/office/drawing/2014/main" xmlns=""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xmlns=""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xmlns=""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xmlns=""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9821836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xmlns=""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xmlns=""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xmlns=""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xmlns=""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xmlns="" val="20000"/>
                    </a:ext>
                  </a:extLst>
                </a:gridCol>
                <a:gridCol w="7328962">
                  <a:extLst>
                    <a:ext uri="{9D8B030D-6E8A-4147-A177-3AD203B41FA5}">
                      <a16:colId xmlns:a16="http://schemas.microsoft.com/office/drawing/2014/main" xmlns=""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xmlns=""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xmlns=""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xmlns="" val="10002"/>
                  </a:ext>
                </a:extLst>
              </a:tr>
            </a:tbl>
          </a:graphicData>
        </a:graphic>
      </p:graphicFrame>
      <p:sp>
        <p:nvSpPr>
          <p:cNvPr id="10" name="Rectangle 9">
            <a:extLst>
              <a:ext uri="{FF2B5EF4-FFF2-40B4-BE49-F238E27FC236}">
                <a16:creationId xmlns:a16="http://schemas.microsoft.com/office/drawing/2014/main" xmlns=""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xmlns=""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35698</TotalTime>
  <Words>4052</Words>
  <Application>Microsoft Office PowerPoint</Application>
  <PresentationFormat>Custom</PresentationFormat>
  <Paragraphs>546</Paragraphs>
  <Slides>72</Slides>
  <Notes>3</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IET</cp:lastModifiedBy>
  <cp:revision>7189</cp:revision>
  <dcterms:created xsi:type="dcterms:W3CDTF">2015-10-09T06:09:34Z</dcterms:created>
  <dcterms:modified xsi:type="dcterms:W3CDTF">2023-10-18T06:08:48Z</dcterms:modified>
</cp:coreProperties>
</file>