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2" r:id="rId5"/>
    <p:sldId id="265" r:id="rId6"/>
    <p:sldId id="266" r:id="rId7"/>
    <p:sldId id="269" r:id="rId8"/>
    <p:sldId id="270" r:id="rId9"/>
    <p:sldId id="271" r:id="rId10"/>
    <p:sldId id="268"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9F1"/>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5EEBE00-25C2-4AEC-B276-F8927612A98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_4_Photos">
    <p:spTree>
      <p:nvGrpSpPr>
        <p:cNvPr id="1" name=""/>
        <p:cNvGrpSpPr/>
        <p:nvPr/>
      </p:nvGrpSpPr>
      <p:grpSpPr>
        <a:xfrm>
          <a:off x="0" y="0"/>
          <a:ext cx="0" cy="0"/>
          <a:chOff x="0" y="0"/>
          <a:chExt cx="0" cy="0"/>
        </a:xfrm>
      </p:grpSpPr>
      <p:sp>
        <p:nvSpPr>
          <p:cNvPr id="31" name="Picture Placeholder 2"/>
          <p:cNvSpPr>
            <a:spLocks noGrp="1"/>
          </p:cNvSpPr>
          <p:nvPr>
            <p:ph type="pic" sz="quarter" idx="23" hasCustomPrompt="1"/>
          </p:nvPr>
        </p:nvSpPr>
        <p:spPr>
          <a:xfrm>
            <a:off x="1249681" y="1897380"/>
            <a:ext cx="2072640" cy="2072640"/>
          </a:xfrm>
          <a:prstGeom prst="diamond">
            <a:avLst/>
          </a:prstGeom>
          <a:solidFill>
            <a:srgbClr val="D9D9D9"/>
          </a:solidFill>
          <a:ln w="25400">
            <a:noFill/>
          </a:ln>
        </p:spPr>
        <p:txBody>
          <a:bodyPr anchor="ctr">
            <a:normAutofit/>
          </a:bodyPr>
          <a:lstStyle>
            <a:lvl1pPr marL="0" indent="0" algn="ctr">
              <a:buNone/>
              <a:defRPr sz="1200"/>
            </a:lvl1pPr>
          </a:lstStyle>
          <a:p>
            <a:r>
              <a:rPr lang="en-US" dirty="0" smtClean="0"/>
              <a:t>Click or drag to add photo</a:t>
            </a:r>
            <a:endParaRPr lang="id-ID" dirty="0"/>
          </a:p>
        </p:txBody>
      </p:sp>
      <p:sp>
        <p:nvSpPr>
          <p:cNvPr id="32" name="Text Placeholder 48"/>
          <p:cNvSpPr>
            <a:spLocks noGrp="1"/>
          </p:cNvSpPr>
          <p:nvPr>
            <p:ph type="body" sz="quarter" idx="26" hasCustomPrompt="1"/>
          </p:nvPr>
        </p:nvSpPr>
        <p:spPr>
          <a:xfrm>
            <a:off x="1180497" y="4579620"/>
            <a:ext cx="2211009" cy="231648"/>
          </a:xfrm>
        </p:spPr>
        <p:txBody>
          <a:bodyPr lIns="0" rIns="0" anchor="ctr">
            <a:noAutofit/>
          </a:bodyPr>
          <a:lstStyle>
            <a:lvl1pPr marL="0" indent="0" algn="ctr">
              <a:buNone/>
              <a:defRPr sz="1200" b="1">
                <a:solidFill>
                  <a:schemeClr val="tx2"/>
                </a:solidFill>
              </a:defRPr>
            </a:lvl1pPr>
          </a:lstStyle>
          <a:p>
            <a:pPr lvl="0"/>
            <a:r>
              <a:rPr lang="en-US" dirty="0" smtClean="0"/>
              <a:t>Add Name</a:t>
            </a:r>
            <a:endParaRPr lang="en-US" dirty="0"/>
          </a:p>
        </p:txBody>
      </p:sp>
      <p:sp>
        <p:nvSpPr>
          <p:cNvPr id="42" name="Text Placeholder 48"/>
          <p:cNvSpPr>
            <a:spLocks noGrp="1"/>
          </p:cNvSpPr>
          <p:nvPr>
            <p:ph type="body" sz="quarter" idx="33" hasCustomPrompt="1"/>
          </p:nvPr>
        </p:nvSpPr>
        <p:spPr>
          <a:xfrm>
            <a:off x="1180497" y="4810571"/>
            <a:ext cx="2211009" cy="219456"/>
          </a:xfrm>
        </p:spPr>
        <p:txBody>
          <a:bodyPr lIns="0" rIns="0" anchor="ctr">
            <a:normAutofit/>
          </a:bodyPr>
          <a:lstStyle>
            <a:lvl1pPr marL="0" indent="0" algn="ctr">
              <a:buNone/>
              <a:defRPr sz="935" b="0">
                <a:solidFill>
                  <a:schemeClr val="tx2">
                    <a:lumMod val="60000"/>
                    <a:lumOff val="40000"/>
                  </a:schemeClr>
                </a:solidFill>
              </a:defRPr>
            </a:lvl1pPr>
          </a:lstStyle>
          <a:p>
            <a:pPr lvl="0"/>
            <a:r>
              <a:rPr lang="en-US" dirty="0" smtClean="0"/>
              <a:t>Support Team</a:t>
            </a:r>
            <a:endParaRPr lang="en-US" dirty="0"/>
          </a:p>
        </p:txBody>
      </p:sp>
      <p:sp>
        <p:nvSpPr>
          <p:cNvPr id="37" name="Rectangle 36"/>
          <p:cNvSpPr/>
          <p:nvPr userDrawn="1"/>
        </p:nvSpPr>
        <p:spPr>
          <a:xfrm>
            <a:off x="0" y="6407792"/>
            <a:ext cx="12192000" cy="450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
        <p:nvSpPr>
          <p:cNvPr id="40" name="Title 1"/>
          <p:cNvSpPr>
            <a:spLocks noGrp="1"/>
          </p:cNvSpPr>
          <p:nvPr>
            <p:ph type="ctrTitle" hasCustomPrompt="1"/>
          </p:nvPr>
        </p:nvSpPr>
        <p:spPr>
          <a:xfrm>
            <a:off x="1066800" y="822960"/>
            <a:ext cx="10058400" cy="548640"/>
          </a:xfrm>
        </p:spPr>
        <p:txBody>
          <a:bodyPr lIns="0" anchor="ctr">
            <a:noAutofit/>
          </a:bodyPr>
          <a:lstStyle>
            <a:lvl1pPr algn="ctr">
              <a:defRPr sz="3200" spc="450" baseline="0">
                <a:solidFill>
                  <a:schemeClr val="tx2"/>
                </a:solidFill>
                <a:latin typeface="+mj-lt"/>
              </a:defRPr>
            </a:lvl1pPr>
          </a:lstStyle>
          <a:p>
            <a:r>
              <a:rPr lang="en-US" dirty="0" smtClean="0"/>
              <a:t>Click to add title</a:t>
            </a:r>
            <a:endParaRPr lang="en-US" dirty="0"/>
          </a:p>
        </p:txBody>
      </p:sp>
      <p:sp>
        <p:nvSpPr>
          <p:cNvPr id="45" name="Subtitle 2"/>
          <p:cNvSpPr>
            <a:spLocks noGrp="1"/>
          </p:cNvSpPr>
          <p:nvPr>
            <p:ph type="subTitle" idx="1" hasCustomPrompt="1"/>
          </p:nvPr>
        </p:nvSpPr>
        <p:spPr>
          <a:xfrm>
            <a:off x="1066800" y="457200"/>
            <a:ext cx="10058400" cy="365760"/>
          </a:xfrm>
        </p:spPr>
        <p:txBody>
          <a:bodyPr lIns="0" anchor="ctr">
            <a:noAutofit/>
          </a:bodyPr>
          <a:lstStyle>
            <a:lvl1pPr marL="0" indent="0" algn="ctr">
              <a:buNone/>
              <a:defRPr sz="1600" spc="450">
                <a:solidFill>
                  <a:schemeClr val="accent5"/>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dirty="0" smtClean="0"/>
              <a:t>Click to add subtitle</a:t>
            </a:r>
            <a:endParaRPr lang="en-US" dirty="0"/>
          </a:p>
        </p:txBody>
      </p:sp>
      <p:sp>
        <p:nvSpPr>
          <p:cNvPr id="47" name="Text Placeholder 6"/>
          <p:cNvSpPr>
            <a:spLocks noGrp="1"/>
          </p:cNvSpPr>
          <p:nvPr>
            <p:ph type="body" sz="quarter" idx="18" hasCustomPrompt="1"/>
          </p:nvPr>
        </p:nvSpPr>
        <p:spPr>
          <a:xfrm>
            <a:off x="1333501" y="6504539"/>
            <a:ext cx="2031638" cy="256716"/>
          </a:xfrm>
        </p:spPr>
        <p:txBody>
          <a:bodyPr lIns="0" anchor="ctr">
            <a:normAutofit/>
          </a:bodyPr>
          <a:lstStyle>
            <a:lvl1pPr marL="0" indent="0" algn="l">
              <a:buNone/>
              <a:defRPr sz="935" b="0" spc="450" baseline="0">
                <a:solidFill>
                  <a:schemeClr val="bg1"/>
                </a:solidFill>
                <a:latin typeface="+mj-lt"/>
              </a:defRPr>
            </a:lvl1pPr>
          </a:lstStyle>
          <a:p>
            <a:pPr lvl="0"/>
            <a:r>
              <a:rPr lang="en-US" dirty="0" smtClean="0"/>
              <a:t>Business Name</a:t>
            </a:r>
            <a:endParaRPr lang="en-US" dirty="0"/>
          </a:p>
        </p:txBody>
      </p:sp>
      <p:sp>
        <p:nvSpPr>
          <p:cNvPr id="55" name="Oval 54">
            <a:hlinkClick r:id="" action="ppaction://hlinkshowjump?jump=previousslide"/>
          </p:cNvPr>
          <p:cNvSpPr/>
          <p:nvPr userDrawn="1"/>
        </p:nvSpPr>
        <p:spPr>
          <a:xfrm>
            <a:off x="5581793" y="6527025"/>
            <a:ext cx="211744" cy="211742"/>
          </a:xfrm>
          <a:prstGeom prst="ellipse">
            <a:avLst/>
          </a:prstGeom>
          <a:noFill/>
          <a:ln w="1270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
        <p:nvSpPr>
          <p:cNvPr id="56" name="Oval 55">
            <a:hlinkClick r:id="" action="ppaction://hlinkshowjump?jump=nextslide"/>
          </p:cNvPr>
          <p:cNvSpPr/>
          <p:nvPr userDrawn="1"/>
        </p:nvSpPr>
        <p:spPr>
          <a:xfrm>
            <a:off x="6393844" y="6527025"/>
            <a:ext cx="211744" cy="211742"/>
          </a:xfrm>
          <a:prstGeom prst="ellipse">
            <a:avLst/>
          </a:prstGeom>
          <a:noFill/>
          <a:ln w="1270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
        <p:nvSpPr>
          <p:cNvPr id="57" name="Freeform 98">
            <a:hlinkClick r:id="" action="ppaction://hlinkshowjump?jump=previousslide"/>
          </p:cNvPr>
          <p:cNvSpPr/>
          <p:nvPr userDrawn="1"/>
        </p:nvSpPr>
        <p:spPr bwMode="auto">
          <a:xfrm>
            <a:off x="5655279" y="6596877"/>
            <a:ext cx="45720" cy="72042"/>
          </a:xfrm>
          <a:custGeom>
            <a:avLst/>
            <a:gdLst>
              <a:gd name="T0" fmla="*/ 13 w 28"/>
              <a:gd name="T1" fmla="*/ 22 h 44"/>
              <a:gd name="T2" fmla="*/ 27 w 28"/>
              <a:gd name="T3" fmla="*/ 36 h 44"/>
              <a:gd name="T4" fmla="*/ 27 w 28"/>
              <a:gd name="T5" fmla="*/ 39 h 44"/>
              <a:gd name="T6" fmla="*/ 23 w 28"/>
              <a:gd name="T7" fmla="*/ 43 h 44"/>
              <a:gd name="T8" fmla="*/ 20 w 28"/>
              <a:gd name="T9" fmla="*/ 43 h 44"/>
              <a:gd name="T10" fmla="*/ 0 w 28"/>
              <a:gd name="T11" fmla="*/ 23 h 44"/>
              <a:gd name="T12" fmla="*/ 0 w 28"/>
              <a:gd name="T13" fmla="*/ 21 h 44"/>
              <a:gd name="T14" fmla="*/ 20 w 28"/>
              <a:gd name="T15" fmla="*/ 1 h 44"/>
              <a:gd name="T16" fmla="*/ 23 w 28"/>
              <a:gd name="T17" fmla="*/ 1 h 44"/>
              <a:gd name="T18" fmla="*/ 27 w 28"/>
              <a:gd name="T19" fmla="*/ 5 h 44"/>
              <a:gd name="T20" fmla="*/ 27 w 28"/>
              <a:gd name="T21" fmla="*/ 8 h 44"/>
              <a:gd name="T22" fmla="*/ 13 w 28"/>
              <a:gd name="T2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13" y="22"/>
                </a:moveTo>
                <a:cubicBezTo>
                  <a:pt x="27" y="36"/>
                  <a:pt x="27" y="36"/>
                  <a:pt x="27" y="36"/>
                </a:cubicBezTo>
                <a:cubicBezTo>
                  <a:pt x="28" y="37"/>
                  <a:pt x="28" y="38"/>
                  <a:pt x="27" y="39"/>
                </a:cubicBezTo>
                <a:cubicBezTo>
                  <a:pt x="23" y="43"/>
                  <a:pt x="23" y="43"/>
                  <a:pt x="23" y="43"/>
                </a:cubicBezTo>
                <a:cubicBezTo>
                  <a:pt x="22" y="44"/>
                  <a:pt x="21" y="44"/>
                  <a:pt x="20" y="43"/>
                </a:cubicBezTo>
                <a:cubicBezTo>
                  <a:pt x="0" y="23"/>
                  <a:pt x="0" y="23"/>
                  <a:pt x="0" y="23"/>
                </a:cubicBezTo>
                <a:cubicBezTo>
                  <a:pt x="0" y="23"/>
                  <a:pt x="0" y="22"/>
                  <a:pt x="0" y="21"/>
                </a:cubicBezTo>
                <a:cubicBezTo>
                  <a:pt x="20" y="1"/>
                  <a:pt x="20" y="1"/>
                  <a:pt x="20" y="1"/>
                </a:cubicBezTo>
                <a:cubicBezTo>
                  <a:pt x="21" y="0"/>
                  <a:pt x="22" y="0"/>
                  <a:pt x="23" y="1"/>
                </a:cubicBezTo>
                <a:cubicBezTo>
                  <a:pt x="27" y="5"/>
                  <a:pt x="27" y="5"/>
                  <a:pt x="27" y="5"/>
                </a:cubicBezTo>
                <a:cubicBezTo>
                  <a:pt x="28" y="6"/>
                  <a:pt x="28" y="7"/>
                  <a:pt x="27" y="8"/>
                </a:cubicBezTo>
                <a:lnTo>
                  <a:pt x="13" y="22"/>
                </a:lnTo>
                <a:close/>
              </a:path>
            </a:pathLst>
          </a:custGeom>
          <a:solidFill>
            <a:schemeClr val="bg1"/>
          </a:solidFill>
          <a:ln>
            <a:noFill/>
          </a:ln>
        </p:spPr>
        <p:txBody>
          <a:bodyPr vert="horz" wrap="square" lIns="91440" tIns="45720" rIns="91440" bIns="45720" numCol="1" anchor="t" anchorCtr="0" compatLnSpc="1"/>
          <a:lstStyle/>
          <a:p>
            <a:endParaRPr lang="id-ID" sz="2160"/>
          </a:p>
        </p:txBody>
      </p:sp>
      <p:sp>
        <p:nvSpPr>
          <p:cNvPr id="58" name="Freeform 99">
            <a:hlinkClick r:id="" action="ppaction://hlinkshowjump?jump=nextslide"/>
          </p:cNvPr>
          <p:cNvSpPr/>
          <p:nvPr userDrawn="1"/>
        </p:nvSpPr>
        <p:spPr bwMode="auto">
          <a:xfrm>
            <a:off x="6486379" y="6597915"/>
            <a:ext cx="45720" cy="69966"/>
          </a:xfrm>
          <a:custGeom>
            <a:avLst/>
            <a:gdLst>
              <a:gd name="T0" fmla="*/ 8 w 28"/>
              <a:gd name="T1" fmla="*/ 43 h 43"/>
              <a:gd name="T2" fmla="*/ 5 w 28"/>
              <a:gd name="T3" fmla="*/ 43 h 43"/>
              <a:gd name="T4" fmla="*/ 1 w 28"/>
              <a:gd name="T5" fmla="*/ 38 h 43"/>
              <a:gd name="T6" fmla="*/ 1 w 28"/>
              <a:gd name="T7" fmla="*/ 36 h 43"/>
              <a:gd name="T8" fmla="*/ 15 w 28"/>
              <a:gd name="T9" fmla="*/ 22 h 43"/>
              <a:gd name="T10" fmla="*/ 1 w 28"/>
              <a:gd name="T11" fmla="*/ 8 h 43"/>
              <a:gd name="T12" fmla="*/ 1 w 28"/>
              <a:gd name="T13" fmla="*/ 5 h 43"/>
              <a:gd name="T14" fmla="*/ 5 w 28"/>
              <a:gd name="T15" fmla="*/ 1 h 43"/>
              <a:gd name="T16" fmla="*/ 8 w 28"/>
              <a:gd name="T17" fmla="*/ 1 h 43"/>
              <a:gd name="T18" fmla="*/ 27 w 28"/>
              <a:gd name="T19" fmla="*/ 21 h 43"/>
              <a:gd name="T20" fmla="*/ 27 w 28"/>
              <a:gd name="T21" fmla="*/ 23 h 43"/>
              <a:gd name="T22" fmla="*/ 8 w 28"/>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3">
                <a:moveTo>
                  <a:pt x="8" y="43"/>
                </a:moveTo>
                <a:cubicBezTo>
                  <a:pt x="7" y="43"/>
                  <a:pt x="6" y="43"/>
                  <a:pt x="5" y="43"/>
                </a:cubicBezTo>
                <a:cubicBezTo>
                  <a:pt x="1" y="38"/>
                  <a:pt x="1" y="38"/>
                  <a:pt x="1" y="38"/>
                </a:cubicBezTo>
                <a:cubicBezTo>
                  <a:pt x="0" y="38"/>
                  <a:pt x="0" y="37"/>
                  <a:pt x="1" y="36"/>
                </a:cubicBezTo>
                <a:cubicBezTo>
                  <a:pt x="15" y="22"/>
                  <a:pt x="15" y="22"/>
                  <a:pt x="15" y="22"/>
                </a:cubicBezTo>
                <a:cubicBezTo>
                  <a:pt x="1" y="8"/>
                  <a:pt x="1" y="8"/>
                  <a:pt x="1" y="8"/>
                </a:cubicBezTo>
                <a:cubicBezTo>
                  <a:pt x="0" y="7"/>
                  <a:pt x="0" y="6"/>
                  <a:pt x="1" y="5"/>
                </a:cubicBezTo>
                <a:cubicBezTo>
                  <a:pt x="5" y="1"/>
                  <a:pt x="5" y="1"/>
                  <a:pt x="5" y="1"/>
                </a:cubicBezTo>
                <a:cubicBezTo>
                  <a:pt x="6" y="0"/>
                  <a:pt x="7" y="0"/>
                  <a:pt x="8" y="1"/>
                </a:cubicBezTo>
                <a:cubicBezTo>
                  <a:pt x="27" y="21"/>
                  <a:pt x="27" y="21"/>
                  <a:pt x="27" y="21"/>
                </a:cubicBezTo>
                <a:cubicBezTo>
                  <a:pt x="28" y="21"/>
                  <a:pt x="28" y="22"/>
                  <a:pt x="27" y="23"/>
                </a:cubicBezTo>
                <a:lnTo>
                  <a:pt x="8" y="43"/>
                </a:lnTo>
                <a:close/>
              </a:path>
            </a:pathLst>
          </a:custGeom>
          <a:solidFill>
            <a:schemeClr val="bg1"/>
          </a:solidFill>
          <a:ln>
            <a:noFill/>
          </a:ln>
        </p:spPr>
        <p:txBody>
          <a:bodyPr vert="horz" wrap="square" lIns="91440" tIns="45720" rIns="91440" bIns="45720" numCol="1" anchor="t" anchorCtr="0" compatLnSpc="1"/>
          <a:lstStyle/>
          <a:p>
            <a:endParaRPr lang="id-ID" sz="2160"/>
          </a:p>
        </p:txBody>
      </p:sp>
      <p:sp>
        <p:nvSpPr>
          <p:cNvPr id="59" name="Text Placeholder 6"/>
          <p:cNvSpPr>
            <a:spLocks noGrp="1"/>
          </p:cNvSpPr>
          <p:nvPr>
            <p:ph type="body" sz="quarter" idx="15" hasCustomPrompt="1"/>
          </p:nvPr>
        </p:nvSpPr>
        <p:spPr>
          <a:xfrm>
            <a:off x="8822243" y="6504539"/>
            <a:ext cx="2302958" cy="256716"/>
          </a:xfrm>
        </p:spPr>
        <p:txBody>
          <a:bodyPr lIns="0" rIns="0" anchor="ctr">
            <a:noAutofit/>
          </a:bodyPr>
          <a:lstStyle>
            <a:lvl1pPr marL="0" indent="0" algn="r">
              <a:buNone/>
              <a:defRPr sz="935" b="0" spc="450" baseline="0">
                <a:solidFill>
                  <a:schemeClr val="bg1"/>
                </a:solidFill>
                <a:latin typeface="+mj-lt"/>
              </a:defRPr>
            </a:lvl1pPr>
          </a:lstStyle>
          <a:p>
            <a:pPr lvl="0"/>
            <a:r>
              <a:rPr lang="en-US" dirty="0" smtClean="0"/>
              <a:t>Website or Slogan</a:t>
            </a:r>
            <a:endParaRPr lang="en-US" dirty="0"/>
          </a:p>
        </p:txBody>
      </p:sp>
      <p:sp>
        <p:nvSpPr>
          <p:cNvPr id="60" name="Oval 59">
            <a:hlinkClick r:id="" action="ppaction://hlinkshowjump?jump=previousslide"/>
          </p:cNvPr>
          <p:cNvSpPr/>
          <p:nvPr userDrawn="1"/>
        </p:nvSpPr>
        <p:spPr>
          <a:xfrm>
            <a:off x="5933345" y="6472550"/>
            <a:ext cx="320693" cy="320692"/>
          </a:xfrm>
          <a:prstGeom prst="ellipse">
            <a:avLst/>
          </a:prstGeom>
          <a:noFill/>
          <a:ln w="1270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
        <p:nvSpPr>
          <p:cNvPr id="61" name="Slide Number Placeholder 5"/>
          <p:cNvSpPr txBox="1"/>
          <p:nvPr userDrawn="1"/>
        </p:nvSpPr>
        <p:spPr>
          <a:xfrm>
            <a:off x="5900776" y="6531402"/>
            <a:ext cx="390448" cy="202988"/>
          </a:xfrm>
          <a:prstGeom prst="rect">
            <a:avLst/>
          </a:prstGeom>
          <a:noFill/>
        </p:spPr>
        <p:txBody>
          <a:bodyPr vert="horz" lIns="0" tIns="45720" rIns="0" bIns="45720" rtlCol="0" anchor="ctr"/>
          <a:lstStyle>
            <a:defPPr>
              <a:defRPr lang="en-US"/>
            </a:defPPr>
            <a:lvl1pPr marL="0" algn="ctr" defTabSz="914400" rtl="0" eaLnBrk="1" latinLnBrk="0" hangingPunct="1">
              <a:defRPr sz="12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7EBE71-DAF8-4D13-BFB5-6F24DAF3B2C2}" type="slidenum">
              <a:rPr lang="en-US" smtClean="0">
                <a:solidFill>
                  <a:schemeClr val="bg1"/>
                </a:solidFill>
              </a:rPr>
            </a:fld>
            <a:endParaRPr lang="en-US" dirty="0">
              <a:solidFill>
                <a:schemeClr val="bg1"/>
              </a:solidFill>
            </a:endParaRPr>
          </a:p>
        </p:txBody>
      </p:sp>
      <p:grpSp>
        <p:nvGrpSpPr>
          <p:cNvPr id="62" name="Group 61"/>
          <p:cNvGrpSpPr/>
          <p:nvPr userDrawn="1"/>
        </p:nvGrpSpPr>
        <p:grpSpPr>
          <a:xfrm>
            <a:off x="0" y="6374169"/>
            <a:ext cx="12201486" cy="36576"/>
            <a:chOff x="0" y="6374169"/>
            <a:chExt cx="12201486" cy="36576"/>
          </a:xfrm>
        </p:grpSpPr>
        <p:sp>
          <p:nvSpPr>
            <p:cNvPr id="63" name="Rectangle 62"/>
            <p:cNvSpPr/>
            <p:nvPr userDrawn="1"/>
          </p:nvSpPr>
          <p:spPr>
            <a:xfrm>
              <a:off x="0" y="6374169"/>
              <a:ext cx="30540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64" name="Rectangle 63"/>
            <p:cNvSpPr/>
            <p:nvPr userDrawn="1"/>
          </p:nvSpPr>
          <p:spPr>
            <a:xfrm>
              <a:off x="3049130" y="6374169"/>
              <a:ext cx="3054096" cy="365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65" name="Rectangle 64"/>
            <p:cNvSpPr/>
            <p:nvPr userDrawn="1"/>
          </p:nvSpPr>
          <p:spPr>
            <a:xfrm>
              <a:off x="6098260" y="6374169"/>
              <a:ext cx="3054096" cy="365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66" name="Rectangle 65"/>
            <p:cNvSpPr/>
            <p:nvPr userDrawn="1"/>
          </p:nvSpPr>
          <p:spPr>
            <a:xfrm>
              <a:off x="9147390" y="6374169"/>
              <a:ext cx="3054096" cy="36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grpSp>
      <p:grpSp>
        <p:nvGrpSpPr>
          <p:cNvPr id="67" name="Group 66"/>
          <p:cNvGrpSpPr/>
          <p:nvPr userDrawn="1"/>
        </p:nvGrpSpPr>
        <p:grpSpPr>
          <a:xfrm>
            <a:off x="0" y="723"/>
            <a:ext cx="12201486" cy="36576"/>
            <a:chOff x="0" y="6374169"/>
            <a:chExt cx="12201486" cy="36576"/>
          </a:xfrm>
        </p:grpSpPr>
        <p:sp>
          <p:nvSpPr>
            <p:cNvPr id="68" name="Rectangle 67"/>
            <p:cNvSpPr/>
            <p:nvPr userDrawn="1"/>
          </p:nvSpPr>
          <p:spPr>
            <a:xfrm>
              <a:off x="0" y="6374169"/>
              <a:ext cx="30540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69" name="Rectangle 68"/>
            <p:cNvSpPr/>
            <p:nvPr userDrawn="1"/>
          </p:nvSpPr>
          <p:spPr>
            <a:xfrm>
              <a:off x="3049130" y="6374169"/>
              <a:ext cx="3054096" cy="365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70" name="Rectangle 69"/>
            <p:cNvSpPr/>
            <p:nvPr userDrawn="1"/>
          </p:nvSpPr>
          <p:spPr>
            <a:xfrm>
              <a:off x="6098260" y="6374169"/>
              <a:ext cx="3054096" cy="365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71" name="Rectangle 70"/>
            <p:cNvSpPr/>
            <p:nvPr userDrawn="1"/>
          </p:nvSpPr>
          <p:spPr>
            <a:xfrm>
              <a:off x="9147390" y="6374169"/>
              <a:ext cx="3054096" cy="36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grpSp>
      <p:sp>
        <p:nvSpPr>
          <p:cNvPr id="100" name="Text Placeholder 48"/>
          <p:cNvSpPr>
            <a:spLocks noGrp="1"/>
          </p:cNvSpPr>
          <p:nvPr>
            <p:ph type="body" sz="quarter" idx="45" hasCustomPrompt="1"/>
          </p:nvPr>
        </p:nvSpPr>
        <p:spPr>
          <a:xfrm>
            <a:off x="3720496" y="4569884"/>
            <a:ext cx="2211009" cy="231648"/>
          </a:xfrm>
        </p:spPr>
        <p:txBody>
          <a:bodyPr lIns="0" rIns="0" anchor="ctr">
            <a:noAutofit/>
          </a:bodyPr>
          <a:lstStyle>
            <a:lvl1pPr marL="0" indent="0" algn="ctr">
              <a:buNone/>
              <a:defRPr sz="1200" b="1">
                <a:solidFill>
                  <a:schemeClr val="tx2"/>
                </a:solidFill>
              </a:defRPr>
            </a:lvl1pPr>
          </a:lstStyle>
          <a:p>
            <a:pPr lvl="0"/>
            <a:r>
              <a:rPr lang="en-US" dirty="0" smtClean="0"/>
              <a:t>Add Name</a:t>
            </a:r>
            <a:endParaRPr lang="en-US" dirty="0"/>
          </a:p>
        </p:txBody>
      </p:sp>
      <p:sp>
        <p:nvSpPr>
          <p:cNvPr id="101" name="Text Placeholder 48"/>
          <p:cNvSpPr>
            <a:spLocks noGrp="1"/>
          </p:cNvSpPr>
          <p:nvPr>
            <p:ph type="body" sz="quarter" idx="46" hasCustomPrompt="1"/>
          </p:nvPr>
        </p:nvSpPr>
        <p:spPr>
          <a:xfrm>
            <a:off x="3720496" y="4800835"/>
            <a:ext cx="2211009" cy="219456"/>
          </a:xfrm>
        </p:spPr>
        <p:txBody>
          <a:bodyPr lIns="0" rIns="0" anchor="ctr">
            <a:normAutofit/>
          </a:bodyPr>
          <a:lstStyle>
            <a:lvl1pPr marL="0" indent="0" algn="ctr">
              <a:buNone/>
              <a:defRPr sz="935" b="0">
                <a:solidFill>
                  <a:schemeClr val="tx2">
                    <a:lumMod val="60000"/>
                    <a:lumOff val="40000"/>
                  </a:schemeClr>
                </a:solidFill>
              </a:defRPr>
            </a:lvl1pPr>
          </a:lstStyle>
          <a:p>
            <a:pPr lvl="0"/>
            <a:r>
              <a:rPr lang="en-US" dirty="0" smtClean="0"/>
              <a:t>Support Team</a:t>
            </a:r>
            <a:endParaRPr lang="en-US" dirty="0"/>
          </a:p>
        </p:txBody>
      </p:sp>
      <p:sp>
        <p:nvSpPr>
          <p:cNvPr id="114" name="Text Placeholder 48"/>
          <p:cNvSpPr>
            <a:spLocks noGrp="1"/>
          </p:cNvSpPr>
          <p:nvPr>
            <p:ph type="body" sz="quarter" idx="51" hasCustomPrompt="1"/>
          </p:nvPr>
        </p:nvSpPr>
        <p:spPr>
          <a:xfrm>
            <a:off x="6260495" y="4569884"/>
            <a:ext cx="2211009" cy="231648"/>
          </a:xfrm>
        </p:spPr>
        <p:txBody>
          <a:bodyPr lIns="0" rIns="0" anchor="ctr">
            <a:noAutofit/>
          </a:bodyPr>
          <a:lstStyle>
            <a:lvl1pPr marL="0" indent="0" algn="ctr">
              <a:buNone/>
              <a:defRPr sz="1200" b="1">
                <a:solidFill>
                  <a:schemeClr val="tx2"/>
                </a:solidFill>
              </a:defRPr>
            </a:lvl1pPr>
          </a:lstStyle>
          <a:p>
            <a:pPr lvl="0"/>
            <a:r>
              <a:rPr lang="en-US" dirty="0" smtClean="0"/>
              <a:t>Add Name</a:t>
            </a:r>
            <a:endParaRPr lang="en-US" dirty="0"/>
          </a:p>
        </p:txBody>
      </p:sp>
      <p:sp>
        <p:nvSpPr>
          <p:cNvPr id="115" name="Text Placeholder 48"/>
          <p:cNvSpPr>
            <a:spLocks noGrp="1"/>
          </p:cNvSpPr>
          <p:nvPr>
            <p:ph type="body" sz="quarter" idx="52" hasCustomPrompt="1"/>
          </p:nvPr>
        </p:nvSpPr>
        <p:spPr>
          <a:xfrm>
            <a:off x="6260495" y="4800835"/>
            <a:ext cx="2211009" cy="219456"/>
          </a:xfrm>
        </p:spPr>
        <p:txBody>
          <a:bodyPr lIns="0" rIns="0" anchor="ctr">
            <a:normAutofit/>
          </a:bodyPr>
          <a:lstStyle>
            <a:lvl1pPr marL="0" indent="0" algn="ctr">
              <a:buNone/>
              <a:defRPr sz="935" b="0">
                <a:solidFill>
                  <a:schemeClr val="tx2">
                    <a:lumMod val="60000"/>
                    <a:lumOff val="40000"/>
                  </a:schemeClr>
                </a:solidFill>
              </a:defRPr>
            </a:lvl1pPr>
          </a:lstStyle>
          <a:p>
            <a:pPr lvl="0"/>
            <a:r>
              <a:rPr lang="en-US" dirty="0" smtClean="0"/>
              <a:t>Support Team</a:t>
            </a:r>
            <a:endParaRPr lang="en-US" dirty="0"/>
          </a:p>
        </p:txBody>
      </p:sp>
      <p:sp>
        <p:nvSpPr>
          <p:cNvPr id="78" name="Picture Placeholder 2"/>
          <p:cNvSpPr>
            <a:spLocks noGrp="1"/>
          </p:cNvSpPr>
          <p:nvPr>
            <p:ph type="pic" sz="quarter" idx="57" hasCustomPrompt="1"/>
          </p:nvPr>
        </p:nvSpPr>
        <p:spPr>
          <a:xfrm>
            <a:off x="3789680" y="1897380"/>
            <a:ext cx="2072640" cy="2072640"/>
          </a:xfrm>
          <a:prstGeom prst="diamond">
            <a:avLst/>
          </a:prstGeom>
          <a:solidFill>
            <a:srgbClr val="D9D9D9"/>
          </a:solidFill>
          <a:ln w="25400">
            <a:noFill/>
          </a:ln>
        </p:spPr>
        <p:txBody>
          <a:bodyPr anchor="ctr">
            <a:normAutofit/>
          </a:bodyPr>
          <a:lstStyle>
            <a:lvl1pPr marL="0" indent="0" algn="ctr">
              <a:buNone/>
              <a:defRPr sz="1200"/>
            </a:lvl1pPr>
          </a:lstStyle>
          <a:p>
            <a:r>
              <a:rPr lang="en-US" dirty="0" smtClean="0"/>
              <a:t>Click or drag to add photo</a:t>
            </a:r>
            <a:endParaRPr lang="id-ID" dirty="0"/>
          </a:p>
        </p:txBody>
      </p:sp>
      <p:sp>
        <p:nvSpPr>
          <p:cNvPr id="80" name="Picture Placeholder 2"/>
          <p:cNvSpPr>
            <a:spLocks noGrp="1"/>
          </p:cNvSpPr>
          <p:nvPr>
            <p:ph type="pic" sz="quarter" idx="59" hasCustomPrompt="1"/>
          </p:nvPr>
        </p:nvSpPr>
        <p:spPr>
          <a:xfrm>
            <a:off x="6329679" y="1897380"/>
            <a:ext cx="2072640" cy="2072640"/>
          </a:xfrm>
          <a:prstGeom prst="diamond">
            <a:avLst/>
          </a:prstGeom>
          <a:solidFill>
            <a:srgbClr val="D9D9D9"/>
          </a:solidFill>
          <a:ln w="25400">
            <a:noFill/>
          </a:ln>
        </p:spPr>
        <p:txBody>
          <a:bodyPr anchor="ctr">
            <a:normAutofit/>
          </a:bodyPr>
          <a:lstStyle>
            <a:lvl1pPr marL="0" indent="0" algn="ctr">
              <a:buNone/>
              <a:defRPr sz="1200"/>
            </a:lvl1pPr>
          </a:lstStyle>
          <a:p>
            <a:r>
              <a:rPr lang="en-US" dirty="0" smtClean="0"/>
              <a:t>Click or drag to add photo</a:t>
            </a:r>
            <a:endParaRPr lang="id-ID" dirty="0"/>
          </a:p>
        </p:txBody>
      </p:sp>
      <p:sp>
        <p:nvSpPr>
          <p:cNvPr id="50" name="Text Placeholder 48"/>
          <p:cNvSpPr>
            <a:spLocks noGrp="1"/>
          </p:cNvSpPr>
          <p:nvPr>
            <p:ph type="body" sz="quarter" idx="14" hasCustomPrompt="1"/>
          </p:nvPr>
        </p:nvSpPr>
        <p:spPr>
          <a:xfrm>
            <a:off x="1180495" y="5303249"/>
            <a:ext cx="2211008" cy="522280"/>
          </a:xfrm>
        </p:spPr>
        <p:txBody>
          <a:bodyPr lIns="0" rIns="0">
            <a:normAutofit/>
          </a:bodyPr>
          <a:lstStyle>
            <a:lvl1pPr marL="0" indent="0" algn="ctr">
              <a:lnSpc>
                <a:spcPct val="150000"/>
              </a:lnSpc>
              <a:buNone/>
              <a:defRPr sz="935" baseline="0">
                <a:solidFill>
                  <a:schemeClr val="tx2"/>
                </a:solidFill>
              </a:defRPr>
            </a:lvl1pPr>
          </a:lstStyle>
          <a:p>
            <a:pPr lvl="0"/>
            <a:r>
              <a:rPr lang="en-US" dirty="0" smtClean="0"/>
              <a:t>[Click to edit] </a:t>
            </a:r>
            <a:r>
              <a:rPr lang="en-US" dirty="0" err="1" smtClean="0"/>
              <a:t>Curabitur</a:t>
            </a:r>
            <a:r>
              <a:rPr lang="en-US" dirty="0" smtClean="0"/>
              <a:t> </a:t>
            </a:r>
            <a:r>
              <a:rPr lang="en-US" dirty="0" err="1" smtClean="0"/>
              <a:t>tortor</a:t>
            </a:r>
            <a:r>
              <a:rPr lang="en-US" dirty="0" smtClean="0"/>
              <a:t>. </a:t>
            </a:r>
            <a:r>
              <a:rPr lang="en-US" dirty="0" err="1" smtClean="0"/>
              <a:t>Pellentesque</a:t>
            </a:r>
            <a:r>
              <a:rPr lang="en-US" dirty="0" smtClean="0"/>
              <a:t> </a:t>
            </a:r>
            <a:r>
              <a:rPr lang="en-US" dirty="0" err="1" smtClean="0"/>
              <a:t>nibh</a:t>
            </a:r>
            <a:r>
              <a:rPr lang="en-US" dirty="0" smtClean="0"/>
              <a:t>. </a:t>
            </a:r>
            <a:r>
              <a:rPr lang="en-US" dirty="0" err="1" smtClean="0"/>
              <a:t>Aenean</a:t>
            </a:r>
            <a:r>
              <a:rPr lang="en-US" dirty="0" smtClean="0"/>
              <a:t> quam.</a:t>
            </a:r>
            <a:endParaRPr lang="en-US" dirty="0"/>
          </a:p>
        </p:txBody>
      </p:sp>
      <p:sp>
        <p:nvSpPr>
          <p:cNvPr id="51" name="Text Placeholder 48"/>
          <p:cNvSpPr>
            <a:spLocks noGrp="1"/>
          </p:cNvSpPr>
          <p:nvPr>
            <p:ph type="body" sz="quarter" idx="60" hasCustomPrompt="1"/>
          </p:nvPr>
        </p:nvSpPr>
        <p:spPr>
          <a:xfrm>
            <a:off x="3723292" y="5303249"/>
            <a:ext cx="2208349" cy="522279"/>
          </a:xfrm>
        </p:spPr>
        <p:txBody>
          <a:bodyPr lIns="0" rIns="0">
            <a:normAutofit/>
          </a:bodyPr>
          <a:lstStyle>
            <a:lvl1pPr marL="0" indent="0" algn="ctr">
              <a:lnSpc>
                <a:spcPct val="150000"/>
              </a:lnSpc>
              <a:buNone/>
              <a:defRPr sz="935" baseline="0">
                <a:solidFill>
                  <a:schemeClr val="tx2"/>
                </a:solidFill>
              </a:defRPr>
            </a:lvl1pPr>
          </a:lstStyle>
          <a:p>
            <a:pPr lvl="0"/>
            <a:r>
              <a:rPr lang="en-US" dirty="0" smtClean="0"/>
              <a:t>[Click to edit] </a:t>
            </a:r>
            <a:r>
              <a:rPr lang="en-US" dirty="0" err="1" smtClean="0"/>
              <a:t>Curabitur</a:t>
            </a:r>
            <a:r>
              <a:rPr lang="en-US" dirty="0" smtClean="0"/>
              <a:t> </a:t>
            </a:r>
            <a:r>
              <a:rPr lang="en-US" dirty="0" err="1" smtClean="0"/>
              <a:t>tortor</a:t>
            </a:r>
            <a:r>
              <a:rPr lang="en-US" dirty="0" smtClean="0"/>
              <a:t>. </a:t>
            </a:r>
            <a:r>
              <a:rPr lang="en-US" dirty="0" err="1" smtClean="0"/>
              <a:t>Pellentesque</a:t>
            </a:r>
            <a:r>
              <a:rPr lang="en-US" dirty="0" smtClean="0"/>
              <a:t> </a:t>
            </a:r>
            <a:r>
              <a:rPr lang="en-US" dirty="0" err="1" smtClean="0"/>
              <a:t>nibh</a:t>
            </a:r>
            <a:r>
              <a:rPr lang="en-US" dirty="0" smtClean="0"/>
              <a:t>. </a:t>
            </a:r>
            <a:r>
              <a:rPr lang="en-US" dirty="0" err="1" smtClean="0"/>
              <a:t>Aenean</a:t>
            </a:r>
            <a:r>
              <a:rPr lang="en-US" dirty="0" smtClean="0"/>
              <a:t> quam.</a:t>
            </a:r>
            <a:endParaRPr lang="en-US" dirty="0"/>
          </a:p>
        </p:txBody>
      </p:sp>
      <p:sp>
        <p:nvSpPr>
          <p:cNvPr id="52" name="Text Placeholder 48"/>
          <p:cNvSpPr>
            <a:spLocks noGrp="1"/>
          </p:cNvSpPr>
          <p:nvPr>
            <p:ph type="body" sz="quarter" idx="61" hasCustomPrompt="1"/>
          </p:nvPr>
        </p:nvSpPr>
        <p:spPr>
          <a:xfrm>
            <a:off x="6263292" y="5303249"/>
            <a:ext cx="2208349" cy="522280"/>
          </a:xfrm>
        </p:spPr>
        <p:txBody>
          <a:bodyPr lIns="0" rIns="0">
            <a:normAutofit/>
          </a:bodyPr>
          <a:lstStyle>
            <a:lvl1pPr marL="0" indent="0" algn="ctr">
              <a:lnSpc>
                <a:spcPct val="150000"/>
              </a:lnSpc>
              <a:buNone/>
              <a:defRPr sz="935" baseline="0">
                <a:solidFill>
                  <a:schemeClr val="tx2"/>
                </a:solidFill>
              </a:defRPr>
            </a:lvl1pPr>
          </a:lstStyle>
          <a:p>
            <a:pPr lvl="0"/>
            <a:r>
              <a:rPr lang="en-US" dirty="0" smtClean="0"/>
              <a:t>[Click to edit] </a:t>
            </a:r>
            <a:r>
              <a:rPr lang="en-US" dirty="0" err="1" smtClean="0"/>
              <a:t>Curabitur</a:t>
            </a:r>
            <a:r>
              <a:rPr lang="en-US" dirty="0" smtClean="0"/>
              <a:t> </a:t>
            </a:r>
            <a:r>
              <a:rPr lang="en-US" dirty="0" err="1" smtClean="0"/>
              <a:t>tortor</a:t>
            </a:r>
            <a:r>
              <a:rPr lang="en-US" dirty="0" smtClean="0"/>
              <a:t>. </a:t>
            </a:r>
            <a:r>
              <a:rPr lang="en-US" dirty="0" err="1" smtClean="0"/>
              <a:t>Pellentesque</a:t>
            </a:r>
            <a:r>
              <a:rPr lang="en-US" dirty="0" smtClean="0"/>
              <a:t> </a:t>
            </a:r>
            <a:r>
              <a:rPr lang="en-US" dirty="0" err="1" smtClean="0"/>
              <a:t>nibh</a:t>
            </a:r>
            <a:r>
              <a:rPr lang="en-US" dirty="0" smtClean="0"/>
              <a:t>. </a:t>
            </a:r>
            <a:r>
              <a:rPr lang="en-US" dirty="0" err="1" smtClean="0"/>
              <a:t>Aenean</a:t>
            </a:r>
            <a:r>
              <a:rPr lang="en-US" dirty="0" smtClean="0"/>
              <a:t> quam.</a:t>
            </a:r>
            <a:endParaRPr lang="en-US" dirty="0"/>
          </a:p>
        </p:txBody>
      </p:sp>
      <p:sp>
        <p:nvSpPr>
          <p:cNvPr id="41" name="Text Placeholder 48"/>
          <p:cNvSpPr>
            <a:spLocks noGrp="1"/>
          </p:cNvSpPr>
          <p:nvPr>
            <p:ph type="body" sz="quarter" idx="62" hasCustomPrompt="1"/>
          </p:nvPr>
        </p:nvSpPr>
        <p:spPr>
          <a:xfrm>
            <a:off x="8800495" y="4569884"/>
            <a:ext cx="2211009" cy="231648"/>
          </a:xfrm>
        </p:spPr>
        <p:txBody>
          <a:bodyPr lIns="0" rIns="0" anchor="ctr">
            <a:noAutofit/>
          </a:bodyPr>
          <a:lstStyle>
            <a:lvl1pPr marL="0" indent="0" algn="ctr">
              <a:buNone/>
              <a:defRPr sz="1200" b="1">
                <a:solidFill>
                  <a:schemeClr val="tx2"/>
                </a:solidFill>
              </a:defRPr>
            </a:lvl1pPr>
          </a:lstStyle>
          <a:p>
            <a:pPr lvl="0"/>
            <a:r>
              <a:rPr lang="en-US" dirty="0" smtClean="0"/>
              <a:t>Add Name</a:t>
            </a:r>
            <a:endParaRPr lang="en-US" dirty="0"/>
          </a:p>
        </p:txBody>
      </p:sp>
      <p:sp>
        <p:nvSpPr>
          <p:cNvPr id="43" name="Text Placeholder 48"/>
          <p:cNvSpPr>
            <a:spLocks noGrp="1"/>
          </p:cNvSpPr>
          <p:nvPr>
            <p:ph type="body" sz="quarter" idx="63" hasCustomPrompt="1"/>
          </p:nvPr>
        </p:nvSpPr>
        <p:spPr>
          <a:xfrm>
            <a:off x="8800495" y="4800835"/>
            <a:ext cx="2211009" cy="219456"/>
          </a:xfrm>
        </p:spPr>
        <p:txBody>
          <a:bodyPr lIns="0" rIns="0" anchor="ctr">
            <a:normAutofit/>
          </a:bodyPr>
          <a:lstStyle>
            <a:lvl1pPr marL="0" indent="0" algn="ctr">
              <a:buNone/>
              <a:defRPr sz="935" b="0">
                <a:solidFill>
                  <a:schemeClr val="tx2">
                    <a:lumMod val="60000"/>
                    <a:lumOff val="40000"/>
                  </a:schemeClr>
                </a:solidFill>
              </a:defRPr>
            </a:lvl1pPr>
          </a:lstStyle>
          <a:p>
            <a:pPr lvl="0"/>
            <a:r>
              <a:rPr lang="en-US" dirty="0" smtClean="0"/>
              <a:t>Support Team</a:t>
            </a:r>
            <a:endParaRPr lang="en-US" dirty="0"/>
          </a:p>
        </p:txBody>
      </p:sp>
      <p:sp>
        <p:nvSpPr>
          <p:cNvPr id="44" name="Picture Placeholder 2"/>
          <p:cNvSpPr>
            <a:spLocks noGrp="1"/>
          </p:cNvSpPr>
          <p:nvPr>
            <p:ph type="pic" sz="quarter" idx="64" hasCustomPrompt="1"/>
          </p:nvPr>
        </p:nvSpPr>
        <p:spPr>
          <a:xfrm>
            <a:off x="8869679" y="1897380"/>
            <a:ext cx="2072640" cy="2072640"/>
          </a:xfrm>
          <a:prstGeom prst="diamond">
            <a:avLst/>
          </a:prstGeom>
          <a:solidFill>
            <a:srgbClr val="D9D9D9"/>
          </a:solidFill>
          <a:ln w="25400">
            <a:noFill/>
          </a:ln>
        </p:spPr>
        <p:txBody>
          <a:bodyPr anchor="ctr">
            <a:normAutofit/>
          </a:bodyPr>
          <a:lstStyle>
            <a:lvl1pPr marL="0" indent="0" algn="ctr">
              <a:buNone/>
              <a:defRPr sz="1200"/>
            </a:lvl1pPr>
          </a:lstStyle>
          <a:p>
            <a:r>
              <a:rPr lang="en-US" dirty="0" smtClean="0"/>
              <a:t>Click or drag to add photo</a:t>
            </a:r>
            <a:endParaRPr lang="id-ID" dirty="0"/>
          </a:p>
        </p:txBody>
      </p:sp>
      <p:sp>
        <p:nvSpPr>
          <p:cNvPr id="49" name="Text Placeholder 48"/>
          <p:cNvSpPr>
            <a:spLocks noGrp="1"/>
          </p:cNvSpPr>
          <p:nvPr>
            <p:ph type="body" sz="quarter" idx="65" hasCustomPrompt="1"/>
          </p:nvPr>
        </p:nvSpPr>
        <p:spPr>
          <a:xfrm>
            <a:off x="8803293" y="5303249"/>
            <a:ext cx="2208349" cy="522280"/>
          </a:xfrm>
        </p:spPr>
        <p:txBody>
          <a:bodyPr lIns="0" rIns="0">
            <a:normAutofit/>
          </a:bodyPr>
          <a:lstStyle>
            <a:lvl1pPr marL="0" indent="0" algn="ctr">
              <a:lnSpc>
                <a:spcPct val="150000"/>
              </a:lnSpc>
              <a:buNone/>
              <a:defRPr sz="935" baseline="0">
                <a:solidFill>
                  <a:schemeClr val="tx2"/>
                </a:solidFill>
              </a:defRPr>
            </a:lvl1pPr>
          </a:lstStyle>
          <a:p>
            <a:pPr lvl="0"/>
            <a:r>
              <a:rPr lang="en-US" dirty="0" smtClean="0"/>
              <a:t>[Click to edit] </a:t>
            </a:r>
            <a:r>
              <a:rPr lang="en-US" dirty="0" err="1" smtClean="0"/>
              <a:t>Curabitur</a:t>
            </a:r>
            <a:r>
              <a:rPr lang="en-US" dirty="0" smtClean="0"/>
              <a:t> </a:t>
            </a:r>
            <a:r>
              <a:rPr lang="en-US" dirty="0" err="1" smtClean="0"/>
              <a:t>tortor</a:t>
            </a:r>
            <a:r>
              <a:rPr lang="en-US" dirty="0" smtClean="0"/>
              <a:t>. </a:t>
            </a:r>
            <a:r>
              <a:rPr lang="en-US" dirty="0" err="1" smtClean="0"/>
              <a:t>Pellentesque</a:t>
            </a:r>
            <a:r>
              <a:rPr lang="en-US" dirty="0" smtClean="0"/>
              <a:t> </a:t>
            </a:r>
            <a:r>
              <a:rPr lang="en-US" dirty="0" err="1" smtClean="0"/>
              <a:t>nibh</a:t>
            </a:r>
            <a:r>
              <a:rPr lang="en-US" dirty="0" smtClean="0"/>
              <a:t>. </a:t>
            </a:r>
            <a:r>
              <a:rPr lang="en-US" dirty="0" err="1" smtClean="0"/>
              <a:t>Aenean</a:t>
            </a:r>
            <a:r>
              <a:rPr lang="en-US" dirty="0" smtClean="0"/>
              <a:t> quam.</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ero_1">
    <p:spTree>
      <p:nvGrpSpPr>
        <p:cNvPr id="1" name=""/>
        <p:cNvGrpSpPr/>
        <p:nvPr/>
      </p:nvGrpSpPr>
      <p:grpSpPr>
        <a:xfrm>
          <a:off x="0" y="0"/>
          <a:ext cx="0" cy="0"/>
          <a:chOff x="0" y="0"/>
          <a:chExt cx="0" cy="0"/>
        </a:xfrm>
      </p:grpSpPr>
      <p:sp>
        <p:nvSpPr>
          <p:cNvPr id="27" name="Picture Placeholder 26"/>
          <p:cNvSpPr>
            <a:spLocks noGrp="1"/>
          </p:cNvSpPr>
          <p:nvPr>
            <p:ph type="pic" sz="quarter" idx="13" hasCustomPrompt="1"/>
          </p:nvPr>
        </p:nvSpPr>
        <p:spPr>
          <a:xfrm>
            <a:off x="0" y="37299"/>
            <a:ext cx="12192000" cy="6820701"/>
          </a:xfrm>
          <a:solidFill>
            <a:schemeClr val="tx2"/>
          </a:solidFill>
          <a:ln>
            <a:noFill/>
          </a:ln>
        </p:spPr>
        <p:txBody>
          <a:bodyPr anchor="ctr"/>
          <a:lstStyle>
            <a:lvl1pPr marL="0" marR="0" indent="0" algn="ctr" defTabSz="1371600" rtl="0" eaLnBrk="1" fontAlgn="auto" latinLnBrk="0" hangingPunct="1">
              <a:lnSpc>
                <a:spcPct val="90000"/>
              </a:lnSpc>
              <a:spcBef>
                <a:spcPct val="200000"/>
              </a:spcBef>
              <a:spcAft>
                <a:spcPts val="0"/>
              </a:spcAft>
              <a:buClrTx/>
              <a:buSzTx/>
              <a:buFont typeface="Arial" panose="020B0604020202020204" pitchFamily="34" charset="0"/>
              <a:buNone/>
              <a:defRPr baseline="0">
                <a:solidFill>
                  <a:schemeClr val="tx1"/>
                </a:solidFill>
              </a:defRPr>
            </a:lvl1pPr>
          </a:lstStyle>
          <a:p>
            <a:r>
              <a:rPr lang="en-US" dirty="0" smtClean="0"/>
              <a:t>Drag and drop image OR click the icon to add background</a:t>
            </a:r>
            <a:endParaRPr lang="en-US" dirty="0" smtClean="0"/>
          </a:p>
        </p:txBody>
      </p:sp>
      <p:grpSp>
        <p:nvGrpSpPr>
          <p:cNvPr id="3" name="Group 2"/>
          <p:cNvGrpSpPr/>
          <p:nvPr userDrawn="1"/>
        </p:nvGrpSpPr>
        <p:grpSpPr>
          <a:xfrm>
            <a:off x="0" y="723"/>
            <a:ext cx="12201486" cy="36576"/>
            <a:chOff x="0" y="6374169"/>
            <a:chExt cx="12201486" cy="36576"/>
          </a:xfrm>
        </p:grpSpPr>
        <p:sp>
          <p:nvSpPr>
            <p:cNvPr id="4" name="Rectangle 3"/>
            <p:cNvSpPr/>
            <p:nvPr userDrawn="1"/>
          </p:nvSpPr>
          <p:spPr>
            <a:xfrm>
              <a:off x="0" y="6374169"/>
              <a:ext cx="30540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5" name="Rectangle 4"/>
            <p:cNvSpPr/>
            <p:nvPr userDrawn="1"/>
          </p:nvSpPr>
          <p:spPr>
            <a:xfrm>
              <a:off x="3049130" y="6374169"/>
              <a:ext cx="3054096" cy="365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6" name="Rectangle 5"/>
            <p:cNvSpPr/>
            <p:nvPr userDrawn="1"/>
          </p:nvSpPr>
          <p:spPr>
            <a:xfrm>
              <a:off x="6098260" y="6374169"/>
              <a:ext cx="3054096" cy="365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sp>
          <p:nvSpPr>
            <p:cNvPr id="7" name="Rectangle 6"/>
            <p:cNvSpPr/>
            <p:nvPr userDrawn="1"/>
          </p:nvSpPr>
          <p:spPr>
            <a:xfrm>
              <a:off x="9147390" y="6374169"/>
              <a:ext cx="3054096" cy="36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lang="en-US" sz="2160"/>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57999"/>
          </a:xfrm>
          <a:prstGeom prst="rect">
            <a:avLst/>
          </a:prstGeom>
          <a:gradFill flip="none" rotWithShape="1">
            <a:gsLst>
              <a:gs pos="0">
                <a:schemeClr val="tx2">
                  <a:lumMod val="75000"/>
                </a:schemeClr>
              </a:gs>
              <a:gs pos="100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1" name="Rectangle 140"/>
          <p:cNvSpPr/>
          <p:nvPr/>
        </p:nvSpPr>
        <p:spPr>
          <a:xfrm>
            <a:off x="0" y="-7103"/>
            <a:ext cx="1219200" cy="6857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3" name="Rectangle 142"/>
          <p:cNvSpPr/>
          <p:nvPr/>
        </p:nvSpPr>
        <p:spPr>
          <a:xfrm>
            <a:off x="2438400" y="-7103"/>
            <a:ext cx="1219200" cy="6857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5" name="Rectangle 144"/>
          <p:cNvSpPr/>
          <p:nvPr/>
        </p:nvSpPr>
        <p:spPr>
          <a:xfrm>
            <a:off x="4876800" y="-7103"/>
            <a:ext cx="1219200" cy="6857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7" name="Rectangle 146"/>
          <p:cNvSpPr/>
          <p:nvPr/>
        </p:nvSpPr>
        <p:spPr>
          <a:xfrm>
            <a:off x="7315200" y="-7103"/>
            <a:ext cx="1219200" cy="6857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9" name="Rectangle 148"/>
          <p:cNvSpPr/>
          <p:nvPr/>
        </p:nvSpPr>
        <p:spPr>
          <a:xfrm>
            <a:off x="9753600" y="-7103"/>
            <a:ext cx="1219200" cy="68579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itle 3"/>
          <p:cNvSpPr txBox="1"/>
          <p:nvPr/>
        </p:nvSpPr>
        <p:spPr>
          <a:xfrm>
            <a:off x="2741332" y="1727573"/>
            <a:ext cx="6709336" cy="1257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altLang="en-US" sz="4800" spc="300" dirty="0" smtClean="0">
                <a:solidFill>
                  <a:schemeClr val="tx2">
                    <a:lumMod val="20000"/>
                    <a:lumOff val="80000"/>
                  </a:schemeClr>
                </a:solidFill>
              </a:rPr>
              <a:t>DEV HACK</a:t>
            </a:r>
            <a:endParaRPr lang="en-US" sz="4800" spc="300" dirty="0" smtClean="0">
              <a:solidFill>
                <a:schemeClr val="tx2">
                  <a:lumMod val="20000"/>
                  <a:lumOff val="80000"/>
                </a:schemeClr>
              </a:solidFill>
            </a:endParaRPr>
          </a:p>
          <a:p>
            <a:pPr algn="ctr">
              <a:lnSpc>
                <a:spcPct val="100000"/>
              </a:lnSpc>
            </a:pPr>
            <a:r>
              <a:rPr lang="en-IN" altLang="en-US" sz="2665" spc="600" dirty="0">
                <a:solidFill>
                  <a:schemeClr val="tx2">
                    <a:lumMod val="20000"/>
                    <a:lumOff val="80000"/>
                  </a:schemeClr>
                </a:solidFill>
              </a:rPr>
              <a:t>Developer Student Club</a:t>
            </a:r>
            <a:endParaRPr lang="en-IN" altLang="en-US" sz="2665" spc="600" dirty="0">
              <a:solidFill>
                <a:schemeClr val="tx2">
                  <a:lumMod val="20000"/>
                  <a:lumOff val="80000"/>
                </a:schemeClr>
              </a:solidFill>
            </a:endParaRPr>
          </a:p>
        </p:txBody>
      </p:sp>
      <p:sp>
        <p:nvSpPr>
          <p:cNvPr id="7" name="Rectangle 3"/>
          <p:cNvSpPr/>
          <p:nvPr/>
        </p:nvSpPr>
        <p:spPr>
          <a:xfrm>
            <a:off x="105791" y="3862809"/>
            <a:ext cx="188686" cy="2995192"/>
          </a:xfrm>
          <a:prstGeom prst="triangle">
            <a:avLst/>
          </a:prstGeom>
          <a:gradFill flip="none" rotWithShape="1">
            <a:gsLst>
              <a:gs pos="0">
                <a:schemeClr val="tx2">
                  <a:lumMod val="75000"/>
                </a:schemeClr>
              </a:gs>
              <a:gs pos="50000">
                <a:schemeClr val="accent1">
                  <a:lumMod val="75000"/>
                </a:schemeClr>
              </a:gs>
              <a:gs pos="100000">
                <a:schemeClr val="accent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Rectangle 126"/>
          <p:cNvSpPr/>
          <p:nvPr/>
        </p:nvSpPr>
        <p:spPr>
          <a:xfrm>
            <a:off x="401153" y="4992523"/>
            <a:ext cx="188686" cy="1865477"/>
          </a:xfrm>
          <a:prstGeom prst="triangle">
            <a:avLst/>
          </a:prstGeom>
          <a:gradFill>
            <a:gsLst>
              <a:gs pos="0">
                <a:schemeClr val="tx2">
                  <a:lumMod val="75000"/>
                </a:schemeClr>
              </a:gs>
              <a:gs pos="50000">
                <a:schemeClr val="accent1">
                  <a:lumMod val="7500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127"/>
          <p:cNvSpPr/>
          <p:nvPr/>
        </p:nvSpPr>
        <p:spPr>
          <a:xfrm>
            <a:off x="696513" y="4332075"/>
            <a:ext cx="188686" cy="2525926"/>
          </a:xfrm>
          <a:prstGeom prst="triangle">
            <a:avLst/>
          </a:prstGeom>
          <a:gradFill>
            <a:gsLst>
              <a:gs pos="0">
                <a:schemeClr val="tx2">
                  <a:lumMod val="75000"/>
                </a:schemeClr>
              </a:gs>
              <a:gs pos="50000">
                <a:schemeClr val="accent1">
                  <a:lumMod val="7500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 name="Rectangle 128"/>
          <p:cNvSpPr/>
          <p:nvPr/>
        </p:nvSpPr>
        <p:spPr>
          <a:xfrm>
            <a:off x="991875" y="3208155"/>
            <a:ext cx="188686" cy="3649847"/>
          </a:xfrm>
          <a:prstGeom prst="triangle">
            <a:avLst/>
          </a:prstGeom>
          <a:gradFill>
            <a:gsLst>
              <a:gs pos="0">
                <a:schemeClr val="tx2">
                  <a:lumMod val="75000"/>
                </a:schemeClr>
              </a:gs>
              <a:gs pos="50000">
                <a:schemeClr val="accent1">
                  <a:lumMod val="7500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 name="Rectangle 129"/>
          <p:cNvSpPr/>
          <p:nvPr/>
        </p:nvSpPr>
        <p:spPr>
          <a:xfrm>
            <a:off x="1287235" y="4708647"/>
            <a:ext cx="188686" cy="2149355"/>
          </a:xfrm>
          <a:prstGeom prst="triangle">
            <a:avLst/>
          </a:prstGeom>
          <a:gradFill>
            <a:gsLst>
              <a:gs pos="0">
                <a:schemeClr val="tx2">
                  <a:lumMod val="75000"/>
                </a:schemeClr>
              </a:gs>
              <a:gs pos="50000">
                <a:schemeClr val="accent1">
                  <a:lumMod val="7500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 name="Rectangle 130"/>
          <p:cNvSpPr/>
          <p:nvPr/>
        </p:nvSpPr>
        <p:spPr>
          <a:xfrm>
            <a:off x="1582597" y="5369095"/>
            <a:ext cx="188686" cy="1488906"/>
          </a:xfrm>
          <a:prstGeom prst="triangle">
            <a:avLst/>
          </a:prstGeom>
          <a:gradFill>
            <a:gsLst>
              <a:gs pos="0">
                <a:schemeClr val="tx2">
                  <a:lumMod val="75000"/>
                </a:schemeClr>
              </a:gs>
              <a:gs pos="50000">
                <a:schemeClr val="accent1">
                  <a:lumMod val="7500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 name="Rectangle 131"/>
          <p:cNvSpPr/>
          <p:nvPr/>
        </p:nvSpPr>
        <p:spPr>
          <a:xfrm>
            <a:off x="1877957" y="5391150"/>
            <a:ext cx="188686" cy="146685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Rectangle 132"/>
          <p:cNvSpPr/>
          <p:nvPr/>
        </p:nvSpPr>
        <p:spPr>
          <a:xfrm>
            <a:off x="2173319" y="4813300"/>
            <a:ext cx="188686" cy="204470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133"/>
          <p:cNvSpPr/>
          <p:nvPr/>
        </p:nvSpPr>
        <p:spPr>
          <a:xfrm>
            <a:off x="2468679" y="4559300"/>
            <a:ext cx="188686" cy="229870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Rectangle 134"/>
          <p:cNvSpPr/>
          <p:nvPr/>
        </p:nvSpPr>
        <p:spPr>
          <a:xfrm>
            <a:off x="2764041" y="5721350"/>
            <a:ext cx="188686" cy="113665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8" name="Rectangle 135"/>
          <p:cNvSpPr/>
          <p:nvPr/>
        </p:nvSpPr>
        <p:spPr>
          <a:xfrm>
            <a:off x="3059401" y="5111750"/>
            <a:ext cx="188686" cy="174625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Rectangle 136"/>
          <p:cNvSpPr/>
          <p:nvPr/>
        </p:nvSpPr>
        <p:spPr>
          <a:xfrm>
            <a:off x="3354763" y="6261100"/>
            <a:ext cx="188686" cy="59690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Rectangle 137"/>
          <p:cNvSpPr/>
          <p:nvPr/>
        </p:nvSpPr>
        <p:spPr>
          <a:xfrm>
            <a:off x="3650123" y="5226050"/>
            <a:ext cx="188686" cy="1631950"/>
          </a:xfrm>
          <a:prstGeom prst="triangle">
            <a:avLst/>
          </a:prstGeom>
          <a:gradFill>
            <a:gsLst>
              <a:gs pos="0">
                <a:schemeClr val="tx2">
                  <a:lumMod val="75000"/>
                </a:schemeClr>
              </a:gs>
              <a:gs pos="50000">
                <a:schemeClr val="accent2">
                  <a:lumMod val="75000"/>
                </a:schemeClr>
              </a:gs>
              <a:gs pos="100000">
                <a:schemeClr val="accent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138"/>
          <p:cNvSpPr/>
          <p:nvPr/>
        </p:nvSpPr>
        <p:spPr>
          <a:xfrm>
            <a:off x="3945484" y="4813300"/>
            <a:ext cx="188686" cy="204470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ectangle 139"/>
          <p:cNvSpPr/>
          <p:nvPr/>
        </p:nvSpPr>
        <p:spPr>
          <a:xfrm>
            <a:off x="4240845" y="5543550"/>
            <a:ext cx="188686" cy="131445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 name="Rectangle 140"/>
          <p:cNvSpPr/>
          <p:nvPr/>
        </p:nvSpPr>
        <p:spPr>
          <a:xfrm>
            <a:off x="4536206" y="6578600"/>
            <a:ext cx="188686" cy="27940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Rectangle 141"/>
          <p:cNvSpPr/>
          <p:nvPr/>
        </p:nvSpPr>
        <p:spPr>
          <a:xfrm>
            <a:off x="4831567" y="5981700"/>
            <a:ext cx="188686" cy="87630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Rectangle 142"/>
          <p:cNvSpPr/>
          <p:nvPr/>
        </p:nvSpPr>
        <p:spPr>
          <a:xfrm>
            <a:off x="5126928" y="6697980"/>
            <a:ext cx="188686" cy="16002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Rectangle 143"/>
          <p:cNvSpPr/>
          <p:nvPr/>
        </p:nvSpPr>
        <p:spPr>
          <a:xfrm>
            <a:off x="5422289" y="6347460"/>
            <a:ext cx="188686" cy="51054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Rectangle 144"/>
          <p:cNvSpPr/>
          <p:nvPr/>
        </p:nvSpPr>
        <p:spPr>
          <a:xfrm>
            <a:off x="5717650" y="5721350"/>
            <a:ext cx="188686" cy="1136650"/>
          </a:xfrm>
          <a:prstGeom prst="triangle">
            <a:avLst/>
          </a:prstGeom>
          <a:gradFill>
            <a:gsLst>
              <a:gs pos="0">
                <a:schemeClr val="tx2">
                  <a:lumMod val="75000"/>
                </a:schemeClr>
              </a:gs>
              <a:gs pos="50000">
                <a:schemeClr val="accent3">
                  <a:lumMod val="75000"/>
                </a:schemeClr>
              </a:gs>
              <a:gs pos="100000">
                <a:schemeClr val="accent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 name="Isosceles Triangle 29"/>
          <p:cNvSpPr/>
          <p:nvPr/>
        </p:nvSpPr>
        <p:spPr>
          <a:xfrm>
            <a:off x="6013011" y="6261101"/>
            <a:ext cx="188686" cy="596900"/>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1" name="Isosceles Triangle 30"/>
          <p:cNvSpPr/>
          <p:nvPr/>
        </p:nvSpPr>
        <p:spPr>
          <a:xfrm>
            <a:off x="6308373" y="5290003"/>
            <a:ext cx="188686" cy="1567998"/>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2" name="Isosceles Triangle 31"/>
          <p:cNvSpPr/>
          <p:nvPr/>
        </p:nvSpPr>
        <p:spPr>
          <a:xfrm>
            <a:off x="6603733" y="4669733"/>
            <a:ext cx="188686" cy="2188267"/>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3" name="Isosceles Triangle 32"/>
          <p:cNvSpPr/>
          <p:nvPr/>
        </p:nvSpPr>
        <p:spPr>
          <a:xfrm>
            <a:off x="6899095" y="4893239"/>
            <a:ext cx="188686" cy="1964762"/>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4" name="Isosceles Triangle 33"/>
          <p:cNvSpPr/>
          <p:nvPr/>
        </p:nvSpPr>
        <p:spPr>
          <a:xfrm>
            <a:off x="7194455" y="5744809"/>
            <a:ext cx="188686" cy="1113192"/>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5" name="Isosceles Triangle 34"/>
          <p:cNvSpPr/>
          <p:nvPr/>
        </p:nvSpPr>
        <p:spPr>
          <a:xfrm>
            <a:off x="7489817" y="4279899"/>
            <a:ext cx="188686" cy="2578101"/>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6" name="Isosceles Triangle 35"/>
          <p:cNvSpPr/>
          <p:nvPr/>
        </p:nvSpPr>
        <p:spPr>
          <a:xfrm>
            <a:off x="7785177" y="5961383"/>
            <a:ext cx="188686" cy="896618"/>
          </a:xfrm>
          <a:prstGeom prst="triangle">
            <a:avLst/>
          </a:prstGeom>
          <a:gradFill>
            <a:gsLst>
              <a:gs pos="0">
                <a:schemeClr val="tx2">
                  <a:lumMod val="75000"/>
                </a:schemeClr>
              </a:gs>
              <a:gs pos="50000">
                <a:schemeClr val="accent4">
                  <a:lumMod val="75000"/>
                </a:schemeClr>
              </a:gs>
              <a:gs pos="100000">
                <a:schemeClr val="accent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Isosceles Triangle 37"/>
          <p:cNvSpPr/>
          <p:nvPr/>
        </p:nvSpPr>
        <p:spPr>
          <a:xfrm>
            <a:off x="8080538" y="4969472"/>
            <a:ext cx="188686" cy="1888528"/>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Isosceles Triangle 38"/>
          <p:cNvSpPr/>
          <p:nvPr/>
        </p:nvSpPr>
        <p:spPr>
          <a:xfrm>
            <a:off x="8375899" y="5413016"/>
            <a:ext cx="188686" cy="1444984"/>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0" name="Isosceles Triangle 39"/>
          <p:cNvSpPr/>
          <p:nvPr/>
        </p:nvSpPr>
        <p:spPr>
          <a:xfrm>
            <a:off x="8671260" y="6260254"/>
            <a:ext cx="188686" cy="597745"/>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1" name="Isosceles Triangle 40"/>
          <p:cNvSpPr/>
          <p:nvPr/>
        </p:nvSpPr>
        <p:spPr>
          <a:xfrm>
            <a:off x="8966621" y="5589740"/>
            <a:ext cx="188686" cy="1268259"/>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2" name="Isosceles Triangle 41"/>
          <p:cNvSpPr/>
          <p:nvPr/>
        </p:nvSpPr>
        <p:spPr>
          <a:xfrm>
            <a:off x="9261982" y="6347460"/>
            <a:ext cx="188686" cy="510540"/>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3" name="Isosceles Triangle 42"/>
          <p:cNvSpPr/>
          <p:nvPr/>
        </p:nvSpPr>
        <p:spPr>
          <a:xfrm>
            <a:off x="9557343" y="5836920"/>
            <a:ext cx="188686" cy="1021080"/>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4" name="Isosceles Triangle 43"/>
          <p:cNvSpPr/>
          <p:nvPr/>
        </p:nvSpPr>
        <p:spPr>
          <a:xfrm>
            <a:off x="9852704" y="6578600"/>
            <a:ext cx="188686" cy="279400"/>
          </a:xfrm>
          <a:prstGeom prst="triangle">
            <a:avLst/>
          </a:prstGeom>
          <a:gradFill>
            <a:gsLst>
              <a:gs pos="0">
                <a:schemeClr val="tx2">
                  <a:lumMod val="75000"/>
                </a:schemeClr>
              </a:gs>
              <a:gs pos="50000">
                <a:schemeClr val="accent5">
                  <a:lumMod val="75000"/>
                </a:schemeClr>
              </a:gs>
              <a:gs pos="100000">
                <a:schemeClr val="accent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Isosceles Triangle 45"/>
          <p:cNvSpPr/>
          <p:nvPr/>
        </p:nvSpPr>
        <p:spPr>
          <a:xfrm>
            <a:off x="10148065" y="6126480"/>
            <a:ext cx="188686" cy="73152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7" name="Isosceles Triangle 46"/>
          <p:cNvSpPr/>
          <p:nvPr/>
        </p:nvSpPr>
        <p:spPr>
          <a:xfrm>
            <a:off x="10443427" y="6492240"/>
            <a:ext cx="188686" cy="36576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8" name="Isosceles Triangle 47"/>
          <p:cNvSpPr/>
          <p:nvPr/>
        </p:nvSpPr>
        <p:spPr>
          <a:xfrm>
            <a:off x="10738787" y="6697980"/>
            <a:ext cx="188686" cy="16002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9" name="Isosceles Triangle 48"/>
          <p:cNvSpPr/>
          <p:nvPr/>
        </p:nvSpPr>
        <p:spPr>
          <a:xfrm>
            <a:off x="11034149" y="6261100"/>
            <a:ext cx="188686" cy="59690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0" name="Isosceles Triangle 49"/>
          <p:cNvSpPr/>
          <p:nvPr/>
        </p:nvSpPr>
        <p:spPr>
          <a:xfrm>
            <a:off x="11329509" y="5634038"/>
            <a:ext cx="188686" cy="1223962"/>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1" name="Isosceles Triangle 50"/>
          <p:cNvSpPr/>
          <p:nvPr/>
        </p:nvSpPr>
        <p:spPr>
          <a:xfrm>
            <a:off x="11624871" y="5778500"/>
            <a:ext cx="188686" cy="107950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2" name="Isosceles Triangle 51"/>
          <p:cNvSpPr/>
          <p:nvPr/>
        </p:nvSpPr>
        <p:spPr>
          <a:xfrm>
            <a:off x="11920237" y="5226050"/>
            <a:ext cx="188686" cy="1631950"/>
          </a:xfrm>
          <a:prstGeom prst="triangle">
            <a:avLst/>
          </a:prstGeom>
          <a:gradFill>
            <a:gsLst>
              <a:gs pos="0">
                <a:schemeClr val="tx2">
                  <a:lumMod val="75000"/>
                </a:schemeClr>
              </a:gs>
              <a:gs pos="50000">
                <a:schemeClr val="accent6">
                  <a:lumMod val="75000"/>
                </a:schemeClr>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4" name="Rectangle 179"/>
          <p:cNvSpPr/>
          <p:nvPr/>
        </p:nvSpPr>
        <p:spPr>
          <a:xfrm>
            <a:off x="154414" y="2547395"/>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5" name="Rectangle 180"/>
          <p:cNvSpPr/>
          <p:nvPr/>
        </p:nvSpPr>
        <p:spPr>
          <a:xfrm>
            <a:off x="449775" y="4138110"/>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6" name="Rectangle 181"/>
          <p:cNvSpPr/>
          <p:nvPr/>
        </p:nvSpPr>
        <p:spPr>
          <a:xfrm>
            <a:off x="745136" y="3208154"/>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7" name="Rectangle 182"/>
          <p:cNvSpPr/>
          <p:nvPr/>
        </p:nvSpPr>
        <p:spPr>
          <a:xfrm>
            <a:off x="1040497" y="2111374"/>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8" name="Rectangle 183"/>
          <p:cNvSpPr/>
          <p:nvPr/>
        </p:nvSpPr>
        <p:spPr>
          <a:xfrm>
            <a:off x="1335858" y="3738392"/>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9" name="Rectangle 184"/>
          <p:cNvSpPr/>
          <p:nvPr/>
        </p:nvSpPr>
        <p:spPr>
          <a:xfrm>
            <a:off x="1631219" y="4821979"/>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0" name="Rectangle 185"/>
          <p:cNvSpPr/>
          <p:nvPr/>
        </p:nvSpPr>
        <p:spPr>
          <a:xfrm>
            <a:off x="1926580" y="4880443"/>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1" name="Rectangle 186"/>
          <p:cNvSpPr/>
          <p:nvPr/>
        </p:nvSpPr>
        <p:spPr>
          <a:xfrm>
            <a:off x="2221941" y="2872494"/>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2" name="Rectangle 187"/>
          <p:cNvSpPr/>
          <p:nvPr/>
        </p:nvSpPr>
        <p:spPr>
          <a:xfrm>
            <a:off x="2517302" y="4247296"/>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3" name="Rectangle 188"/>
          <p:cNvSpPr/>
          <p:nvPr/>
        </p:nvSpPr>
        <p:spPr>
          <a:xfrm>
            <a:off x="2812663" y="4841919"/>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4" name="Rectangle 189"/>
          <p:cNvSpPr/>
          <p:nvPr/>
        </p:nvSpPr>
        <p:spPr>
          <a:xfrm>
            <a:off x="3108024" y="3882651"/>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5" name="Rectangle 190"/>
          <p:cNvSpPr/>
          <p:nvPr/>
        </p:nvSpPr>
        <p:spPr>
          <a:xfrm>
            <a:off x="3403385" y="5535309"/>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6" name="Rectangle 191"/>
          <p:cNvSpPr/>
          <p:nvPr/>
        </p:nvSpPr>
        <p:spPr>
          <a:xfrm>
            <a:off x="3698746" y="4806437"/>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7" name="Rectangle 192"/>
          <p:cNvSpPr/>
          <p:nvPr/>
        </p:nvSpPr>
        <p:spPr>
          <a:xfrm>
            <a:off x="3994107" y="337617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8" name="Rectangle 193"/>
          <p:cNvSpPr/>
          <p:nvPr/>
        </p:nvSpPr>
        <p:spPr>
          <a:xfrm>
            <a:off x="4289468" y="4657003"/>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9" name="Rectangle 194"/>
          <p:cNvSpPr/>
          <p:nvPr/>
        </p:nvSpPr>
        <p:spPr>
          <a:xfrm>
            <a:off x="4584829" y="5890260"/>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0" name="Rectangle 195"/>
          <p:cNvSpPr/>
          <p:nvPr/>
        </p:nvSpPr>
        <p:spPr>
          <a:xfrm>
            <a:off x="4880190" y="502213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1" name="Rectangle 196"/>
          <p:cNvSpPr/>
          <p:nvPr/>
        </p:nvSpPr>
        <p:spPr>
          <a:xfrm>
            <a:off x="5175551" y="6132429"/>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2" name="Rectangle 197"/>
          <p:cNvSpPr/>
          <p:nvPr/>
        </p:nvSpPr>
        <p:spPr>
          <a:xfrm>
            <a:off x="5470912" y="5564992"/>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3" name="Rectangle 198"/>
          <p:cNvSpPr/>
          <p:nvPr/>
        </p:nvSpPr>
        <p:spPr>
          <a:xfrm>
            <a:off x="5766273" y="5304632"/>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4" name="Rectangle 199"/>
          <p:cNvSpPr/>
          <p:nvPr/>
        </p:nvSpPr>
        <p:spPr>
          <a:xfrm>
            <a:off x="6061634" y="5998022"/>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5" name="Rectangle 200"/>
          <p:cNvSpPr/>
          <p:nvPr/>
        </p:nvSpPr>
        <p:spPr>
          <a:xfrm>
            <a:off x="6356995" y="4955302"/>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6" name="Rectangle 201"/>
          <p:cNvSpPr/>
          <p:nvPr/>
        </p:nvSpPr>
        <p:spPr>
          <a:xfrm>
            <a:off x="6652356" y="4129262"/>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7" name="Rectangle 202"/>
          <p:cNvSpPr/>
          <p:nvPr/>
        </p:nvSpPr>
        <p:spPr>
          <a:xfrm>
            <a:off x="6947717" y="4554924"/>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8" name="Rectangle 203"/>
          <p:cNvSpPr/>
          <p:nvPr/>
        </p:nvSpPr>
        <p:spPr>
          <a:xfrm>
            <a:off x="7243078" y="5448786"/>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9" name="Rectangle 204"/>
          <p:cNvSpPr/>
          <p:nvPr/>
        </p:nvSpPr>
        <p:spPr>
          <a:xfrm>
            <a:off x="7538439" y="3591176"/>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0" name="Rectangle 205"/>
          <p:cNvSpPr/>
          <p:nvPr/>
        </p:nvSpPr>
        <p:spPr>
          <a:xfrm>
            <a:off x="7833800" y="5612989"/>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1" name="Rectangle 206"/>
          <p:cNvSpPr/>
          <p:nvPr/>
        </p:nvSpPr>
        <p:spPr>
          <a:xfrm>
            <a:off x="8129161" y="2643742"/>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2" name="Rectangle 207"/>
          <p:cNvSpPr/>
          <p:nvPr/>
        </p:nvSpPr>
        <p:spPr>
          <a:xfrm>
            <a:off x="8424522" y="4347270"/>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3" name="Rectangle 208"/>
          <p:cNvSpPr/>
          <p:nvPr/>
        </p:nvSpPr>
        <p:spPr>
          <a:xfrm>
            <a:off x="8719883" y="5671025"/>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4" name="Rectangle 209"/>
          <p:cNvSpPr/>
          <p:nvPr/>
        </p:nvSpPr>
        <p:spPr>
          <a:xfrm>
            <a:off x="9015244" y="5159940"/>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5" name="Rectangle 210"/>
          <p:cNvSpPr/>
          <p:nvPr/>
        </p:nvSpPr>
        <p:spPr>
          <a:xfrm>
            <a:off x="9310605" y="6108963"/>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6" name="Rectangle 211"/>
          <p:cNvSpPr/>
          <p:nvPr/>
        </p:nvSpPr>
        <p:spPr>
          <a:xfrm>
            <a:off x="9605966" y="3795461"/>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7" name="Rectangle 212"/>
          <p:cNvSpPr/>
          <p:nvPr/>
        </p:nvSpPr>
        <p:spPr>
          <a:xfrm>
            <a:off x="9901327" y="5667047"/>
            <a:ext cx="91440" cy="91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8" name="Rectangle 213"/>
          <p:cNvSpPr/>
          <p:nvPr/>
        </p:nvSpPr>
        <p:spPr>
          <a:xfrm>
            <a:off x="10196688" y="5367296"/>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9" name="Rectangle 214"/>
          <p:cNvSpPr/>
          <p:nvPr/>
        </p:nvSpPr>
        <p:spPr>
          <a:xfrm>
            <a:off x="10492049" y="4923752"/>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0" name="Rectangle 215"/>
          <p:cNvSpPr/>
          <p:nvPr/>
        </p:nvSpPr>
        <p:spPr>
          <a:xfrm>
            <a:off x="10787410" y="6559258"/>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1" name="Rectangle 216"/>
          <p:cNvSpPr/>
          <p:nvPr/>
        </p:nvSpPr>
        <p:spPr>
          <a:xfrm>
            <a:off x="11082771" y="5998022"/>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2" name="Rectangle 217"/>
          <p:cNvSpPr/>
          <p:nvPr/>
        </p:nvSpPr>
        <p:spPr>
          <a:xfrm>
            <a:off x="11378132" y="4092390"/>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3" name="Rectangle 218"/>
          <p:cNvSpPr/>
          <p:nvPr/>
        </p:nvSpPr>
        <p:spPr>
          <a:xfrm>
            <a:off x="11673493" y="4785397"/>
            <a:ext cx="91440" cy="91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4" name="Rectangle 219"/>
          <p:cNvSpPr/>
          <p:nvPr/>
        </p:nvSpPr>
        <p:spPr>
          <a:xfrm>
            <a:off x="11988800" y="3664009"/>
            <a:ext cx="71500" cy="687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6" name="Rectangle 179"/>
          <p:cNvSpPr/>
          <p:nvPr/>
        </p:nvSpPr>
        <p:spPr>
          <a:xfrm>
            <a:off x="175855" y="2411113"/>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7" name="Rectangle 180"/>
          <p:cNvSpPr/>
          <p:nvPr/>
        </p:nvSpPr>
        <p:spPr>
          <a:xfrm>
            <a:off x="471217" y="400182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8" name="Rectangle 181"/>
          <p:cNvSpPr/>
          <p:nvPr/>
        </p:nvSpPr>
        <p:spPr>
          <a:xfrm>
            <a:off x="766577" y="3071872"/>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9" name="Rectangle 182"/>
          <p:cNvSpPr/>
          <p:nvPr/>
        </p:nvSpPr>
        <p:spPr>
          <a:xfrm>
            <a:off x="1061939" y="1489317"/>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0" name="Rectangle 183"/>
          <p:cNvSpPr/>
          <p:nvPr/>
        </p:nvSpPr>
        <p:spPr>
          <a:xfrm>
            <a:off x="1357299" y="360211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Rectangle 184"/>
          <p:cNvSpPr/>
          <p:nvPr/>
        </p:nvSpPr>
        <p:spPr>
          <a:xfrm>
            <a:off x="1652661" y="453206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2" name="Rectangle 185"/>
          <p:cNvSpPr/>
          <p:nvPr/>
        </p:nvSpPr>
        <p:spPr>
          <a:xfrm>
            <a:off x="1948021" y="474416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Rectangle 186"/>
          <p:cNvSpPr/>
          <p:nvPr/>
        </p:nvSpPr>
        <p:spPr>
          <a:xfrm>
            <a:off x="2243383" y="400182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Rectangle 187"/>
          <p:cNvSpPr/>
          <p:nvPr/>
        </p:nvSpPr>
        <p:spPr>
          <a:xfrm>
            <a:off x="2538743" y="3675527"/>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Rectangle 188"/>
          <p:cNvSpPr/>
          <p:nvPr/>
        </p:nvSpPr>
        <p:spPr>
          <a:xfrm>
            <a:off x="2834105" y="516835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6" name="Rectangle 189"/>
          <p:cNvSpPr/>
          <p:nvPr/>
        </p:nvSpPr>
        <p:spPr>
          <a:xfrm>
            <a:off x="3129465" y="438523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7" name="Rectangle 190"/>
          <p:cNvSpPr/>
          <p:nvPr/>
        </p:nvSpPr>
        <p:spPr>
          <a:xfrm>
            <a:off x="3424827" y="586174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8" name="Rectangle 191"/>
          <p:cNvSpPr/>
          <p:nvPr/>
        </p:nvSpPr>
        <p:spPr>
          <a:xfrm>
            <a:off x="3720187" y="453206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9" name="Rectangle 192"/>
          <p:cNvSpPr/>
          <p:nvPr/>
        </p:nvSpPr>
        <p:spPr>
          <a:xfrm>
            <a:off x="4015549" y="400182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0" name="Rectangle 193"/>
          <p:cNvSpPr/>
          <p:nvPr/>
        </p:nvSpPr>
        <p:spPr>
          <a:xfrm>
            <a:off x="4310909" y="493994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1" name="Rectangle 194"/>
          <p:cNvSpPr/>
          <p:nvPr/>
        </p:nvSpPr>
        <p:spPr>
          <a:xfrm>
            <a:off x="4606271" y="626961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2" name="Rectangle 195"/>
          <p:cNvSpPr/>
          <p:nvPr/>
        </p:nvSpPr>
        <p:spPr>
          <a:xfrm>
            <a:off x="4901631" y="5502809"/>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3" name="Rectangle 196"/>
          <p:cNvSpPr/>
          <p:nvPr/>
        </p:nvSpPr>
        <p:spPr>
          <a:xfrm>
            <a:off x="5196993" y="6422976"/>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4" name="Rectangle 197"/>
          <p:cNvSpPr/>
          <p:nvPr/>
        </p:nvSpPr>
        <p:spPr>
          <a:xfrm>
            <a:off x="5492353" y="597268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5" name="Rectangle 198"/>
          <p:cNvSpPr/>
          <p:nvPr/>
        </p:nvSpPr>
        <p:spPr>
          <a:xfrm>
            <a:off x="5787715" y="516835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6" name="Rectangle 199"/>
          <p:cNvSpPr/>
          <p:nvPr/>
        </p:nvSpPr>
        <p:spPr>
          <a:xfrm>
            <a:off x="6083075" y="586174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7" name="Rectangle 200"/>
          <p:cNvSpPr/>
          <p:nvPr/>
        </p:nvSpPr>
        <p:spPr>
          <a:xfrm>
            <a:off x="6378437" y="461422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8" name="Rectangle 201"/>
          <p:cNvSpPr/>
          <p:nvPr/>
        </p:nvSpPr>
        <p:spPr>
          <a:xfrm>
            <a:off x="6673797" y="3817394"/>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9" name="Rectangle 202"/>
          <p:cNvSpPr/>
          <p:nvPr/>
        </p:nvSpPr>
        <p:spPr>
          <a:xfrm>
            <a:off x="6969159" y="410452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0" name="Rectangle 203"/>
          <p:cNvSpPr/>
          <p:nvPr/>
        </p:nvSpPr>
        <p:spPr>
          <a:xfrm>
            <a:off x="7264519" y="5198486"/>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1" name="Rectangle 204"/>
          <p:cNvSpPr/>
          <p:nvPr/>
        </p:nvSpPr>
        <p:spPr>
          <a:xfrm>
            <a:off x="7559881" y="3316596"/>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2" name="Rectangle 205"/>
          <p:cNvSpPr/>
          <p:nvPr/>
        </p:nvSpPr>
        <p:spPr>
          <a:xfrm>
            <a:off x="7855241" y="5476707"/>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3" name="Rectangle 206"/>
          <p:cNvSpPr/>
          <p:nvPr/>
        </p:nvSpPr>
        <p:spPr>
          <a:xfrm>
            <a:off x="8150603" y="4202454"/>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4" name="Rectangle 207"/>
          <p:cNvSpPr/>
          <p:nvPr/>
        </p:nvSpPr>
        <p:spPr>
          <a:xfrm>
            <a:off x="8445963" y="477225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5" name="Rectangle 208"/>
          <p:cNvSpPr/>
          <p:nvPr/>
        </p:nvSpPr>
        <p:spPr>
          <a:xfrm>
            <a:off x="8741325" y="5860652"/>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6" name="Rectangle 209"/>
          <p:cNvSpPr/>
          <p:nvPr/>
        </p:nvSpPr>
        <p:spPr>
          <a:xfrm>
            <a:off x="9036685" y="499927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7" name="Rectangle 210"/>
          <p:cNvSpPr/>
          <p:nvPr/>
        </p:nvSpPr>
        <p:spPr>
          <a:xfrm>
            <a:off x="9332047" y="5972681"/>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8" name="Rectangle 211"/>
          <p:cNvSpPr/>
          <p:nvPr/>
        </p:nvSpPr>
        <p:spPr>
          <a:xfrm>
            <a:off x="9627407" y="531681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9" name="Rectangle 212"/>
          <p:cNvSpPr/>
          <p:nvPr/>
        </p:nvSpPr>
        <p:spPr>
          <a:xfrm>
            <a:off x="9922769" y="626961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0" name="Rectangle 213"/>
          <p:cNvSpPr/>
          <p:nvPr/>
        </p:nvSpPr>
        <p:spPr>
          <a:xfrm>
            <a:off x="10218129" y="568880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1" name="Rectangle 214"/>
          <p:cNvSpPr/>
          <p:nvPr/>
        </p:nvSpPr>
        <p:spPr>
          <a:xfrm>
            <a:off x="10513491" y="6158672"/>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2" name="Rectangle 215"/>
          <p:cNvSpPr/>
          <p:nvPr/>
        </p:nvSpPr>
        <p:spPr>
          <a:xfrm>
            <a:off x="10808851" y="6422976"/>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3" name="Rectangle 216"/>
          <p:cNvSpPr/>
          <p:nvPr/>
        </p:nvSpPr>
        <p:spPr>
          <a:xfrm>
            <a:off x="11104213" y="5861740"/>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4" name="Rectangle 217"/>
          <p:cNvSpPr/>
          <p:nvPr/>
        </p:nvSpPr>
        <p:spPr>
          <a:xfrm>
            <a:off x="11399573" y="505618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5" name="Rectangle 218"/>
          <p:cNvSpPr/>
          <p:nvPr/>
        </p:nvSpPr>
        <p:spPr>
          <a:xfrm>
            <a:off x="11694935" y="5241768"/>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6" name="Rectangle 219"/>
          <p:cNvSpPr/>
          <p:nvPr/>
        </p:nvSpPr>
        <p:spPr>
          <a:xfrm>
            <a:off x="11990301" y="4532065"/>
            <a:ext cx="45720" cy="45720"/>
          </a:xfrm>
          <a:prstGeom prst="ellips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37" name="Group 136"/>
          <p:cNvGrpSpPr/>
          <p:nvPr/>
        </p:nvGrpSpPr>
        <p:grpSpPr>
          <a:xfrm>
            <a:off x="4851189" y="3305423"/>
            <a:ext cx="2638627" cy="335603"/>
            <a:chOff x="5043055" y="3139970"/>
            <a:chExt cx="2638627" cy="335603"/>
          </a:xfrm>
        </p:grpSpPr>
        <p:sp>
          <p:nvSpPr>
            <p:cNvPr id="138" name="Freeform 137"/>
            <p:cNvSpPr>
              <a:spLocks noChangeAspect="1"/>
            </p:cNvSpPr>
            <p:nvPr/>
          </p:nvSpPr>
          <p:spPr>
            <a:xfrm rot="10800000">
              <a:off x="5043055" y="3196646"/>
              <a:ext cx="222247" cy="222250"/>
            </a:xfrm>
            <a:custGeom>
              <a:avLst/>
              <a:gdLst>
                <a:gd name="connsiteX0" fmla="*/ 220644 w 269398"/>
                <a:gd name="connsiteY0" fmla="*/ 1 h 269399"/>
                <a:gd name="connsiteX1" fmla="*/ 170812 w 269398"/>
                <a:gd name="connsiteY1" fmla="*/ 1 h 269399"/>
                <a:gd name="connsiteX2" fmla="*/ 170812 w 269398"/>
                <a:gd name="connsiteY2" fmla="*/ 0 h 269399"/>
                <a:gd name="connsiteX3" fmla="*/ 220644 w 269398"/>
                <a:gd name="connsiteY3" fmla="*/ 0 h 269399"/>
                <a:gd name="connsiteX4" fmla="*/ 134699 w 269398"/>
                <a:gd name="connsiteY4" fmla="*/ 170815 h 269399"/>
                <a:gd name="connsiteX5" fmla="*/ 98586 w 269398"/>
                <a:gd name="connsiteY5" fmla="*/ 134701 h 269399"/>
                <a:gd name="connsiteX6" fmla="*/ 134699 w 269398"/>
                <a:gd name="connsiteY6" fmla="*/ 98587 h 269399"/>
                <a:gd name="connsiteX7" fmla="*/ 170812 w 269398"/>
                <a:gd name="connsiteY7" fmla="*/ 98587 h 269399"/>
                <a:gd name="connsiteX8" fmla="*/ 170812 w 269398"/>
                <a:gd name="connsiteY8" fmla="*/ 134701 h 269399"/>
                <a:gd name="connsiteX9" fmla="*/ 134699 w 269398"/>
                <a:gd name="connsiteY9" fmla="*/ 170815 h 269399"/>
                <a:gd name="connsiteX10" fmla="*/ 134699 w 269398"/>
                <a:gd name="connsiteY10" fmla="*/ 269399 h 269399"/>
                <a:gd name="connsiteX11" fmla="*/ 0 w 269398"/>
                <a:gd name="connsiteY11" fmla="*/ 134700 h 269399"/>
                <a:gd name="connsiteX12" fmla="*/ 1 w 269398"/>
                <a:gd name="connsiteY12" fmla="*/ 134700 h 269399"/>
                <a:gd name="connsiteX13" fmla="*/ 134700 w 269398"/>
                <a:gd name="connsiteY13" fmla="*/ 1 h 269399"/>
                <a:gd name="connsiteX14" fmla="*/ 170812 w 269398"/>
                <a:gd name="connsiteY14" fmla="*/ 1 h 269399"/>
                <a:gd name="connsiteX15" fmla="*/ 170812 w 269398"/>
                <a:gd name="connsiteY15" fmla="*/ 48753 h 269399"/>
                <a:gd name="connsiteX16" fmla="*/ 134699 w 269398"/>
                <a:gd name="connsiteY16" fmla="*/ 48753 h 269399"/>
                <a:gd name="connsiteX17" fmla="*/ 48754 w 269398"/>
                <a:gd name="connsiteY17" fmla="*/ 134699 h 269399"/>
                <a:gd name="connsiteX18" fmla="*/ 134699 w 269398"/>
                <a:gd name="connsiteY18" fmla="*/ 220645 h 269399"/>
                <a:gd name="connsiteX19" fmla="*/ 220644 w 269398"/>
                <a:gd name="connsiteY19" fmla="*/ 134699 h 269399"/>
                <a:gd name="connsiteX20" fmla="*/ 220644 w 269398"/>
                <a:gd name="connsiteY20" fmla="*/ 98587 h 269399"/>
                <a:gd name="connsiteX21" fmla="*/ 220644 w 269398"/>
                <a:gd name="connsiteY21" fmla="*/ 48753 h 269399"/>
                <a:gd name="connsiteX22" fmla="*/ 220644 w 269398"/>
                <a:gd name="connsiteY22" fmla="*/ 1 h 269399"/>
                <a:gd name="connsiteX23" fmla="*/ 269398 w 269398"/>
                <a:gd name="connsiteY23" fmla="*/ 1 h 269399"/>
                <a:gd name="connsiteX24" fmla="*/ 269398 w 269398"/>
                <a:gd name="connsiteY24" fmla="*/ 134700 h 269399"/>
                <a:gd name="connsiteX25" fmla="*/ 134699 w 269398"/>
                <a:gd name="connsiteY25" fmla="*/ 269399 h 26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9398" h="269399">
                  <a:moveTo>
                    <a:pt x="220644" y="1"/>
                  </a:moveTo>
                  <a:lnTo>
                    <a:pt x="170812" y="1"/>
                  </a:lnTo>
                  <a:lnTo>
                    <a:pt x="170812" y="0"/>
                  </a:lnTo>
                  <a:lnTo>
                    <a:pt x="220644" y="0"/>
                  </a:lnTo>
                  <a:close/>
                  <a:moveTo>
                    <a:pt x="134699" y="170815"/>
                  </a:moveTo>
                  <a:cubicBezTo>
                    <a:pt x="114754" y="170815"/>
                    <a:pt x="98586" y="154646"/>
                    <a:pt x="98586" y="134701"/>
                  </a:cubicBezTo>
                  <a:cubicBezTo>
                    <a:pt x="98586" y="114756"/>
                    <a:pt x="114754" y="98587"/>
                    <a:pt x="134699" y="98587"/>
                  </a:cubicBezTo>
                  <a:lnTo>
                    <a:pt x="170812" y="98587"/>
                  </a:lnTo>
                  <a:lnTo>
                    <a:pt x="170812" y="134701"/>
                  </a:lnTo>
                  <a:cubicBezTo>
                    <a:pt x="170812" y="154646"/>
                    <a:pt x="154644" y="170815"/>
                    <a:pt x="134699" y="170815"/>
                  </a:cubicBezTo>
                  <a:close/>
                  <a:moveTo>
                    <a:pt x="134699" y="269399"/>
                  </a:moveTo>
                  <a:cubicBezTo>
                    <a:pt x="60307" y="269399"/>
                    <a:pt x="0" y="209092"/>
                    <a:pt x="0" y="134700"/>
                  </a:cubicBezTo>
                  <a:lnTo>
                    <a:pt x="1" y="134700"/>
                  </a:lnTo>
                  <a:cubicBezTo>
                    <a:pt x="1" y="60308"/>
                    <a:pt x="60308" y="1"/>
                    <a:pt x="134700" y="1"/>
                  </a:cubicBezTo>
                  <a:lnTo>
                    <a:pt x="170812" y="1"/>
                  </a:lnTo>
                  <a:lnTo>
                    <a:pt x="170812" y="48753"/>
                  </a:lnTo>
                  <a:lnTo>
                    <a:pt x="134699" y="48753"/>
                  </a:lnTo>
                  <a:cubicBezTo>
                    <a:pt x="87233" y="48753"/>
                    <a:pt x="48754" y="87232"/>
                    <a:pt x="48754" y="134699"/>
                  </a:cubicBezTo>
                  <a:cubicBezTo>
                    <a:pt x="48754" y="182166"/>
                    <a:pt x="87233" y="220645"/>
                    <a:pt x="134699" y="220645"/>
                  </a:cubicBezTo>
                  <a:cubicBezTo>
                    <a:pt x="182165" y="220645"/>
                    <a:pt x="220644" y="182166"/>
                    <a:pt x="220644" y="134699"/>
                  </a:cubicBezTo>
                  <a:lnTo>
                    <a:pt x="220644" y="98587"/>
                  </a:lnTo>
                  <a:lnTo>
                    <a:pt x="220644" y="48753"/>
                  </a:lnTo>
                  <a:lnTo>
                    <a:pt x="220644" y="1"/>
                  </a:lnTo>
                  <a:lnTo>
                    <a:pt x="269398" y="1"/>
                  </a:lnTo>
                  <a:lnTo>
                    <a:pt x="269398" y="134700"/>
                  </a:lnTo>
                  <a:cubicBezTo>
                    <a:pt x="269398" y="209092"/>
                    <a:pt x="209091" y="269399"/>
                    <a:pt x="134699" y="269399"/>
                  </a:cubicBezTo>
                  <a:close/>
                </a:path>
              </a:pathLst>
            </a:cu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
          <p:nvSpPr>
            <p:cNvPr id="139" name="Title 1"/>
            <p:cNvSpPr txBox="1"/>
            <p:nvPr/>
          </p:nvSpPr>
          <p:spPr>
            <a:xfrm>
              <a:off x="5285509" y="3139970"/>
              <a:ext cx="2396173" cy="335603"/>
            </a:xfrm>
            <a:prstGeom prst="rect">
              <a:avLst/>
            </a:prstGeom>
          </p:spPr>
          <p:txBody>
            <a:bodyPr lIns="91440" anchor="ctr">
              <a:noAutofit/>
            </a:bodyPr>
            <a:lstStyle>
              <a:lvl1pPr algn="ctr" defTabSz="914400" rtl="0" eaLnBrk="1" latinLnBrk="0" hangingPunct="1">
                <a:lnSpc>
                  <a:spcPct val="90000"/>
                </a:lnSpc>
                <a:spcBef>
                  <a:spcPct val="0"/>
                </a:spcBef>
                <a:buNone/>
                <a:defRPr sz="2400" b="1" kern="1200" baseline="0">
                  <a:solidFill>
                    <a:schemeClr val="bg1">
                      <a:lumMod val="50000"/>
                    </a:schemeClr>
                  </a:solidFill>
                  <a:latin typeface="+mn-lt"/>
                  <a:ea typeface="+mj-ea"/>
                  <a:cs typeface="+mj-cs"/>
                </a:defRPr>
              </a:lvl1pPr>
            </a:lstStyle>
            <a:p>
              <a:pPr algn="l"/>
              <a:r>
                <a:rPr lang="en-IN" altLang="en-US" sz="1865" b="0" dirty="0">
                  <a:solidFill>
                    <a:schemeClr val="tx2">
                      <a:lumMod val="20000"/>
                      <a:lumOff val="80000"/>
                    </a:schemeClr>
                  </a:solidFill>
                  <a:latin typeface="+mj-lt"/>
                </a:rPr>
                <a:t>INTRODUCING  TEAM            ENIAC</a:t>
              </a:r>
              <a:endParaRPr lang="en-IN" altLang="en-US" sz="1865" b="0" dirty="0">
                <a:solidFill>
                  <a:schemeClr val="tx2">
                    <a:lumMod val="20000"/>
                    <a:lumOff val="80000"/>
                  </a:schemeClr>
                </a:solidFill>
                <a:latin typeface="+mj-lt"/>
              </a:endParaRPr>
            </a:p>
          </p:txBody>
        </p:sp>
      </p:grpSp>
      <p:sp>
        <p:nvSpPr>
          <p:cNvPr id="140" name="Subtitle 2"/>
          <p:cNvSpPr txBox="1"/>
          <p:nvPr/>
        </p:nvSpPr>
        <p:spPr>
          <a:xfrm>
            <a:off x="3496398" y="3961577"/>
            <a:ext cx="5199206" cy="501447"/>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baseline="0">
                <a:solidFill>
                  <a:schemeClr val="bg1">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IN" altLang="en-US" b="1" dirty="0">
                <a:solidFill>
                  <a:schemeClr val="tx2">
                    <a:lumMod val="20000"/>
                    <a:lumOff val="80000"/>
                  </a:schemeClr>
                </a:solidFill>
              </a:rPr>
              <a:t>Kalinga  Institute  of  Industrial   Technology</a:t>
            </a:r>
            <a:endParaRPr lang="en-IN" altLang="en-US" b="1" dirty="0">
              <a:solidFill>
                <a:schemeClr val="tx2">
                  <a:lumMod val="20000"/>
                  <a:lumOff val="80000"/>
                </a:schemeClr>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flipH="1">
            <a:off x="1153081" y="0"/>
            <a:ext cx="6273800" cy="6858000"/>
          </a:xfrm>
          <a:custGeom>
            <a:avLst/>
            <a:gdLst>
              <a:gd name="connsiteX0" fmla="*/ 0 w 6273800"/>
              <a:gd name="connsiteY0" fmla="*/ 0 h 6858000"/>
              <a:gd name="connsiteX1" fmla="*/ 6273800 w 6273800"/>
              <a:gd name="connsiteY1" fmla="*/ 0 h 6858000"/>
              <a:gd name="connsiteX2" fmla="*/ 6273800 w 6273800"/>
              <a:gd name="connsiteY2" fmla="*/ 6858000 h 6858000"/>
              <a:gd name="connsiteX3" fmla="*/ 4162288 w 6273800"/>
              <a:gd name="connsiteY3" fmla="*/ 6858000 h 6858000"/>
              <a:gd name="connsiteX4" fmla="*/ 0 w 6273800"/>
              <a:gd name="connsiteY4" fmla="*/ 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3800" h="6858000">
                <a:moveTo>
                  <a:pt x="0" y="0"/>
                </a:moveTo>
                <a:lnTo>
                  <a:pt x="6273800" y="0"/>
                </a:lnTo>
                <a:lnTo>
                  <a:pt x="6273800" y="6858000"/>
                </a:lnTo>
                <a:lnTo>
                  <a:pt x="4162288" y="6858000"/>
                </a:lnTo>
                <a:lnTo>
                  <a:pt x="0" y="1"/>
                </a:lnTo>
                <a:close/>
              </a:path>
            </a:pathLst>
          </a:custGeom>
          <a:gradFill>
            <a:gsLst>
              <a:gs pos="25000">
                <a:schemeClr val="accent3">
                  <a:alpha val="80000"/>
                </a:schemeClr>
              </a:gs>
              <a:gs pos="100000">
                <a:schemeClr val="accent5">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Freeform 19"/>
          <p:cNvSpPr/>
          <p:nvPr/>
        </p:nvSpPr>
        <p:spPr>
          <a:xfrm flipH="1">
            <a:off x="0" y="0"/>
            <a:ext cx="6273800" cy="6858000"/>
          </a:xfrm>
          <a:custGeom>
            <a:avLst/>
            <a:gdLst>
              <a:gd name="connsiteX0" fmla="*/ 0 w 6273800"/>
              <a:gd name="connsiteY0" fmla="*/ 0 h 6858000"/>
              <a:gd name="connsiteX1" fmla="*/ 6273800 w 6273800"/>
              <a:gd name="connsiteY1" fmla="*/ 0 h 6858000"/>
              <a:gd name="connsiteX2" fmla="*/ 6273800 w 6273800"/>
              <a:gd name="connsiteY2" fmla="*/ 6858000 h 6858000"/>
              <a:gd name="connsiteX3" fmla="*/ 4162288 w 6273800"/>
              <a:gd name="connsiteY3" fmla="*/ 6858000 h 6858000"/>
              <a:gd name="connsiteX4" fmla="*/ 0 w 6273800"/>
              <a:gd name="connsiteY4" fmla="*/ 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3800" h="6858000">
                <a:moveTo>
                  <a:pt x="0" y="0"/>
                </a:moveTo>
                <a:lnTo>
                  <a:pt x="6273800" y="0"/>
                </a:lnTo>
                <a:lnTo>
                  <a:pt x="6273800" y="6858000"/>
                </a:lnTo>
                <a:lnTo>
                  <a:pt x="4162288" y="6858000"/>
                </a:lnTo>
                <a:lnTo>
                  <a:pt x="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Isosceles Triangle 20"/>
          <p:cNvSpPr/>
          <p:nvPr/>
        </p:nvSpPr>
        <p:spPr>
          <a:xfrm>
            <a:off x="6163732" y="3449576"/>
            <a:ext cx="3534538" cy="2911843"/>
          </a:xfrm>
          <a:prstGeom prst="triangle">
            <a:avLst/>
          </a:prstGeom>
          <a:gradFill flip="none" rotWithShape="1">
            <a:gsLst>
              <a:gs pos="0">
                <a:schemeClr val="accent4">
                  <a:lumMod val="75000"/>
                  <a:alpha val="90000"/>
                </a:schemeClr>
              </a:gs>
              <a:gs pos="100000">
                <a:schemeClr val="accent4">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Isosceles Triangle 21"/>
          <p:cNvSpPr/>
          <p:nvPr/>
        </p:nvSpPr>
        <p:spPr>
          <a:xfrm rot="10800000">
            <a:off x="1851946" y="472909"/>
            <a:ext cx="2158507" cy="1778232"/>
          </a:xfrm>
          <a:prstGeom prst="triangle">
            <a:avLst/>
          </a:prstGeom>
          <a:gradFill flip="none" rotWithShape="1">
            <a:gsLst>
              <a:gs pos="0">
                <a:schemeClr val="accent2">
                  <a:lumMod val="75000"/>
                  <a:alpha val="90000"/>
                </a:schemeClr>
              </a:gs>
              <a:gs pos="100000">
                <a:schemeClr val="accent2">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 name="Isosceles Triangle 23"/>
          <p:cNvSpPr/>
          <p:nvPr/>
        </p:nvSpPr>
        <p:spPr>
          <a:xfrm>
            <a:off x="112141" y="2456865"/>
            <a:ext cx="1040941" cy="857553"/>
          </a:xfrm>
          <a:prstGeom prst="triangle">
            <a:avLst/>
          </a:prstGeom>
          <a:gradFill flip="none" rotWithShape="1">
            <a:gsLst>
              <a:gs pos="0">
                <a:schemeClr val="accent6">
                  <a:lumMod val="75000"/>
                  <a:alpha val="90000"/>
                </a:schemeClr>
              </a:gs>
              <a:gs pos="100000">
                <a:schemeClr val="accent6">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TextBox 25"/>
          <p:cNvSpPr txBox="1"/>
          <p:nvPr/>
        </p:nvSpPr>
        <p:spPr>
          <a:xfrm>
            <a:off x="1837690" y="2506980"/>
            <a:ext cx="6137275" cy="1938020"/>
          </a:xfrm>
          <a:prstGeom prst="rect">
            <a:avLst/>
          </a:prstGeom>
          <a:noFill/>
        </p:spPr>
        <p:txBody>
          <a:bodyPr wrap="square" rtlCol="0">
            <a:spAutoFit/>
          </a:bodyPr>
          <a:lstStyle/>
          <a:p>
            <a:r>
              <a:rPr lang="en-US" sz="6000" b="1" dirty="0" smtClean="0">
                <a:latin typeface="Montserrat Black" panose="00000A00000000000000" pitchFamily="50" charset="0"/>
              </a:rPr>
              <a:t>THANKS </a:t>
            </a:r>
            <a:r>
              <a:rPr lang="en-IN" altLang="en-US" sz="6000" b="1" dirty="0" smtClean="0">
                <a:latin typeface="Montserrat Black" panose="00000A00000000000000" pitchFamily="50" charset="0"/>
              </a:rPr>
              <a:t>FOR</a:t>
            </a:r>
            <a:r>
              <a:rPr lang="en-IN" altLang="en-US" sz="6000" dirty="0" smtClean="0">
                <a:latin typeface="Montserrat Black" panose="00000A00000000000000" pitchFamily="50" charset="0"/>
              </a:rPr>
              <a:t> </a:t>
            </a:r>
            <a:r>
              <a:rPr lang="en-US" sz="6000" dirty="0" smtClean="0">
                <a:latin typeface="Montserrat Black" panose="00000A00000000000000" pitchFamily="50" charset="0"/>
              </a:rPr>
              <a:t> </a:t>
            </a:r>
            <a:r>
              <a:rPr lang="en-US" sz="6000" dirty="0" smtClean="0">
                <a:solidFill>
                  <a:schemeClr val="bg1"/>
                </a:solidFill>
                <a:latin typeface="Montserrat" panose="00000500000000000000" pitchFamily="50" charset="0"/>
              </a:rPr>
              <a:t>FOR</a:t>
            </a:r>
            <a:endParaRPr lang="en-US" sz="6000" dirty="0">
              <a:solidFill>
                <a:schemeClr val="bg1"/>
              </a:solidFill>
              <a:latin typeface="Montserrat" panose="00000500000000000000" pitchFamily="50" charset="0"/>
            </a:endParaRPr>
          </a:p>
        </p:txBody>
      </p:sp>
      <p:sp>
        <p:nvSpPr>
          <p:cNvPr id="27" name="TextBox 26"/>
          <p:cNvSpPr txBox="1"/>
          <p:nvPr/>
        </p:nvSpPr>
        <p:spPr>
          <a:xfrm>
            <a:off x="4198351" y="4397990"/>
            <a:ext cx="4471670" cy="1014730"/>
          </a:xfrm>
          <a:prstGeom prst="rect">
            <a:avLst/>
          </a:prstGeom>
          <a:noFill/>
        </p:spPr>
        <p:txBody>
          <a:bodyPr wrap="none" rtlCol="0">
            <a:spAutoFit/>
          </a:bodyPr>
          <a:lstStyle/>
          <a:p>
            <a:r>
              <a:rPr lang="en-US" sz="6000" b="1" dirty="0" smtClean="0">
                <a:solidFill>
                  <a:schemeClr val="tx1"/>
                </a:solidFill>
                <a:latin typeface="Montserrat Black" panose="00000A00000000000000" pitchFamily="50" charset="0"/>
              </a:rPr>
              <a:t>WATCHING</a:t>
            </a:r>
            <a:endParaRPr lang="en-US" sz="6000" b="1" dirty="0" smtClean="0">
              <a:solidFill>
                <a:schemeClr val="tx1"/>
              </a:solidFill>
              <a:latin typeface="Montserrat Black" panose="00000A00000000000000" pitchFamily="50" charset="0"/>
            </a:endParaRPr>
          </a:p>
        </p:txBody>
      </p:sp>
      <p:sp>
        <p:nvSpPr>
          <p:cNvPr id="17" name="Freeform 16"/>
          <p:cNvSpPr/>
          <p:nvPr/>
        </p:nvSpPr>
        <p:spPr>
          <a:xfrm flipV="1">
            <a:off x="9937115" y="1177290"/>
            <a:ext cx="1640205" cy="4833620"/>
          </a:xfrm>
          <a:custGeom>
            <a:avLst/>
            <a:gdLst>
              <a:gd name="connsiteX0" fmla="*/ 6191088 w 6211868"/>
              <a:gd name="connsiteY0" fmla="*/ 10200756 h 10200756"/>
              <a:gd name="connsiteX1" fmla="*/ 6211868 w 6211868"/>
              <a:gd name="connsiteY1" fmla="*/ 10200756 h 10200756"/>
              <a:gd name="connsiteX2" fmla="*/ 6211868 w 6211868"/>
              <a:gd name="connsiteY2" fmla="*/ 0 h 10200756"/>
              <a:gd name="connsiteX3" fmla="*/ 0 w 6211868"/>
              <a:gd name="connsiteY3" fmla="*/ 0 h 10200756"/>
              <a:gd name="connsiteX4" fmla="*/ 0 w 6211868"/>
              <a:gd name="connsiteY4" fmla="*/ 2 h 10200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1868" h="10200756">
                <a:moveTo>
                  <a:pt x="6191088" y="10200756"/>
                </a:moveTo>
                <a:lnTo>
                  <a:pt x="6211868" y="10200756"/>
                </a:lnTo>
                <a:lnTo>
                  <a:pt x="6211868" y="0"/>
                </a:lnTo>
                <a:lnTo>
                  <a:pt x="0" y="0"/>
                </a:lnTo>
                <a:lnTo>
                  <a:pt x="0" y="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31" name="Freeform 30"/>
          <p:cNvSpPr/>
          <p:nvPr/>
        </p:nvSpPr>
        <p:spPr>
          <a:xfrm>
            <a:off x="0" y="3294743"/>
            <a:ext cx="3315711" cy="3563257"/>
          </a:xfrm>
          <a:custGeom>
            <a:avLst/>
            <a:gdLst>
              <a:gd name="connsiteX0" fmla="*/ 1729622 w 4973566"/>
              <a:gd name="connsiteY0" fmla="*/ 0 h 5344886"/>
              <a:gd name="connsiteX1" fmla="*/ 4973566 w 4973566"/>
              <a:gd name="connsiteY1" fmla="*/ 5344886 h 5344886"/>
              <a:gd name="connsiteX2" fmla="*/ 0 w 4973566"/>
              <a:gd name="connsiteY2" fmla="*/ 5344886 h 5344886"/>
              <a:gd name="connsiteX3" fmla="*/ 0 w 4973566"/>
              <a:gd name="connsiteY3" fmla="*/ 2849814 h 5344886"/>
            </a:gdLst>
            <a:ahLst/>
            <a:cxnLst>
              <a:cxn ang="0">
                <a:pos x="connsiteX0" y="connsiteY0"/>
              </a:cxn>
              <a:cxn ang="0">
                <a:pos x="connsiteX1" y="connsiteY1"/>
              </a:cxn>
              <a:cxn ang="0">
                <a:pos x="connsiteX2" y="connsiteY2"/>
              </a:cxn>
              <a:cxn ang="0">
                <a:pos x="connsiteX3" y="connsiteY3"/>
              </a:cxn>
            </a:cxnLst>
            <a:rect l="l" t="t" r="r" b="b"/>
            <a:pathLst>
              <a:path w="4973566" h="5344886">
                <a:moveTo>
                  <a:pt x="1729622" y="0"/>
                </a:moveTo>
                <a:lnTo>
                  <a:pt x="4973566" y="5344886"/>
                </a:lnTo>
                <a:lnTo>
                  <a:pt x="0" y="5344886"/>
                </a:lnTo>
                <a:lnTo>
                  <a:pt x="0" y="2849814"/>
                </a:lnTo>
                <a:close/>
              </a:path>
            </a:pathLst>
          </a:custGeom>
          <a:gradFill>
            <a:gsLst>
              <a:gs pos="0">
                <a:schemeClr val="accent5">
                  <a:lumMod val="75000"/>
                  <a:alpha val="90000"/>
                </a:schemeClr>
              </a:gs>
              <a:gs pos="50000">
                <a:schemeClr val="accent5">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25" name="Isosceles Triangle 24"/>
          <p:cNvSpPr/>
          <p:nvPr/>
        </p:nvSpPr>
        <p:spPr>
          <a:xfrm rot="10800000" flipV="1">
            <a:off x="1277308" y="3827029"/>
            <a:ext cx="1683371" cy="1386803"/>
          </a:xfrm>
          <a:prstGeom prst="triangle">
            <a:avLst/>
          </a:prstGeom>
          <a:gradFill flip="none" rotWithShape="1">
            <a:gsLst>
              <a:gs pos="0">
                <a:schemeClr val="accent3">
                  <a:lumMod val="75000"/>
                  <a:alpha val="90000"/>
                </a:schemeClr>
              </a:gs>
              <a:gs pos="100000">
                <a:schemeClr val="accent3">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6"/>
          </p:nvPr>
        </p:nvSpPr>
        <p:spPr/>
        <p:txBody>
          <a:bodyPr>
            <a:noAutofit/>
          </a:bodyPr>
          <a:lstStyle/>
          <a:p>
            <a:r>
              <a:rPr lang="en-IN" altLang="en-US" sz="2500" dirty="0"/>
              <a:t>Aayush Vats</a:t>
            </a:r>
            <a:endParaRPr lang="en-IN" altLang="en-US" sz="2500" dirty="0"/>
          </a:p>
        </p:txBody>
      </p:sp>
      <p:sp>
        <p:nvSpPr>
          <p:cNvPr id="5" name="Title 4"/>
          <p:cNvSpPr>
            <a:spLocks noGrp="1"/>
          </p:cNvSpPr>
          <p:nvPr>
            <p:ph type="ctrTitle"/>
          </p:nvPr>
        </p:nvSpPr>
        <p:spPr/>
        <p:txBody>
          <a:bodyPr/>
          <a:lstStyle/>
          <a:p>
            <a:r>
              <a:rPr lang="en-US" sz="1600" b="1" dirty="0" smtClean="0">
                <a:solidFill>
                  <a:schemeClr val="tx2">
                    <a:lumMod val="50000"/>
                  </a:schemeClr>
                </a:solidFill>
              </a:rPr>
              <a:t>OUR AWESOME TEAM</a:t>
            </a:r>
            <a:endParaRPr lang="en-US" sz="1600" b="1" dirty="0" smtClean="0">
              <a:solidFill>
                <a:schemeClr val="tx2">
                  <a:lumMod val="50000"/>
                </a:schemeClr>
              </a:solidFill>
            </a:endParaRPr>
          </a:p>
        </p:txBody>
      </p:sp>
      <p:sp>
        <p:nvSpPr>
          <p:cNvPr id="6" name="Subtitle 5"/>
          <p:cNvSpPr>
            <a:spLocks noGrp="1"/>
          </p:cNvSpPr>
          <p:nvPr>
            <p:ph type="subTitle" idx="1"/>
          </p:nvPr>
        </p:nvSpPr>
        <p:spPr/>
        <p:txBody>
          <a:bodyPr/>
          <a:lstStyle/>
          <a:p>
            <a:r>
              <a:rPr lang="en-US" sz="3200" b="1" dirty="0" smtClean="0">
                <a:solidFill>
                  <a:srgbClr val="7030A0"/>
                </a:solidFill>
              </a:rPr>
              <a:t>MEET THE TEAM </a:t>
            </a:r>
            <a:r>
              <a:rPr lang="en-IN" altLang="en-US" sz="3200" b="1" dirty="0" smtClean="0">
                <a:solidFill>
                  <a:srgbClr val="7030A0"/>
                </a:solidFill>
              </a:rPr>
              <a:t>ENIAC</a:t>
            </a:r>
            <a:endParaRPr lang="en-IN" altLang="en-US" sz="3200" b="1" dirty="0" smtClean="0">
              <a:solidFill>
                <a:srgbClr val="7030A0"/>
              </a:solidFill>
            </a:endParaRPr>
          </a:p>
        </p:txBody>
      </p:sp>
      <p:sp>
        <p:nvSpPr>
          <p:cNvPr id="7" name="Text Placeholder 6"/>
          <p:cNvSpPr>
            <a:spLocks noGrp="1"/>
          </p:cNvSpPr>
          <p:nvPr>
            <p:ph type="body" sz="quarter" idx="18"/>
          </p:nvPr>
        </p:nvSpPr>
        <p:spPr/>
        <p:txBody>
          <a:bodyPr>
            <a:normAutofit/>
          </a:bodyPr>
          <a:lstStyle/>
          <a:p>
            <a:r>
              <a:rPr lang="en-IN" altLang="en-US" dirty="0"/>
              <a:t>TEAM ENIAC </a:t>
            </a:r>
            <a:endParaRPr lang="en-IN" altLang="en-US" dirty="0"/>
          </a:p>
        </p:txBody>
      </p:sp>
      <p:sp>
        <p:nvSpPr>
          <p:cNvPr id="8" name="Text Placeholder 7"/>
          <p:cNvSpPr>
            <a:spLocks noGrp="1"/>
          </p:cNvSpPr>
          <p:nvPr>
            <p:ph type="body" sz="quarter" idx="15"/>
          </p:nvPr>
        </p:nvSpPr>
        <p:spPr/>
        <p:txBody>
          <a:bodyPr/>
          <a:lstStyle/>
          <a:p>
            <a:r>
              <a:rPr lang="en-IN" altLang="en-US" dirty="0"/>
              <a:t>KIIT UNIVERSITY</a:t>
            </a:r>
            <a:endParaRPr lang="en-IN" altLang="en-US" dirty="0"/>
          </a:p>
        </p:txBody>
      </p:sp>
      <p:sp>
        <p:nvSpPr>
          <p:cNvPr id="9" name="Text Placeholder 8"/>
          <p:cNvSpPr>
            <a:spLocks noGrp="1"/>
          </p:cNvSpPr>
          <p:nvPr>
            <p:ph type="body" sz="quarter" idx="45"/>
          </p:nvPr>
        </p:nvSpPr>
        <p:spPr/>
        <p:txBody>
          <a:bodyPr>
            <a:noAutofit/>
          </a:bodyPr>
          <a:lstStyle/>
          <a:p>
            <a:r>
              <a:rPr lang="en-IN" altLang="en-US" sz="2400" dirty="0"/>
              <a:t>Abhishek Sharma</a:t>
            </a:r>
            <a:r>
              <a:rPr lang="en-IN" altLang="en-US" sz="2200" dirty="0"/>
              <a:t> </a:t>
            </a:r>
            <a:endParaRPr lang="en-IN" altLang="en-US" sz="2200" dirty="0"/>
          </a:p>
        </p:txBody>
      </p:sp>
      <p:sp>
        <p:nvSpPr>
          <p:cNvPr id="11" name="Text Placeholder 10"/>
          <p:cNvSpPr>
            <a:spLocks noGrp="1"/>
          </p:cNvSpPr>
          <p:nvPr>
            <p:ph type="body" sz="quarter" idx="51"/>
          </p:nvPr>
        </p:nvSpPr>
        <p:spPr/>
        <p:txBody>
          <a:bodyPr>
            <a:noAutofit/>
          </a:bodyPr>
          <a:lstStyle/>
          <a:p>
            <a:r>
              <a:rPr lang="en-IN" altLang="en-US" sz="2400" dirty="0"/>
              <a:t>Rohit Kumar</a:t>
            </a:r>
            <a:endParaRPr lang="en-IN" altLang="en-US" sz="2400" dirty="0"/>
          </a:p>
        </p:txBody>
      </p:sp>
      <p:sp>
        <p:nvSpPr>
          <p:cNvPr id="18" name="Text Placeholder 17"/>
          <p:cNvSpPr>
            <a:spLocks noGrp="1"/>
          </p:cNvSpPr>
          <p:nvPr>
            <p:ph type="body" sz="quarter" idx="62"/>
          </p:nvPr>
        </p:nvSpPr>
        <p:spPr/>
        <p:txBody>
          <a:bodyPr>
            <a:noAutofit/>
          </a:bodyPr>
          <a:lstStyle/>
          <a:p>
            <a:r>
              <a:rPr lang="en-IN" altLang="en-US" sz="2400" dirty="0"/>
              <a:t>Someshwar Tripathi</a:t>
            </a:r>
            <a:endParaRPr lang="en-IN" altLang="en-US" sz="2400" dirty="0"/>
          </a:p>
        </p:txBody>
      </p:sp>
      <p:cxnSp>
        <p:nvCxnSpPr>
          <p:cNvPr id="22" name="Straight Connector 21"/>
          <p:cNvCxnSpPr>
            <a:stCxn id="23" idx="2"/>
          </p:cNvCxnSpPr>
          <p:nvPr/>
        </p:nvCxnSpPr>
        <p:spPr>
          <a:xfrm>
            <a:off x="2286001" y="4152900"/>
            <a:ext cx="0" cy="243840"/>
          </a:xfrm>
          <a:prstGeom prst="line">
            <a:avLst/>
          </a:prstGeom>
          <a:ln w="25400" cap="rnd">
            <a:solidFill>
              <a:schemeClr val="tx2">
                <a:lumMod val="40000"/>
                <a:lumOff val="60000"/>
              </a:schemeClr>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1066801" y="1714500"/>
            <a:ext cx="2438400" cy="2438400"/>
          </a:xfrm>
          <a:prstGeom prst="diamond">
            <a:avLst/>
          </a:prstGeom>
          <a:gradFill>
            <a:gsLst>
              <a:gs pos="0">
                <a:srgbClr val="FBFB11"/>
              </a:gs>
              <a:gs pos="100000">
                <a:srgbClr val="838309"/>
              </a:gs>
            </a:gsLst>
            <a:lin scaled="0"/>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Diamond 23"/>
          <p:cNvSpPr/>
          <p:nvPr/>
        </p:nvSpPr>
        <p:spPr>
          <a:xfrm>
            <a:off x="6146799" y="1714500"/>
            <a:ext cx="2438400" cy="2438400"/>
          </a:xfrm>
          <a:prstGeom prst="diamond">
            <a:avLst/>
          </a:prstGeom>
          <a:gradFill>
            <a:gsLst>
              <a:gs pos="0">
                <a:srgbClr val="007BD3"/>
              </a:gs>
              <a:gs pos="100000">
                <a:srgbClr val="034373"/>
              </a:gs>
            </a:gsLst>
            <a:lin scaled="0"/>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5" name="Straight Connector 24"/>
          <p:cNvCxnSpPr/>
          <p:nvPr/>
        </p:nvCxnSpPr>
        <p:spPr>
          <a:xfrm>
            <a:off x="4826000" y="4152900"/>
            <a:ext cx="0" cy="243840"/>
          </a:xfrm>
          <a:prstGeom prst="line">
            <a:avLst/>
          </a:prstGeom>
          <a:ln w="25400" cap="rnd">
            <a:solidFill>
              <a:schemeClr val="tx2">
                <a:lumMod val="40000"/>
                <a:lumOff val="60000"/>
              </a:schemeClr>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3606800" y="1714500"/>
            <a:ext cx="2438400" cy="2438400"/>
          </a:xfrm>
          <a:prstGeom prst="diamond">
            <a:avLst/>
          </a:prstGeom>
          <a:gradFill>
            <a:gsLst>
              <a:gs pos="0">
                <a:srgbClr val="14CD68"/>
              </a:gs>
              <a:gs pos="100000">
                <a:srgbClr val="0B6E38"/>
              </a:gs>
            </a:gsLst>
            <a:lin scaled="0"/>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7" name="Straight Connector 26"/>
          <p:cNvCxnSpPr/>
          <p:nvPr/>
        </p:nvCxnSpPr>
        <p:spPr>
          <a:xfrm>
            <a:off x="7365999" y="4152900"/>
            <a:ext cx="0" cy="243840"/>
          </a:xfrm>
          <a:prstGeom prst="line">
            <a:avLst/>
          </a:prstGeom>
          <a:ln w="25400" cap="rnd">
            <a:solidFill>
              <a:schemeClr val="tx2">
                <a:lumMod val="40000"/>
                <a:lumOff val="60000"/>
              </a:schemeClr>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8686799" y="1714500"/>
            <a:ext cx="2438400" cy="2438400"/>
          </a:xfrm>
          <a:prstGeom prst="diamond">
            <a:avLst/>
          </a:prstGeom>
          <a:gradFill>
            <a:gsLst>
              <a:gs pos="0">
                <a:srgbClr val="FE4444"/>
              </a:gs>
              <a:gs pos="100000">
                <a:srgbClr val="832B2B"/>
              </a:gs>
            </a:gsLst>
            <a:lin scaled="0"/>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9" name="Straight Connector 28"/>
          <p:cNvCxnSpPr/>
          <p:nvPr/>
        </p:nvCxnSpPr>
        <p:spPr>
          <a:xfrm>
            <a:off x="9905999" y="4152900"/>
            <a:ext cx="0" cy="243840"/>
          </a:xfrm>
          <a:prstGeom prst="line">
            <a:avLst/>
          </a:prstGeom>
          <a:ln w="25400" cap="rnd">
            <a:solidFill>
              <a:schemeClr val="tx2">
                <a:lumMod val="40000"/>
                <a:lumOff val="60000"/>
              </a:schemeClr>
            </a:solidFill>
            <a:prstDash val="sysDot"/>
            <a:tailEnd type="diamond" w="lg" len="lg"/>
          </a:ln>
        </p:spPr>
        <p:style>
          <a:lnRef idx="1">
            <a:schemeClr val="accent1"/>
          </a:lnRef>
          <a:fillRef idx="0">
            <a:schemeClr val="accent1"/>
          </a:fillRef>
          <a:effectRef idx="0">
            <a:schemeClr val="accent1"/>
          </a:effectRef>
          <a:fontRef idx="minor">
            <a:schemeClr val="tx1"/>
          </a:fontRef>
        </p:style>
      </p:cxnSp>
      <p:sp>
        <p:nvSpPr>
          <p:cNvPr id="30" name="Freeform 29"/>
          <p:cNvSpPr>
            <a:spLocks noChangeAspect="1"/>
          </p:cNvSpPr>
          <p:nvPr/>
        </p:nvSpPr>
        <p:spPr>
          <a:xfrm rot="10800000">
            <a:off x="1066800" y="6558813"/>
            <a:ext cx="148167" cy="148168"/>
          </a:xfrm>
          <a:custGeom>
            <a:avLst/>
            <a:gdLst>
              <a:gd name="connsiteX0" fmla="*/ 220644 w 269398"/>
              <a:gd name="connsiteY0" fmla="*/ 1 h 269399"/>
              <a:gd name="connsiteX1" fmla="*/ 170812 w 269398"/>
              <a:gd name="connsiteY1" fmla="*/ 1 h 269399"/>
              <a:gd name="connsiteX2" fmla="*/ 170812 w 269398"/>
              <a:gd name="connsiteY2" fmla="*/ 0 h 269399"/>
              <a:gd name="connsiteX3" fmla="*/ 220644 w 269398"/>
              <a:gd name="connsiteY3" fmla="*/ 0 h 269399"/>
              <a:gd name="connsiteX4" fmla="*/ 134699 w 269398"/>
              <a:gd name="connsiteY4" fmla="*/ 170815 h 269399"/>
              <a:gd name="connsiteX5" fmla="*/ 98586 w 269398"/>
              <a:gd name="connsiteY5" fmla="*/ 134701 h 269399"/>
              <a:gd name="connsiteX6" fmla="*/ 134699 w 269398"/>
              <a:gd name="connsiteY6" fmla="*/ 98587 h 269399"/>
              <a:gd name="connsiteX7" fmla="*/ 170812 w 269398"/>
              <a:gd name="connsiteY7" fmla="*/ 98587 h 269399"/>
              <a:gd name="connsiteX8" fmla="*/ 170812 w 269398"/>
              <a:gd name="connsiteY8" fmla="*/ 134701 h 269399"/>
              <a:gd name="connsiteX9" fmla="*/ 134699 w 269398"/>
              <a:gd name="connsiteY9" fmla="*/ 170815 h 269399"/>
              <a:gd name="connsiteX10" fmla="*/ 134699 w 269398"/>
              <a:gd name="connsiteY10" fmla="*/ 269399 h 269399"/>
              <a:gd name="connsiteX11" fmla="*/ 0 w 269398"/>
              <a:gd name="connsiteY11" fmla="*/ 134700 h 269399"/>
              <a:gd name="connsiteX12" fmla="*/ 1 w 269398"/>
              <a:gd name="connsiteY12" fmla="*/ 134700 h 269399"/>
              <a:gd name="connsiteX13" fmla="*/ 134700 w 269398"/>
              <a:gd name="connsiteY13" fmla="*/ 1 h 269399"/>
              <a:gd name="connsiteX14" fmla="*/ 170812 w 269398"/>
              <a:gd name="connsiteY14" fmla="*/ 1 h 269399"/>
              <a:gd name="connsiteX15" fmla="*/ 170812 w 269398"/>
              <a:gd name="connsiteY15" fmla="*/ 48753 h 269399"/>
              <a:gd name="connsiteX16" fmla="*/ 134699 w 269398"/>
              <a:gd name="connsiteY16" fmla="*/ 48753 h 269399"/>
              <a:gd name="connsiteX17" fmla="*/ 48754 w 269398"/>
              <a:gd name="connsiteY17" fmla="*/ 134699 h 269399"/>
              <a:gd name="connsiteX18" fmla="*/ 134699 w 269398"/>
              <a:gd name="connsiteY18" fmla="*/ 220645 h 269399"/>
              <a:gd name="connsiteX19" fmla="*/ 220644 w 269398"/>
              <a:gd name="connsiteY19" fmla="*/ 134699 h 269399"/>
              <a:gd name="connsiteX20" fmla="*/ 220644 w 269398"/>
              <a:gd name="connsiteY20" fmla="*/ 98587 h 269399"/>
              <a:gd name="connsiteX21" fmla="*/ 220644 w 269398"/>
              <a:gd name="connsiteY21" fmla="*/ 48753 h 269399"/>
              <a:gd name="connsiteX22" fmla="*/ 220644 w 269398"/>
              <a:gd name="connsiteY22" fmla="*/ 1 h 269399"/>
              <a:gd name="connsiteX23" fmla="*/ 269398 w 269398"/>
              <a:gd name="connsiteY23" fmla="*/ 1 h 269399"/>
              <a:gd name="connsiteX24" fmla="*/ 269398 w 269398"/>
              <a:gd name="connsiteY24" fmla="*/ 134700 h 269399"/>
              <a:gd name="connsiteX25" fmla="*/ 134699 w 269398"/>
              <a:gd name="connsiteY25" fmla="*/ 269399 h 26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9398" h="269399">
                <a:moveTo>
                  <a:pt x="220644" y="1"/>
                </a:moveTo>
                <a:lnTo>
                  <a:pt x="170812" y="1"/>
                </a:lnTo>
                <a:lnTo>
                  <a:pt x="170812" y="0"/>
                </a:lnTo>
                <a:lnTo>
                  <a:pt x="220644" y="0"/>
                </a:lnTo>
                <a:close/>
                <a:moveTo>
                  <a:pt x="134699" y="170815"/>
                </a:moveTo>
                <a:cubicBezTo>
                  <a:pt x="114754" y="170815"/>
                  <a:pt x="98586" y="154646"/>
                  <a:pt x="98586" y="134701"/>
                </a:cubicBezTo>
                <a:cubicBezTo>
                  <a:pt x="98586" y="114756"/>
                  <a:pt x="114754" y="98587"/>
                  <a:pt x="134699" y="98587"/>
                </a:cubicBezTo>
                <a:lnTo>
                  <a:pt x="170812" y="98587"/>
                </a:lnTo>
                <a:lnTo>
                  <a:pt x="170812" y="134701"/>
                </a:lnTo>
                <a:cubicBezTo>
                  <a:pt x="170812" y="154646"/>
                  <a:pt x="154644" y="170815"/>
                  <a:pt x="134699" y="170815"/>
                </a:cubicBezTo>
                <a:close/>
                <a:moveTo>
                  <a:pt x="134699" y="269399"/>
                </a:moveTo>
                <a:cubicBezTo>
                  <a:pt x="60307" y="269399"/>
                  <a:pt x="0" y="209092"/>
                  <a:pt x="0" y="134700"/>
                </a:cubicBezTo>
                <a:lnTo>
                  <a:pt x="1" y="134700"/>
                </a:lnTo>
                <a:cubicBezTo>
                  <a:pt x="1" y="60308"/>
                  <a:pt x="60308" y="1"/>
                  <a:pt x="134700" y="1"/>
                </a:cubicBezTo>
                <a:lnTo>
                  <a:pt x="170812" y="1"/>
                </a:lnTo>
                <a:lnTo>
                  <a:pt x="170812" y="48753"/>
                </a:lnTo>
                <a:lnTo>
                  <a:pt x="134699" y="48753"/>
                </a:lnTo>
                <a:cubicBezTo>
                  <a:pt x="87233" y="48753"/>
                  <a:pt x="48754" y="87232"/>
                  <a:pt x="48754" y="134699"/>
                </a:cubicBezTo>
                <a:cubicBezTo>
                  <a:pt x="48754" y="182166"/>
                  <a:pt x="87233" y="220645"/>
                  <a:pt x="134699" y="220645"/>
                </a:cubicBezTo>
                <a:cubicBezTo>
                  <a:pt x="182165" y="220645"/>
                  <a:pt x="220644" y="182166"/>
                  <a:pt x="220644" y="134699"/>
                </a:cubicBezTo>
                <a:lnTo>
                  <a:pt x="220644" y="98587"/>
                </a:lnTo>
                <a:lnTo>
                  <a:pt x="220644" y="48753"/>
                </a:lnTo>
                <a:lnTo>
                  <a:pt x="220644" y="1"/>
                </a:lnTo>
                <a:lnTo>
                  <a:pt x="269398" y="1"/>
                </a:lnTo>
                <a:lnTo>
                  <a:pt x="269398" y="134700"/>
                </a:lnTo>
                <a:cubicBezTo>
                  <a:pt x="269398" y="209092"/>
                  <a:pt x="209091" y="269399"/>
                  <a:pt x="134699" y="269399"/>
                </a:cubicBez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160"/>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12192000" cy="6858000"/>
          </a:xfrm>
          <a:prstGeom prst="rect">
            <a:avLst/>
          </a:prstGeom>
          <a:gradFill flip="none" rotWithShape="1">
            <a:gsLst>
              <a:gs pos="0">
                <a:srgbClr val="72AFBB"/>
              </a:gs>
              <a:gs pos="100000">
                <a:srgbClr val="548697"/>
              </a:gs>
            </a:gsLst>
            <a:lin ang="16200000" scaled="1"/>
            <a:tileRect/>
          </a:gradFill>
          <a:ln>
            <a:noFill/>
          </a:ln>
        </p:spPr>
        <p:txBody>
          <a:bodyPr vert="horz" wrap="square" lIns="60960" tIns="30480" rIns="60960" bIns="30480" numCol="1" anchor="t" anchorCtr="0" compatLnSpc="1"/>
          <a:lstStyle/>
          <a:p>
            <a:endParaRPr lang="en-US" sz="1200"/>
          </a:p>
        </p:txBody>
      </p:sp>
      <p:sp>
        <p:nvSpPr>
          <p:cNvPr id="6" name="Freeform 6"/>
          <p:cNvSpPr/>
          <p:nvPr/>
        </p:nvSpPr>
        <p:spPr bwMode="auto">
          <a:xfrm>
            <a:off x="5291" y="4423833"/>
            <a:ext cx="6895042" cy="2434167"/>
          </a:xfrm>
          <a:custGeom>
            <a:avLst/>
            <a:gdLst>
              <a:gd name="T0" fmla="*/ 0 w 9201"/>
              <a:gd name="T1" fmla="*/ 1248 h 3245"/>
              <a:gd name="T2" fmla="*/ 58 w 9201"/>
              <a:gd name="T3" fmla="*/ 1246 h 3245"/>
              <a:gd name="T4" fmla="*/ 641 w 9201"/>
              <a:gd name="T5" fmla="*/ 1440 h 3245"/>
              <a:gd name="T6" fmla="*/ 1535 w 9201"/>
              <a:gd name="T7" fmla="*/ 1586 h 3245"/>
              <a:gd name="T8" fmla="*/ 2312 w 9201"/>
              <a:gd name="T9" fmla="*/ 1250 h 3245"/>
              <a:gd name="T10" fmla="*/ 3752 w 9201"/>
              <a:gd name="T11" fmla="*/ 0 h 3245"/>
              <a:gd name="T12" fmla="*/ 5165 w 9201"/>
              <a:gd name="T13" fmla="*/ 1112 h 3245"/>
              <a:gd name="T14" fmla="*/ 6407 w 9201"/>
              <a:gd name="T15" fmla="*/ 1937 h 3245"/>
              <a:gd name="T16" fmla="*/ 6894 w 9201"/>
              <a:gd name="T17" fmla="*/ 2031 h 3245"/>
              <a:gd name="T18" fmla="*/ 7712 w 9201"/>
              <a:gd name="T19" fmla="*/ 1511 h 3245"/>
              <a:gd name="T20" fmla="*/ 8602 w 9201"/>
              <a:gd name="T21" fmla="*/ 2566 h 3245"/>
              <a:gd name="T22" fmla="*/ 9201 w 9201"/>
              <a:gd name="T23" fmla="*/ 3076 h 3245"/>
              <a:gd name="T24" fmla="*/ 9173 w 9201"/>
              <a:gd name="T25" fmla="*/ 3245 h 3245"/>
              <a:gd name="T26" fmla="*/ 0 w 9201"/>
              <a:gd name="T27" fmla="*/ 3245 h 3245"/>
              <a:gd name="T28" fmla="*/ 0 w 9201"/>
              <a:gd name="T29" fmla="*/ 1248 h 3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01" h="3245">
                <a:moveTo>
                  <a:pt x="0" y="1248"/>
                </a:moveTo>
                <a:cubicBezTo>
                  <a:pt x="19" y="1247"/>
                  <a:pt x="38" y="1246"/>
                  <a:pt x="58" y="1246"/>
                </a:cubicBezTo>
                <a:cubicBezTo>
                  <a:pt x="276" y="1246"/>
                  <a:pt x="478" y="1318"/>
                  <a:pt x="641" y="1440"/>
                </a:cubicBezTo>
                <a:cubicBezTo>
                  <a:pt x="895" y="1126"/>
                  <a:pt x="1395" y="1208"/>
                  <a:pt x="1535" y="1586"/>
                </a:cubicBezTo>
                <a:cubicBezTo>
                  <a:pt x="1716" y="1356"/>
                  <a:pt x="2003" y="1222"/>
                  <a:pt x="2312" y="1250"/>
                </a:cubicBezTo>
                <a:cubicBezTo>
                  <a:pt x="2411" y="543"/>
                  <a:pt x="3018" y="0"/>
                  <a:pt x="3752" y="0"/>
                </a:cubicBezTo>
                <a:cubicBezTo>
                  <a:pt x="4437" y="0"/>
                  <a:pt x="5011" y="474"/>
                  <a:pt x="5165" y="1112"/>
                </a:cubicBezTo>
                <a:cubicBezTo>
                  <a:pt x="5744" y="948"/>
                  <a:pt x="6335" y="1340"/>
                  <a:pt x="6407" y="1937"/>
                </a:cubicBezTo>
                <a:cubicBezTo>
                  <a:pt x="6576" y="1881"/>
                  <a:pt x="6760" y="1918"/>
                  <a:pt x="6894" y="2031"/>
                </a:cubicBezTo>
                <a:cubicBezTo>
                  <a:pt x="7038" y="1724"/>
                  <a:pt x="7350" y="1511"/>
                  <a:pt x="7712" y="1511"/>
                </a:cubicBezTo>
                <a:cubicBezTo>
                  <a:pt x="8272" y="1511"/>
                  <a:pt x="8696" y="2015"/>
                  <a:pt x="8602" y="2566"/>
                </a:cubicBezTo>
                <a:cubicBezTo>
                  <a:pt x="8917" y="2516"/>
                  <a:pt x="9201" y="2758"/>
                  <a:pt x="9201" y="3076"/>
                </a:cubicBezTo>
                <a:cubicBezTo>
                  <a:pt x="9201" y="3136"/>
                  <a:pt x="9192" y="3192"/>
                  <a:pt x="9173" y="3245"/>
                </a:cubicBezTo>
                <a:lnTo>
                  <a:pt x="0" y="3245"/>
                </a:lnTo>
                <a:lnTo>
                  <a:pt x="0" y="1248"/>
                </a:lnTo>
                <a:close/>
              </a:path>
            </a:pathLst>
          </a:custGeom>
          <a:solidFill>
            <a:srgbClr val="F0F1F1">
              <a:alpha val="40000"/>
            </a:srgbClr>
          </a:solidFill>
          <a:ln>
            <a:noFill/>
          </a:ln>
        </p:spPr>
        <p:txBody>
          <a:bodyPr vert="horz" wrap="square" lIns="60960" tIns="30480" rIns="60960" bIns="30480" numCol="1" anchor="t" anchorCtr="0" compatLnSpc="1"/>
          <a:lstStyle/>
          <a:p>
            <a:endParaRPr lang="en-US" sz="1200"/>
          </a:p>
        </p:txBody>
      </p:sp>
      <p:sp>
        <p:nvSpPr>
          <p:cNvPr id="31" name="TextBox 30"/>
          <p:cNvSpPr txBox="1"/>
          <p:nvPr/>
        </p:nvSpPr>
        <p:spPr>
          <a:xfrm>
            <a:off x="7863840" y="2112295"/>
            <a:ext cx="3261361" cy="953135"/>
          </a:xfrm>
          <a:prstGeom prst="rect">
            <a:avLst/>
          </a:prstGeom>
          <a:noFill/>
        </p:spPr>
        <p:txBody>
          <a:bodyPr wrap="square" lIns="0" rIns="0" rtlCol="0">
            <a:spAutoFit/>
          </a:bodyPr>
          <a:lstStyle/>
          <a:p>
            <a:pPr algn="r"/>
            <a:r>
              <a:rPr lang="en-IN" altLang="id-ID" sz="2800" b="1" spc="300" dirty="0" smtClean="0">
                <a:solidFill>
                  <a:schemeClr val="bg1"/>
                </a:solidFill>
                <a:latin typeface="Montserrat" panose="00000500000000000000" pitchFamily="50" charset="0"/>
              </a:rPr>
              <a:t>PROBLEM STATEMENT</a:t>
            </a:r>
            <a:endParaRPr lang="en-IN" altLang="id-ID" sz="2800" b="1" spc="300" dirty="0" smtClean="0">
              <a:solidFill>
                <a:schemeClr val="bg1"/>
              </a:solidFill>
              <a:latin typeface="Montserrat" panose="00000500000000000000" pitchFamily="50" charset="0"/>
            </a:endParaRPr>
          </a:p>
        </p:txBody>
      </p:sp>
      <p:sp>
        <p:nvSpPr>
          <p:cNvPr id="32" name="TextBox 31"/>
          <p:cNvSpPr txBox="1"/>
          <p:nvPr/>
        </p:nvSpPr>
        <p:spPr>
          <a:xfrm>
            <a:off x="7737231" y="3895335"/>
            <a:ext cx="3387969" cy="2245360"/>
          </a:xfrm>
          <a:prstGeom prst="rect">
            <a:avLst/>
          </a:prstGeom>
          <a:noFill/>
        </p:spPr>
        <p:txBody>
          <a:bodyPr wrap="square" lIns="0" rIns="0" rtlCol="0">
            <a:spAutoFit/>
          </a:bodyPr>
          <a:lstStyle/>
          <a:p>
            <a:pPr lvl="0" algn="just"/>
            <a:r>
              <a:rPr lang="en-IN" altLang="en-US" sz="2000" dirty="0" smtClean="0">
                <a:solidFill>
                  <a:schemeClr val="bg1"/>
                </a:solidFill>
              </a:rPr>
              <a:t>Design  a  smart waste collection system that allows citizens to segregate the various types of solid waste     they want to dispose and the municipal authorities to efficiently collect the same.</a:t>
            </a:r>
            <a:r>
              <a:rPr lang="en-IN" altLang="en-US" sz="1200" dirty="0" smtClean="0">
                <a:solidFill>
                  <a:schemeClr val="bg1"/>
                </a:solidFill>
              </a:rPr>
              <a:t>                                             </a:t>
            </a:r>
            <a:r>
              <a:rPr lang="en-US" sz="1200" dirty="0" smtClean="0">
                <a:solidFill>
                  <a:schemeClr val="bg1"/>
                </a:solidFill>
              </a:rPr>
              <a:t>.</a:t>
            </a:r>
            <a:endParaRPr lang="en-US" sz="1200" dirty="0">
              <a:solidFill>
                <a:schemeClr val="bg1"/>
              </a:solidFill>
            </a:endParaRPr>
          </a:p>
        </p:txBody>
      </p:sp>
      <p:sp>
        <p:nvSpPr>
          <p:cNvPr id="29" name="TextBox 28"/>
          <p:cNvSpPr txBox="1"/>
          <p:nvPr/>
        </p:nvSpPr>
        <p:spPr>
          <a:xfrm>
            <a:off x="1066800" y="499745"/>
            <a:ext cx="3848735" cy="1568450"/>
          </a:xfrm>
          <a:prstGeom prst="rect">
            <a:avLst/>
          </a:prstGeom>
          <a:noFill/>
        </p:spPr>
        <p:txBody>
          <a:bodyPr wrap="square" lIns="0" rIns="0" rtlCol="0">
            <a:spAutoFit/>
          </a:bodyPr>
          <a:lstStyle/>
          <a:p>
            <a:r>
              <a:rPr lang="en-IN" altLang="id-ID" sz="4800" spc="300" dirty="0" smtClean="0">
                <a:solidFill>
                  <a:schemeClr val="bg1"/>
                </a:solidFill>
                <a:latin typeface="Montserrat" panose="00000500000000000000" pitchFamily="50" charset="0"/>
              </a:rPr>
              <a:t>THEME DOMAIN</a:t>
            </a:r>
            <a:endParaRPr lang="en-IN" altLang="id-ID" sz="4800" spc="300" dirty="0" smtClean="0">
              <a:solidFill>
                <a:schemeClr val="bg1"/>
              </a:solidFill>
              <a:latin typeface="Montserrat" panose="00000500000000000000" pitchFamily="50" charset="0"/>
            </a:endParaRPr>
          </a:p>
        </p:txBody>
      </p:sp>
      <p:sp>
        <p:nvSpPr>
          <p:cNvPr id="30" name="TextBox 29"/>
          <p:cNvSpPr txBox="1"/>
          <p:nvPr/>
        </p:nvSpPr>
        <p:spPr>
          <a:xfrm>
            <a:off x="1312546" y="2302107"/>
            <a:ext cx="3356707" cy="706755"/>
          </a:xfrm>
          <a:prstGeom prst="rect">
            <a:avLst/>
          </a:prstGeom>
          <a:noFill/>
        </p:spPr>
        <p:txBody>
          <a:bodyPr wrap="square" lIns="0" rIns="0" rtlCol="0">
            <a:spAutoFit/>
          </a:bodyPr>
          <a:lstStyle/>
          <a:p>
            <a:pPr lvl="0"/>
            <a:r>
              <a:rPr lang="en-IN" altLang="en-US" sz="4000" dirty="0">
                <a:solidFill>
                  <a:schemeClr val="bg1"/>
                </a:solidFill>
              </a:rPr>
              <a:t>Environment</a:t>
            </a:r>
            <a:endParaRPr lang="en-IN" altLang="en-US" sz="4000" dirty="0">
              <a:solidFill>
                <a:schemeClr val="bg1"/>
              </a:solidFill>
            </a:endParaRPr>
          </a:p>
        </p:txBody>
      </p:sp>
      <p:sp>
        <p:nvSpPr>
          <p:cNvPr id="7" name="Freeform 7"/>
          <p:cNvSpPr/>
          <p:nvPr/>
        </p:nvSpPr>
        <p:spPr bwMode="auto">
          <a:xfrm>
            <a:off x="5712883" y="5160433"/>
            <a:ext cx="6473825" cy="1697567"/>
          </a:xfrm>
          <a:custGeom>
            <a:avLst/>
            <a:gdLst>
              <a:gd name="T0" fmla="*/ 8640 w 8640"/>
              <a:gd name="T1" fmla="*/ 789 h 2264"/>
              <a:gd name="T2" fmla="*/ 8064 w 8640"/>
              <a:gd name="T3" fmla="*/ 1264 h 2264"/>
              <a:gd name="T4" fmla="*/ 7550 w 8640"/>
              <a:gd name="T5" fmla="*/ 873 h 2264"/>
              <a:gd name="T6" fmla="*/ 7218 w 8640"/>
              <a:gd name="T7" fmla="*/ 988 h 2264"/>
              <a:gd name="T8" fmla="*/ 7222 w 8640"/>
              <a:gd name="T9" fmla="*/ 905 h 2264"/>
              <a:gd name="T10" fmla="*/ 6317 w 8640"/>
              <a:gd name="T11" fmla="*/ 0 h 2264"/>
              <a:gd name="T12" fmla="*/ 5415 w 8640"/>
              <a:gd name="T13" fmla="*/ 839 h 2264"/>
              <a:gd name="T14" fmla="*/ 5147 w 8640"/>
              <a:gd name="T15" fmla="*/ 774 h 2264"/>
              <a:gd name="T16" fmla="*/ 4773 w 8640"/>
              <a:gd name="T17" fmla="*/ 910 h 2264"/>
              <a:gd name="T18" fmla="*/ 3971 w 8640"/>
              <a:gd name="T19" fmla="*/ 545 h 2264"/>
              <a:gd name="T20" fmla="*/ 3008 w 8640"/>
              <a:gd name="T21" fmla="*/ 1157 h 2264"/>
              <a:gd name="T22" fmla="*/ 2696 w 8640"/>
              <a:gd name="T23" fmla="*/ 1052 h 2264"/>
              <a:gd name="T24" fmla="*/ 2258 w 8640"/>
              <a:gd name="T25" fmla="*/ 1296 h 2264"/>
              <a:gd name="T26" fmla="*/ 1524 w 8640"/>
              <a:gd name="T27" fmla="*/ 785 h 2264"/>
              <a:gd name="T28" fmla="*/ 743 w 8640"/>
              <a:gd name="T29" fmla="*/ 1567 h 2264"/>
              <a:gd name="T30" fmla="*/ 748 w 8640"/>
              <a:gd name="T31" fmla="*/ 1662 h 2264"/>
              <a:gd name="T32" fmla="*/ 529 w 8640"/>
              <a:gd name="T33" fmla="*/ 1614 h 2264"/>
              <a:gd name="T34" fmla="*/ 0 w 8640"/>
              <a:gd name="T35" fmla="*/ 2144 h 2264"/>
              <a:gd name="T36" fmla="*/ 14 w 8640"/>
              <a:gd name="T37" fmla="*/ 2264 h 2264"/>
              <a:gd name="T38" fmla="*/ 8640 w 8640"/>
              <a:gd name="T39" fmla="*/ 2264 h 2264"/>
              <a:gd name="T40" fmla="*/ 8640 w 8640"/>
              <a:gd name="T41" fmla="*/ 789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40" h="2264">
                <a:moveTo>
                  <a:pt x="8640" y="789"/>
                </a:moveTo>
                <a:cubicBezTo>
                  <a:pt x="8378" y="840"/>
                  <a:pt x="8162" y="1022"/>
                  <a:pt x="8064" y="1264"/>
                </a:cubicBezTo>
                <a:cubicBezTo>
                  <a:pt x="8001" y="1038"/>
                  <a:pt x="7795" y="873"/>
                  <a:pt x="7550" y="873"/>
                </a:cubicBezTo>
                <a:cubicBezTo>
                  <a:pt x="7424" y="873"/>
                  <a:pt x="7309" y="916"/>
                  <a:pt x="7218" y="988"/>
                </a:cubicBezTo>
                <a:cubicBezTo>
                  <a:pt x="7221" y="961"/>
                  <a:pt x="7222" y="933"/>
                  <a:pt x="7222" y="905"/>
                </a:cubicBezTo>
                <a:cubicBezTo>
                  <a:pt x="7222" y="405"/>
                  <a:pt x="6817" y="0"/>
                  <a:pt x="6317" y="0"/>
                </a:cubicBezTo>
                <a:cubicBezTo>
                  <a:pt x="5840" y="0"/>
                  <a:pt x="5449" y="370"/>
                  <a:pt x="5415" y="839"/>
                </a:cubicBezTo>
                <a:cubicBezTo>
                  <a:pt x="5335" y="798"/>
                  <a:pt x="5244" y="774"/>
                  <a:pt x="5147" y="774"/>
                </a:cubicBezTo>
                <a:cubicBezTo>
                  <a:pt x="5005" y="774"/>
                  <a:pt x="4874" y="825"/>
                  <a:pt x="4773" y="910"/>
                </a:cubicBezTo>
                <a:cubicBezTo>
                  <a:pt x="4578" y="686"/>
                  <a:pt x="4291" y="545"/>
                  <a:pt x="3971" y="545"/>
                </a:cubicBezTo>
                <a:cubicBezTo>
                  <a:pt x="3545" y="545"/>
                  <a:pt x="3178" y="795"/>
                  <a:pt x="3008" y="1157"/>
                </a:cubicBezTo>
                <a:cubicBezTo>
                  <a:pt x="2921" y="1091"/>
                  <a:pt x="2813" y="1052"/>
                  <a:pt x="2696" y="1052"/>
                </a:cubicBezTo>
                <a:cubicBezTo>
                  <a:pt x="2511" y="1052"/>
                  <a:pt x="2349" y="1150"/>
                  <a:pt x="2258" y="1296"/>
                </a:cubicBezTo>
                <a:cubicBezTo>
                  <a:pt x="2148" y="998"/>
                  <a:pt x="1861" y="785"/>
                  <a:pt x="1524" y="785"/>
                </a:cubicBezTo>
                <a:cubicBezTo>
                  <a:pt x="1093" y="785"/>
                  <a:pt x="743" y="1135"/>
                  <a:pt x="743" y="1567"/>
                </a:cubicBezTo>
                <a:cubicBezTo>
                  <a:pt x="743" y="1599"/>
                  <a:pt x="745" y="1631"/>
                  <a:pt x="748" y="1662"/>
                </a:cubicBezTo>
                <a:cubicBezTo>
                  <a:pt x="682" y="1631"/>
                  <a:pt x="607" y="1614"/>
                  <a:pt x="529" y="1614"/>
                </a:cubicBezTo>
                <a:cubicBezTo>
                  <a:pt x="237" y="1614"/>
                  <a:pt x="0" y="1851"/>
                  <a:pt x="0" y="2144"/>
                </a:cubicBezTo>
                <a:cubicBezTo>
                  <a:pt x="0" y="2185"/>
                  <a:pt x="5" y="2225"/>
                  <a:pt x="14" y="2264"/>
                </a:cubicBezTo>
                <a:lnTo>
                  <a:pt x="8640" y="2264"/>
                </a:lnTo>
                <a:lnTo>
                  <a:pt x="8640" y="789"/>
                </a:lnTo>
                <a:close/>
              </a:path>
            </a:pathLst>
          </a:custGeom>
          <a:solidFill>
            <a:srgbClr val="E5E6E7">
              <a:alpha val="20000"/>
            </a:srgbClr>
          </a:solidFill>
          <a:ln>
            <a:noFill/>
          </a:ln>
        </p:spPr>
        <p:txBody>
          <a:bodyPr vert="horz" wrap="square" lIns="60960" tIns="30480" rIns="60960" bIns="30480" numCol="1" anchor="t" anchorCtr="0" compatLnSpc="1"/>
          <a:lstStyle/>
          <a:p>
            <a:endParaRPr lang="en-US" sz="1200"/>
          </a:p>
        </p:txBody>
      </p:sp>
      <p:grpSp>
        <p:nvGrpSpPr>
          <p:cNvPr id="27" name="Group 26"/>
          <p:cNvGrpSpPr/>
          <p:nvPr/>
        </p:nvGrpSpPr>
        <p:grpSpPr>
          <a:xfrm>
            <a:off x="5291" y="3309409"/>
            <a:ext cx="12181417" cy="3548592"/>
            <a:chOff x="7937" y="4964113"/>
            <a:chExt cx="18272126" cy="5322888"/>
          </a:xfrm>
        </p:grpSpPr>
        <p:sp>
          <p:nvSpPr>
            <p:cNvPr id="8" name="Freeform 11"/>
            <p:cNvSpPr/>
            <p:nvPr/>
          </p:nvSpPr>
          <p:spPr bwMode="auto">
            <a:xfrm>
              <a:off x="7937" y="4964113"/>
              <a:ext cx="9136063" cy="5322888"/>
            </a:xfrm>
            <a:custGeom>
              <a:avLst/>
              <a:gdLst>
                <a:gd name="T0" fmla="*/ 0 w 8128"/>
                <a:gd name="T1" fmla="*/ 3431 h 4732"/>
                <a:gd name="T2" fmla="*/ 259 w 8128"/>
                <a:gd name="T3" fmla="*/ 3576 h 4732"/>
                <a:gd name="T4" fmla="*/ 999 w 8128"/>
                <a:gd name="T5" fmla="*/ 3211 h 4732"/>
                <a:gd name="T6" fmla="*/ 1870 w 8128"/>
                <a:gd name="T7" fmla="*/ 3807 h 4732"/>
                <a:gd name="T8" fmla="*/ 2106 w 8128"/>
                <a:gd name="T9" fmla="*/ 3754 h 4732"/>
                <a:gd name="T10" fmla="*/ 2468 w 8128"/>
                <a:gd name="T11" fmla="*/ 3891 h 4732"/>
                <a:gd name="T12" fmla="*/ 3021 w 8128"/>
                <a:gd name="T13" fmla="*/ 3676 h 4732"/>
                <a:gd name="T14" fmla="*/ 3839 w 8128"/>
                <a:gd name="T15" fmla="*/ 4494 h 4732"/>
                <a:gd name="T16" fmla="*/ 3838 w 8128"/>
                <a:gd name="T17" fmla="*/ 4539 h 4732"/>
                <a:gd name="T18" fmla="*/ 4230 w 8128"/>
                <a:gd name="T19" fmla="*/ 4340 h 4732"/>
                <a:gd name="T20" fmla="*/ 4657 w 8128"/>
                <a:gd name="T21" fmla="*/ 4594 h 4732"/>
                <a:gd name="T22" fmla="*/ 4926 w 8128"/>
                <a:gd name="T23" fmla="*/ 4455 h 4732"/>
                <a:gd name="T24" fmla="*/ 5177 w 8128"/>
                <a:gd name="T25" fmla="*/ 4570 h 4732"/>
                <a:gd name="T26" fmla="*/ 5441 w 8128"/>
                <a:gd name="T27" fmla="*/ 4340 h 4732"/>
                <a:gd name="T28" fmla="*/ 5673 w 8128"/>
                <a:gd name="T29" fmla="*/ 4476 h 4732"/>
                <a:gd name="T30" fmla="*/ 6320 w 8128"/>
                <a:gd name="T31" fmla="*/ 3947 h 4732"/>
                <a:gd name="T32" fmla="*/ 6763 w 8128"/>
                <a:gd name="T33" fmla="*/ 4118 h 4732"/>
                <a:gd name="T34" fmla="*/ 6785 w 8128"/>
                <a:gd name="T35" fmla="*/ 4108 h 4732"/>
                <a:gd name="T36" fmla="*/ 7299 w 8128"/>
                <a:gd name="T37" fmla="*/ 3630 h 4732"/>
                <a:gd name="T38" fmla="*/ 7412 w 8128"/>
                <a:gd name="T39" fmla="*/ 3642 h 4732"/>
                <a:gd name="T40" fmla="*/ 8128 w 8128"/>
                <a:gd name="T41" fmla="*/ 0 h 4732"/>
                <a:gd name="T42" fmla="*/ 8128 w 8128"/>
                <a:gd name="T43" fmla="*/ 4732 h 4732"/>
                <a:gd name="T44" fmla="*/ 0 w 8128"/>
                <a:gd name="T45" fmla="*/ 4732 h 4732"/>
                <a:gd name="T46" fmla="*/ 0 w 8128"/>
                <a:gd name="T47" fmla="*/ 3431 h 4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28" h="4732">
                  <a:moveTo>
                    <a:pt x="0" y="3431"/>
                  </a:moveTo>
                  <a:cubicBezTo>
                    <a:pt x="96" y="3462"/>
                    <a:pt x="184" y="3512"/>
                    <a:pt x="259" y="3576"/>
                  </a:cubicBezTo>
                  <a:cubicBezTo>
                    <a:pt x="429" y="3354"/>
                    <a:pt x="698" y="3211"/>
                    <a:pt x="999" y="3211"/>
                  </a:cubicBezTo>
                  <a:cubicBezTo>
                    <a:pt x="1396" y="3211"/>
                    <a:pt x="1735" y="3458"/>
                    <a:pt x="1870" y="3807"/>
                  </a:cubicBezTo>
                  <a:cubicBezTo>
                    <a:pt x="1942" y="3773"/>
                    <a:pt x="2022" y="3754"/>
                    <a:pt x="2106" y="3754"/>
                  </a:cubicBezTo>
                  <a:cubicBezTo>
                    <a:pt x="2245" y="3754"/>
                    <a:pt x="2372" y="3806"/>
                    <a:pt x="2468" y="3891"/>
                  </a:cubicBezTo>
                  <a:cubicBezTo>
                    <a:pt x="2614" y="3758"/>
                    <a:pt x="2808" y="3676"/>
                    <a:pt x="3021" y="3676"/>
                  </a:cubicBezTo>
                  <a:cubicBezTo>
                    <a:pt x="3473" y="3676"/>
                    <a:pt x="3839" y="4042"/>
                    <a:pt x="3839" y="4494"/>
                  </a:cubicBezTo>
                  <a:cubicBezTo>
                    <a:pt x="3839" y="4509"/>
                    <a:pt x="3839" y="4524"/>
                    <a:pt x="3838" y="4539"/>
                  </a:cubicBezTo>
                  <a:cubicBezTo>
                    <a:pt x="3926" y="4418"/>
                    <a:pt x="4069" y="4340"/>
                    <a:pt x="4230" y="4340"/>
                  </a:cubicBezTo>
                  <a:cubicBezTo>
                    <a:pt x="4414" y="4340"/>
                    <a:pt x="4575" y="4443"/>
                    <a:pt x="4657" y="4594"/>
                  </a:cubicBezTo>
                  <a:cubicBezTo>
                    <a:pt x="4717" y="4510"/>
                    <a:pt x="4815" y="4455"/>
                    <a:pt x="4926" y="4455"/>
                  </a:cubicBezTo>
                  <a:cubicBezTo>
                    <a:pt x="5027" y="4455"/>
                    <a:pt x="5116" y="4500"/>
                    <a:pt x="5177" y="4570"/>
                  </a:cubicBezTo>
                  <a:cubicBezTo>
                    <a:pt x="5195" y="4440"/>
                    <a:pt x="5306" y="4340"/>
                    <a:pt x="5441" y="4340"/>
                  </a:cubicBezTo>
                  <a:cubicBezTo>
                    <a:pt x="5541" y="4340"/>
                    <a:pt x="5628" y="4395"/>
                    <a:pt x="5673" y="4476"/>
                  </a:cubicBezTo>
                  <a:cubicBezTo>
                    <a:pt x="5734" y="4174"/>
                    <a:pt x="6000" y="3947"/>
                    <a:pt x="6320" y="3947"/>
                  </a:cubicBezTo>
                  <a:cubicBezTo>
                    <a:pt x="6491" y="3947"/>
                    <a:pt x="6646" y="4012"/>
                    <a:pt x="6763" y="4118"/>
                  </a:cubicBezTo>
                  <a:lnTo>
                    <a:pt x="6785" y="4108"/>
                  </a:lnTo>
                  <a:cubicBezTo>
                    <a:pt x="6804" y="3841"/>
                    <a:pt x="7027" y="3630"/>
                    <a:pt x="7299" y="3630"/>
                  </a:cubicBezTo>
                  <a:cubicBezTo>
                    <a:pt x="7337" y="3630"/>
                    <a:pt x="7375" y="3634"/>
                    <a:pt x="7412" y="3642"/>
                  </a:cubicBezTo>
                  <a:cubicBezTo>
                    <a:pt x="8079" y="2652"/>
                    <a:pt x="8128" y="0"/>
                    <a:pt x="8128" y="0"/>
                  </a:cubicBezTo>
                  <a:lnTo>
                    <a:pt x="8128" y="4732"/>
                  </a:lnTo>
                  <a:lnTo>
                    <a:pt x="0" y="4732"/>
                  </a:lnTo>
                  <a:lnTo>
                    <a:pt x="0" y="3431"/>
                  </a:lnTo>
                  <a:close/>
                </a:path>
              </a:pathLst>
            </a:custGeom>
            <a:solidFill>
              <a:srgbClr val="FFFFFF">
                <a:alpha val="50000"/>
              </a:srgbClr>
            </a:solidFill>
            <a:ln>
              <a:noFill/>
            </a:ln>
          </p:spPr>
          <p:txBody>
            <a:bodyPr vert="horz" wrap="square" lIns="60960" tIns="30480" rIns="60960" bIns="30480" numCol="1" anchor="t" anchorCtr="0" compatLnSpc="1"/>
            <a:lstStyle/>
            <a:p>
              <a:endParaRPr lang="en-US" sz="1200"/>
            </a:p>
          </p:txBody>
        </p:sp>
        <p:sp>
          <p:nvSpPr>
            <p:cNvPr id="9" name="Freeform 12"/>
            <p:cNvSpPr/>
            <p:nvPr/>
          </p:nvSpPr>
          <p:spPr bwMode="auto">
            <a:xfrm>
              <a:off x="9144000" y="4964113"/>
              <a:ext cx="9136063" cy="5322888"/>
            </a:xfrm>
            <a:custGeom>
              <a:avLst/>
              <a:gdLst>
                <a:gd name="T0" fmla="*/ 8128 w 8128"/>
                <a:gd name="T1" fmla="*/ 3431 h 4732"/>
                <a:gd name="T2" fmla="*/ 7870 w 8128"/>
                <a:gd name="T3" fmla="*/ 3576 h 4732"/>
                <a:gd name="T4" fmla="*/ 7129 w 8128"/>
                <a:gd name="T5" fmla="*/ 3211 h 4732"/>
                <a:gd name="T6" fmla="*/ 6258 w 8128"/>
                <a:gd name="T7" fmla="*/ 3807 h 4732"/>
                <a:gd name="T8" fmla="*/ 6023 w 8128"/>
                <a:gd name="T9" fmla="*/ 3754 h 4732"/>
                <a:gd name="T10" fmla="*/ 5661 w 8128"/>
                <a:gd name="T11" fmla="*/ 3891 h 4732"/>
                <a:gd name="T12" fmla="*/ 5108 w 8128"/>
                <a:gd name="T13" fmla="*/ 3676 h 4732"/>
                <a:gd name="T14" fmla="*/ 4290 w 8128"/>
                <a:gd name="T15" fmla="*/ 4494 h 4732"/>
                <a:gd name="T16" fmla="*/ 4291 w 8128"/>
                <a:gd name="T17" fmla="*/ 4539 h 4732"/>
                <a:gd name="T18" fmla="*/ 3899 w 8128"/>
                <a:gd name="T19" fmla="*/ 4340 h 4732"/>
                <a:gd name="T20" fmla="*/ 3472 w 8128"/>
                <a:gd name="T21" fmla="*/ 4594 h 4732"/>
                <a:gd name="T22" fmla="*/ 3202 w 8128"/>
                <a:gd name="T23" fmla="*/ 4455 h 4732"/>
                <a:gd name="T24" fmla="*/ 2952 w 8128"/>
                <a:gd name="T25" fmla="*/ 4570 h 4732"/>
                <a:gd name="T26" fmla="*/ 2688 w 8128"/>
                <a:gd name="T27" fmla="*/ 4340 h 4732"/>
                <a:gd name="T28" fmla="*/ 2455 w 8128"/>
                <a:gd name="T29" fmla="*/ 4476 h 4732"/>
                <a:gd name="T30" fmla="*/ 1809 w 8128"/>
                <a:gd name="T31" fmla="*/ 3947 h 4732"/>
                <a:gd name="T32" fmla="*/ 1366 w 8128"/>
                <a:gd name="T33" fmla="*/ 4118 h 4732"/>
                <a:gd name="T34" fmla="*/ 1344 w 8128"/>
                <a:gd name="T35" fmla="*/ 4108 h 4732"/>
                <a:gd name="T36" fmla="*/ 830 w 8128"/>
                <a:gd name="T37" fmla="*/ 3630 h 4732"/>
                <a:gd name="T38" fmla="*/ 717 w 8128"/>
                <a:gd name="T39" fmla="*/ 3642 h 4732"/>
                <a:gd name="T40" fmla="*/ 0 w 8128"/>
                <a:gd name="T41" fmla="*/ 0 h 4732"/>
                <a:gd name="T42" fmla="*/ 0 w 8128"/>
                <a:gd name="T43" fmla="*/ 4732 h 4732"/>
                <a:gd name="T44" fmla="*/ 8128 w 8128"/>
                <a:gd name="T45" fmla="*/ 4732 h 4732"/>
                <a:gd name="T46" fmla="*/ 8128 w 8128"/>
                <a:gd name="T47" fmla="*/ 3431 h 4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28" h="4732">
                  <a:moveTo>
                    <a:pt x="8128" y="3431"/>
                  </a:moveTo>
                  <a:cubicBezTo>
                    <a:pt x="8032" y="3462"/>
                    <a:pt x="7945" y="3512"/>
                    <a:pt x="7870" y="3576"/>
                  </a:cubicBezTo>
                  <a:cubicBezTo>
                    <a:pt x="7699" y="3354"/>
                    <a:pt x="7431" y="3211"/>
                    <a:pt x="7129" y="3211"/>
                  </a:cubicBezTo>
                  <a:cubicBezTo>
                    <a:pt x="6733" y="3211"/>
                    <a:pt x="6394" y="3458"/>
                    <a:pt x="6258" y="3807"/>
                  </a:cubicBezTo>
                  <a:cubicBezTo>
                    <a:pt x="6187" y="3773"/>
                    <a:pt x="6107" y="3754"/>
                    <a:pt x="6023" y="3754"/>
                  </a:cubicBezTo>
                  <a:cubicBezTo>
                    <a:pt x="5884" y="3754"/>
                    <a:pt x="5757" y="3806"/>
                    <a:pt x="5661" y="3891"/>
                  </a:cubicBezTo>
                  <a:cubicBezTo>
                    <a:pt x="5515" y="3758"/>
                    <a:pt x="5321" y="3676"/>
                    <a:pt x="5108" y="3676"/>
                  </a:cubicBezTo>
                  <a:cubicBezTo>
                    <a:pt x="4656" y="3676"/>
                    <a:pt x="4290" y="4042"/>
                    <a:pt x="4290" y="4494"/>
                  </a:cubicBezTo>
                  <a:cubicBezTo>
                    <a:pt x="4290" y="4509"/>
                    <a:pt x="4290" y="4524"/>
                    <a:pt x="4291" y="4539"/>
                  </a:cubicBezTo>
                  <a:cubicBezTo>
                    <a:pt x="4203" y="4418"/>
                    <a:pt x="4060" y="4340"/>
                    <a:pt x="3899" y="4340"/>
                  </a:cubicBezTo>
                  <a:cubicBezTo>
                    <a:pt x="3715" y="4340"/>
                    <a:pt x="3554" y="4443"/>
                    <a:pt x="3472" y="4594"/>
                  </a:cubicBezTo>
                  <a:cubicBezTo>
                    <a:pt x="3412" y="4510"/>
                    <a:pt x="3313" y="4455"/>
                    <a:pt x="3202" y="4455"/>
                  </a:cubicBezTo>
                  <a:cubicBezTo>
                    <a:pt x="3102" y="4455"/>
                    <a:pt x="3012" y="4500"/>
                    <a:pt x="2952" y="4570"/>
                  </a:cubicBezTo>
                  <a:cubicBezTo>
                    <a:pt x="2934" y="4440"/>
                    <a:pt x="2823" y="4340"/>
                    <a:pt x="2688" y="4340"/>
                  </a:cubicBezTo>
                  <a:cubicBezTo>
                    <a:pt x="2588" y="4340"/>
                    <a:pt x="2501" y="4395"/>
                    <a:pt x="2455" y="4476"/>
                  </a:cubicBezTo>
                  <a:cubicBezTo>
                    <a:pt x="2395" y="4174"/>
                    <a:pt x="2128" y="3947"/>
                    <a:pt x="1809" y="3947"/>
                  </a:cubicBezTo>
                  <a:cubicBezTo>
                    <a:pt x="1638" y="3947"/>
                    <a:pt x="1483" y="4012"/>
                    <a:pt x="1366" y="4118"/>
                  </a:cubicBezTo>
                  <a:lnTo>
                    <a:pt x="1344" y="4108"/>
                  </a:lnTo>
                  <a:cubicBezTo>
                    <a:pt x="1324" y="3841"/>
                    <a:pt x="1102" y="3630"/>
                    <a:pt x="830" y="3630"/>
                  </a:cubicBezTo>
                  <a:cubicBezTo>
                    <a:pt x="791" y="3630"/>
                    <a:pt x="754" y="3634"/>
                    <a:pt x="717" y="3642"/>
                  </a:cubicBezTo>
                  <a:cubicBezTo>
                    <a:pt x="50" y="2652"/>
                    <a:pt x="0" y="0"/>
                    <a:pt x="0" y="0"/>
                  </a:cubicBezTo>
                  <a:lnTo>
                    <a:pt x="0" y="4732"/>
                  </a:lnTo>
                  <a:lnTo>
                    <a:pt x="8128" y="4732"/>
                  </a:lnTo>
                  <a:lnTo>
                    <a:pt x="8128" y="3431"/>
                  </a:lnTo>
                  <a:close/>
                </a:path>
              </a:pathLst>
            </a:custGeom>
            <a:solidFill>
              <a:srgbClr val="FFFFFF">
                <a:alpha val="50000"/>
              </a:srgbClr>
            </a:solidFill>
            <a:ln>
              <a:noFill/>
            </a:ln>
          </p:spPr>
          <p:txBody>
            <a:bodyPr vert="horz" wrap="square" lIns="60960" tIns="30480" rIns="60960" bIns="30480" numCol="1" anchor="t" anchorCtr="0" compatLnSpc="1"/>
            <a:lstStyle/>
            <a:p>
              <a:endParaRPr lang="en-US" sz="1200"/>
            </a:p>
          </p:txBody>
        </p:sp>
      </p:grpSp>
      <p:sp>
        <p:nvSpPr>
          <p:cNvPr id="44" name="Freeform 260"/>
          <p:cNvSpPr/>
          <p:nvPr/>
        </p:nvSpPr>
        <p:spPr bwMode="auto">
          <a:xfrm>
            <a:off x="9031458" y="-3538045"/>
            <a:ext cx="2759770" cy="1623473"/>
          </a:xfrm>
          <a:custGeom>
            <a:avLst/>
            <a:gdLst>
              <a:gd name="T0" fmla="*/ 2753 w 3368"/>
              <a:gd name="T1" fmla="*/ 744 h 1975"/>
              <a:gd name="T2" fmla="*/ 2740 w 3368"/>
              <a:gd name="T3" fmla="*/ 744 h 1975"/>
              <a:gd name="T4" fmla="*/ 1860 w 3368"/>
              <a:gd name="T5" fmla="*/ 0 h 1975"/>
              <a:gd name="T6" fmla="*/ 1114 w 3368"/>
              <a:gd name="T7" fmla="*/ 402 h 1975"/>
              <a:gd name="T8" fmla="*/ 966 w 3368"/>
              <a:gd name="T9" fmla="*/ 380 h 1975"/>
              <a:gd name="T10" fmla="*/ 453 w 3368"/>
              <a:gd name="T11" fmla="*/ 893 h 1975"/>
              <a:gd name="T12" fmla="*/ 453 w 3368"/>
              <a:gd name="T13" fmla="*/ 900 h 1975"/>
              <a:gd name="T14" fmla="*/ 0 w 3368"/>
              <a:gd name="T15" fmla="*/ 1434 h 1975"/>
              <a:gd name="T16" fmla="*/ 541 w 3368"/>
              <a:gd name="T17" fmla="*/ 1975 h 1975"/>
              <a:gd name="T18" fmla="*/ 2753 w 3368"/>
              <a:gd name="T19" fmla="*/ 1975 h 1975"/>
              <a:gd name="T20" fmla="*/ 3368 w 3368"/>
              <a:gd name="T21" fmla="*/ 1359 h 1975"/>
              <a:gd name="T22" fmla="*/ 2753 w 3368"/>
              <a:gd name="T23" fmla="*/ 74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68" h="1975">
                <a:moveTo>
                  <a:pt x="2753" y="744"/>
                </a:moveTo>
                <a:cubicBezTo>
                  <a:pt x="2749" y="744"/>
                  <a:pt x="2745" y="744"/>
                  <a:pt x="2740" y="744"/>
                </a:cubicBezTo>
                <a:cubicBezTo>
                  <a:pt x="2670" y="322"/>
                  <a:pt x="2302" y="0"/>
                  <a:pt x="1860" y="0"/>
                </a:cubicBezTo>
                <a:cubicBezTo>
                  <a:pt x="1548" y="0"/>
                  <a:pt x="1274" y="160"/>
                  <a:pt x="1114" y="402"/>
                </a:cubicBezTo>
                <a:cubicBezTo>
                  <a:pt x="1067" y="388"/>
                  <a:pt x="1017" y="380"/>
                  <a:pt x="966" y="380"/>
                </a:cubicBezTo>
                <a:cubicBezTo>
                  <a:pt x="683" y="380"/>
                  <a:pt x="453" y="610"/>
                  <a:pt x="453" y="893"/>
                </a:cubicBezTo>
                <a:cubicBezTo>
                  <a:pt x="453" y="895"/>
                  <a:pt x="453" y="898"/>
                  <a:pt x="453" y="900"/>
                </a:cubicBezTo>
                <a:cubicBezTo>
                  <a:pt x="196" y="942"/>
                  <a:pt x="0" y="1165"/>
                  <a:pt x="0" y="1434"/>
                </a:cubicBezTo>
                <a:cubicBezTo>
                  <a:pt x="0" y="1733"/>
                  <a:pt x="242" y="1975"/>
                  <a:pt x="541" y="1975"/>
                </a:cubicBezTo>
                <a:lnTo>
                  <a:pt x="2753" y="1975"/>
                </a:lnTo>
                <a:cubicBezTo>
                  <a:pt x="3093" y="1975"/>
                  <a:pt x="3368" y="1699"/>
                  <a:pt x="3368" y="1359"/>
                </a:cubicBezTo>
                <a:cubicBezTo>
                  <a:pt x="3368" y="1020"/>
                  <a:pt x="3093" y="744"/>
                  <a:pt x="2753" y="744"/>
                </a:cubicBezTo>
                <a:close/>
              </a:path>
            </a:pathLst>
          </a:custGeom>
          <a:solidFill>
            <a:srgbClr val="FEFEFE">
              <a:alpha val="20000"/>
            </a:srgbClr>
          </a:solidFill>
          <a:ln>
            <a:noFill/>
          </a:ln>
        </p:spPr>
        <p:txBody>
          <a:bodyPr vert="horz" wrap="square" lIns="60960" tIns="30480" rIns="60960" bIns="30480" numCol="1" anchor="t" anchorCtr="0" compatLnSpc="1"/>
          <a:lstStyle/>
          <a:p>
            <a:endParaRPr lang="en-US" sz="1200"/>
          </a:p>
        </p:txBody>
      </p:sp>
      <p:sp>
        <p:nvSpPr>
          <p:cNvPr id="45" name="Freeform 260"/>
          <p:cNvSpPr/>
          <p:nvPr/>
        </p:nvSpPr>
        <p:spPr bwMode="auto">
          <a:xfrm flipH="1">
            <a:off x="1188308" y="-2358842"/>
            <a:ext cx="1963815" cy="1155241"/>
          </a:xfrm>
          <a:custGeom>
            <a:avLst/>
            <a:gdLst>
              <a:gd name="T0" fmla="*/ 2753 w 3368"/>
              <a:gd name="T1" fmla="*/ 744 h 1975"/>
              <a:gd name="T2" fmla="*/ 2740 w 3368"/>
              <a:gd name="T3" fmla="*/ 744 h 1975"/>
              <a:gd name="T4" fmla="*/ 1860 w 3368"/>
              <a:gd name="T5" fmla="*/ 0 h 1975"/>
              <a:gd name="T6" fmla="*/ 1114 w 3368"/>
              <a:gd name="T7" fmla="*/ 402 h 1975"/>
              <a:gd name="T8" fmla="*/ 966 w 3368"/>
              <a:gd name="T9" fmla="*/ 380 h 1975"/>
              <a:gd name="T10" fmla="*/ 453 w 3368"/>
              <a:gd name="T11" fmla="*/ 893 h 1975"/>
              <a:gd name="T12" fmla="*/ 453 w 3368"/>
              <a:gd name="T13" fmla="*/ 900 h 1975"/>
              <a:gd name="T14" fmla="*/ 0 w 3368"/>
              <a:gd name="T15" fmla="*/ 1434 h 1975"/>
              <a:gd name="T16" fmla="*/ 541 w 3368"/>
              <a:gd name="T17" fmla="*/ 1975 h 1975"/>
              <a:gd name="T18" fmla="*/ 2753 w 3368"/>
              <a:gd name="T19" fmla="*/ 1975 h 1975"/>
              <a:gd name="T20" fmla="*/ 3368 w 3368"/>
              <a:gd name="T21" fmla="*/ 1359 h 1975"/>
              <a:gd name="T22" fmla="*/ 2753 w 3368"/>
              <a:gd name="T23" fmla="*/ 74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68" h="1975">
                <a:moveTo>
                  <a:pt x="2753" y="744"/>
                </a:moveTo>
                <a:cubicBezTo>
                  <a:pt x="2749" y="744"/>
                  <a:pt x="2745" y="744"/>
                  <a:pt x="2740" y="744"/>
                </a:cubicBezTo>
                <a:cubicBezTo>
                  <a:pt x="2670" y="322"/>
                  <a:pt x="2302" y="0"/>
                  <a:pt x="1860" y="0"/>
                </a:cubicBezTo>
                <a:cubicBezTo>
                  <a:pt x="1548" y="0"/>
                  <a:pt x="1274" y="160"/>
                  <a:pt x="1114" y="402"/>
                </a:cubicBezTo>
                <a:cubicBezTo>
                  <a:pt x="1067" y="388"/>
                  <a:pt x="1017" y="380"/>
                  <a:pt x="966" y="380"/>
                </a:cubicBezTo>
                <a:cubicBezTo>
                  <a:pt x="683" y="380"/>
                  <a:pt x="453" y="610"/>
                  <a:pt x="453" y="893"/>
                </a:cubicBezTo>
                <a:cubicBezTo>
                  <a:pt x="453" y="895"/>
                  <a:pt x="453" y="898"/>
                  <a:pt x="453" y="900"/>
                </a:cubicBezTo>
                <a:cubicBezTo>
                  <a:pt x="196" y="942"/>
                  <a:pt x="0" y="1165"/>
                  <a:pt x="0" y="1434"/>
                </a:cubicBezTo>
                <a:cubicBezTo>
                  <a:pt x="0" y="1733"/>
                  <a:pt x="242" y="1975"/>
                  <a:pt x="541" y="1975"/>
                </a:cubicBezTo>
                <a:lnTo>
                  <a:pt x="2753" y="1975"/>
                </a:lnTo>
                <a:cubicBezTo>
                  <a:pt x="3093" y="1975"/>
                  <a:pt x="3368" y="1699"/>
                  <a:pt x="3368" y="1359"/>
                </a:cubicBezTo>
                <a:cubicBezTo>
                  <a:pt x="3368" y="1020"/>
                  <a:pt x="3093" y="744"/>
                  <a:pt x="2753" y="744"/>
                </a:cubicBezTo>
                <a:close/>
              </a:path>
            </a:pathLst>
          </a:custGeom>
          <a:solidFill>
            <a:srgbClr val="FEFEFE">
              <a:alpha val="40000"/>
            </a:srgbClr>
          </a:solidFill>
          <a:ln>
            <a:noFill/>
          </a:ln>
        </p:spPr>
        <p:txBody>
          <a:bodyPr vert="horz" wrap="square" lIns="60960" tIns="30480" rIns="60960" bIns="30480" numCol="1" anchor="t" anchorCtr="0" compatLnSpc="1"/>
          <a:lstStyle/>
          <a:p>
            <a:endParaRPr lang="en-US" sz="1200"/>
          </a:p>
        </p:txBody>
      </p:sp>
      <p:sp>
        <p:nvSpPr>
          <p:cNvPr id="46" name="Freeform 260"/>
          <p:cNvSpPr/>
          <p:nvPr/>
        </p:nvSpPr>
        <p:spPr bwMode="auto">
          <a:xfrm flipH="1">
            <a:off x="10853391" y="-1162097"/>
            <a:ext cx="1925015" cy="1132417"/>
          </a:xfrm>
          <a:custGeom>
            <a:avLst/>
            <a:gdLst>
              <a:gd name="T0" fmla="*/ 2753 w 3368"/>
              <a:gd name="T1" fmla="*/ 744 h 1975"/>
              <a:gd name="T2" fmla="*/ 2740 w 3368"/>
              <a:gd name="T3" fmla="*/ 744 h 1975"/>
              <a:gd name="T4" fmla="*/ 1860 w 3368"/>
              <a:gd name="T5" fmla="*/ 0 h 1975"/>
              <a:gd name="T6" fmla="*/ 1114 w 3368"/>
              <a:gd name="T7" fmla="*/ 402 h 1975"/>
              <a:gd name="T8" fmla="*/ 966 w 3368"/>
              <a:gd name="T9" fmla="*/ 380 h 1975"/>
              <a:gd name="T10" fmla="*/ 453 w 3368"/>
              <a:gd name="T11" fmla="*/ 893 h 1975"/>
              <a:gd name="T12" fmla="*/ 453 w 3368"/>
              <a:gd name="T13" fmla="*/ 900 h 1975"/>
              <a:gd name="T14" fmla="*/ 0 w 3368"/>
              <a:gd name="T15" fmla="*/ 1434 h 1975"/>
              <a:gd name="T16" fmla="*/ 541 w 3368"/>
              <a:gd name="T17" fmla="*/ 1975 h 1975"/>
              <a:gd name="T18" fmla="*/ 2753 w 3368"/>
              <a:gd name="T19" fmla="*/ 1975 h 1975"/>
              <a:gd name="T20" fmla="*/ 3368 w 3368"/>
              <a:gd name="T21" fmla="*/ 1359 h 1975"/>
              <a:gd name="T22" fmla="*/ 2753 w 3368"/>
              <a:gd name="T23" fmla="*/ 74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68" h="1975">
                <a:moveTo>
                  <a:pt x="2753" y="744"/>
                </a:moveTo>
                <a:cubicBezTo>
                  <a:pt x="2749" y="744"/>
                  <a:pt x="2745" y="744"/>
                  <a:pt x="2740" y="744"/>
                </a:cubicBezTo>
                <a:cubicBezTo>
                  <a:pt x="2670" y="322"/>
                  <a:pt x="2302" y="0"/>
                  <a:pt x="1860" y="0"/>
                </a:cubicBezTo>
                <a:cubicBezTo>
                  <a:pt x="1548" y="0"/>
                  <a:pt x="1274" y="160"/>
                  <a:pt x="1114" y="402"/>
                </a:cubicBezTo>
                <a:cubicBezTo>
                  <a:pt x="1067" y="388"/>
                  <a:pt x="1017" y="380"/>
                  <a:pt x="966" y="380"/>
                </a:cubicBezTo>
                <a:cubicBezTo>
                  <a:pt x="683" y="380"/>
                  <a:pt x="453" y="610"/>
                  <a:pt x="453" y="893"/>
                </a:cubicBezTo>
                <a:cubicBezTo>
                  <a:pt x="453" y="895"/>
                  <a:pt x="453" y="898"/>
                  <a:pt x="453" y="900"/>
                </a:cubicBezTo>
                <a:cubicBezTo>
                  <a:pt x="196" y="942"/>
                  <a:pt x="0" y="1165"/>
                  <a:pt x="0" y="1434"/>
                </a:cubicBezTo>
                <a:cubicBezTo>
                  <a:pt x="0" y="1733"/>
                  <a:pt x="242" y="1975"/>
                  <a:pt x="541" y="1975"/>
                </a:cubicBezTo>
                <a:lnTo>
                  <a:pt x="2753" y="1975"/>
                </a:lnTo>
                <a:cubicBezTo>
                  <a:pt x="3093" y="1975"/>
                  <a:pt x="3368" y="1699"/>
                  <a:pt x="3368" y="1359"/>
                </a:cubicBezTo>
                <a:cubicBezTo>
                  <a:pt x="3368" y="1020"/>
                  <a:pt x="3093" y="744"/>
                  <a:pt x="2753" y="744"/>
                </a:cubicBezTo>
                <a:close/>
              </a:path>
            </a:pathLst>
          </a:custGeom>
          <a:solidFill>
            <a:srgbClr val="FEFEFE">
              <a:alpha val="40000"/>
            </a:srgbClr>
          </a:solidFill>
          <a:ln>
            <a:noFill/>
          </a:ln>
        </p:spPr>
        <p:txBody>
          <a:bodyPr vert="horz" wrap="square" lIns="60960" tIns="30480" rIns="60960" bIns="30480" numCol="1" anchor="t" anchorCtr="0" compatLnSpc="1"/>
          <a:lstStyle/>
          <a:p>
            <a:endParaRPr lang="en-US" sz="1200"/>
          </a:p>
        </p:txBody>
      </p:sp>
      <p:sp>
        <p:nvSpPr>
          <p:cNvPr id="47" name="Freeform 260"/>
          <p:cNvSpPr/>
          <p:nvPr/>
        </p:nvSpPr>
        <p:spPr bwMode="auto">
          <a:xfrm>
            <a:off x="-1396313" y="-4337122"/>
            <a:ext cx="2716731" cy="1598155"/>
          </a:xfrm>
          <a:custGeom>
            <a:avLst/>
            <a:gdLst>
              <a:gd name="T0" fmla="*/ 2753 w 3368"/>
              <a:gd name="T1" fmla="*/ 744 h 1975"/>
              <a:gd name="T2" fmla="*/ 2740 w 3368"/>
              <a:gd name="T3" fmla="*/ 744 h 1975"/>
              <a:gd name="T4" fmla="*/ 1860 w 3368"/>
              <a:gd name="T5" fmla="*/ 0 h 1975"/>
              <a:gd name="T6" fmla="*/ 1114 w 3368"/>
              <a:gd name="T7" fmla="*/ 402 h 1975"/>
              <a:gd name="T8" fmla="*/ 966 w 3368"/>
              <a:gd name="T9" fmla="*/ 380 h 1975"/>
              <a:gd name="T10" fmla="*/ 453 w 3368"/>
              <a:gd name="T11" fmla="*/ 893 h 1975"/>
              <a:gd name="T12" fmla="*/ 453 w 3368"/>
              <a:gd name="T13" fmla="*/ 900 h 1975"/>
              <a:gd name="T14" fmla="*/ 0 w 3368"/>
              <a:gd name="T15" fmla="*/ 1434 h 1975"/>
              <a:gd name="T16" fmla="*/ 541 w 3368"/>
              <a:gd name="T17" fmla="*/ 1975 h 1975"/>
              <a:gd name="T18" fmla="*/ 2753 w 3368"/>
              <a:gd name="T19" fmla="*/ 1975 h 1975"/>
              <a:gd name="T20" fmla="*/ 3368 w 3368"/>
              <a:gd name="T21" fmla="*/ 1359 h 1975"/>
              <a:gd name="T22" fmla="*/ 2753 w 3368"/>
              <a:gd name="T23" fmla="*/ 74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68" h="1975">
                <a:moveTo>
                  <a:pt x="2753" y="744"/>
                </a:moveTo>
                <a:cubicBezTo>
                  <a:pt x="2749" y="744"/>
                  <a:pt x="2745" y="744"/>
                  <a:pt x="2740" y="744"/>
                </a:cubicBezTo>
                <a:cubicBezTo>
                  <a:pt x="2670" y="322"/>
                  <a:pt x="2302" y="0"/>
                  <a:pt x="1860" y="0"/>
                </a:cubicBezTo>
                <a:cubicBezTo>
                  <a:pt x="1548" y="0"/>
                  <a:pt x="1274" y="160"/>
                  <a:pt x="1114" y="402"/>
                </a:cubicBezTo>
                <a:cubicBezTo>
                  <a:pt x="1067" y="388"/>
                  <a:pt x="1017" y="380"/>
                  <a:pt x="966" y="380"/>
                </a:cubicBezTo>
                <a:cubicBezTo>
                  <a:pt x="683" y="380"/>
                  <a:pt x="453" y="610"/>
                  <a:pt x="453" y="893"/>
                </a:cubicBezTo>
                <a:cubicBezTo>
                  <a:pt x="453" y="895"/>
                  <a:pt x="453" y="898"/>
                  <a:pt x="453" y="900"/>
                </a:cubicBezTo>
                <a:cubicBezTo>
                  <a:pt x="196" y="942"/>
                  <a:pt x="0" y="1165"/>
                  <a:pt x="0" y="1434"/>
                </a:cubicBezTo>
                <a:cubicBezTo>
                  <a:pt x="0" y="1733"/>
                  <a:pt x="242" y="1975"/>
                  <a:pt x="541" y="1975"/>
                </a:cubicBezTo>
                <a:lnTo>
                  <a:pt x="2753" y="1975"/>
                </a:lnTo>
                <a:cubicBezTo>
                  <a:pt x="3093" y="1975"/>
                  <a:pt x="3368" y="1699"/>
                  <a:pt x="3368" y="1359"/>
                </a:cubicBezTo>
                <a:cubicBezTo>
                  <a:pt x="3368" y="1020"/>
                  <a:pt x="3093" y="744"/>
                  <a:pt x="2753" y="744"/>
                </a:cubicBezTo>
                <a:close/>
              </a:path>
            </a:pathLst>
          </a:custGeom>
          <a:solidFill>
            <a:srgbClr val="FEFEFE">
              <a:alpha val="40000"/>
            </a:srgbClr>
          </a:solidFill>
          <a:ln>
            <a:noFill/>
          </a:ln>
        </p:spPr>
        <p:txBody>
          <a:bodyPr vert="horz" wrap="square" lIns="60960" tIns="30480" rIns="60960" bIns="30480" numCol="1" anchor="t" anchorCtr="0" compatLnSpc="1"/>
          <a:lstStyle/>
          <a:p>
            <a:endParaRPr lang="en-US" sz="1200"/>
          </a:p>
        </p:txBody>
      </p:sp>
      <p:sp>
        <p:nvSpPr>
          <p:cNvPr id="48" name="Freeform 13"/>
          <p:cNvSpPr/>
          <p:nvPr/>
        </p:nvSpPr>
        <p:spPr bwMode="auto">
          <a:xfrm>
            <a:off x="5794375" y="3831954"/>
            <a:ext cx="604309" cy="863600"/>
          </a:xfrm>
          <a:custGeom>
            <a:avLst/>
            <a:gdLst>
              <a:gd name="T0" fmla="*/ 403 w 807"/>
              <a:gd name="T1" fmla="*/ 1152 h 1152"/>
              <a:gd name="T2" fmla="*/ 807 w 807"/>
              <a:gd name="T3" fmla="*/ 0 h 1152"/>
              <a:gd name="T4" fmla="*/ 403 w 807"/>
              <a:gd name="T5" fmla="*/ 32 h 1152"/>
              <a:gd name="T6" fmla="*/ 0 w 807"/>
              <a:gd name="T7" fmla="*/ 0 h 1152"/>
              <a:gd name="T8" fmla="*/ 403 w 807"/>
              <a:gd name="T9" fmla="*/ 1152 h 1152"/>
            </a:gdLst>
            <a:ahLst/>
            <a:cxnLst>
              <a:cxn ang="0">
                <a:pos x="T0" y="T1"/>
              </a:cxn>
              <a:cxn ang="0">
                <a:pos x="T2" y="T3"/>
              </a:cxn>
              <a:cxn ang="0">
                <a:pos x="T4" y="T5"/>
              </a:cxn>
              <a:cxn ang="0">
                <a:pos x="T6" y="T7"/>
              </a:cxn>
              <a:cxn ang="0">
                <a:pos x="T8" y="T9"/>
              </a:cxn>
            </a:cxnLst>
            <a:rect l="0" t="0" r="r" b="b"/>
            <a:pathLst>
              <a:path w="807" h="1152">
                <a:moveTo>
                  <a:pt x="403" y="1152"/>
                </a:moveTo>
                <a:cubicBezTo>
                  <a:pt x="634" y="856"/>
                  <a:pt x="784" y="334"/>
                  <a:pt x="807" y="0"/>
                </a:cubicBezTo>
                <a:cubicBezTo>
                  <a:pt x="675" y="21"/>
                  <a:pt x="540" y="32"/>
                  <a:pt x="403" y="32"/>
                </a:cubicBezTo>
                <a:cubicBezTo>
                  <a:pt x="267" y="32"/>
                  <a:pt x="132" y="21"/>
                  <a:pt x="0" y="0"/>
                </a:cubicBezTo>
                <a:cubicBezTo>
                  <a:pt x="23" y="334"/>
                  <a:pt x="173" y="856"/>
                  <a:pt x="403" y="1152"/>
                </a:cubicBez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49" name="Freeform 14"/>
          <p:cNvSpPr/>
          <p:nvPr/>
        </p:nvSpPr>
        <p:spPr bwMode="auto">
          <a:xfrm>
            <a:off x="5869517" y="3842537"/>
            <a:ext cx="454025" cy="431800"/>
          </a:xfrm>
          <a:custGeom>
            <a:avLst/>
            <a:gdLst>
              <a:gd name="T0" fmla="*/ 302 w 605"/>
              <a:gd name="T1" fmla="*/ 576 h 576"/>
              <a:gd name="T2" fmla="*/ 605 w 605"/>
              <a:gd name="T3" fmla="*/ 0 h 576"/>
              <a:gd name="T4" fmla="*/ 302 w 605"/>
              <a:gd name="T5" fmla="*/ 18 h 576"/>
              <a:gd name="T6" fmla="*/ 0 w 605"/>
              <a:gd name="T7" fmla="*/ 0 h 576"/>
              <a:gd name="T8" fmla="*/ 302 w 605"/>
              <a:gd name="T9" fmla="*/ 576 h 576"/>
            </a:gdLst>
            <a:ahLst/>
            <a:cxnLst>
              <a:cxn ang="0">
                <a:pos x="T0" y="T1"/>
              </a:cxn>
              <a:cxn ang="0">
                <a:pos x="T2" y="T3"/>
              </a:cxn>
              <a:cxn ang="0">
                <a:pos x="T4" y="T5"/>
              </a:cxn>
              <a:cxn ang="0">
                <a:pos x="T6" y="T7"/>
              </a:cxn>
              <a:cxn ang="0">
                <a:pos x="T8" y="T9"/>
              </a:cxn>
            </a:cxnLst>
            <a:rect l="0" t="0" r="r" b="b"/>
            <a:pathLst>
              <a:path w="605" h="576">
                <a:moveTo>
                  <a:pt x="302" y="576"/>
                </a:moveTo>
                <a:cubicBezTo>
                  <a:pt x="468" y="429"/>
                  <a:pt x="579" y="176"/>
                  <a:pt x="605" y="0"/>
                </a:cubicBezTo>
                <a:cubicBezTo>
                  <a:pt x="506" y="12"/>
                  <a:pt x="405" y="18"/>
                  <a:pt x="302" y="18"/>
                </a:cubicBezTo>
                <a:cubicBezTo>
                  <a:pt x="200" y="18"/>
                  <a:pt x="99" y="12"/>
                  <a:pt x="0" y="0"/>
                </a:cubicBezTo>
                <a:cubicBezTo>
                  <a:pt x="26" y="176"/>
                  <a:pt x="137" y="429"/>
                  <a:pt x="302" y="576"/>
                </a:cubicBezTo>
                <a:close/>
              </a:path>
            </a:pathLst>
          </a:custGeom>
          <a:solidFill>
            <a:srgbClr val="FEA000"/>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grpSp>
        <p:nvGrpSpPr>
          <p:cNvPr id="50" name="Group 49"/>
          <p:cNvGrpSpPr/>
          <p:nvPr/>
        </p:nvGrpSpPr>
        <p:grpSpPr>
          <a:xfrm>
            <a:off x="5129742" y="997737"/>
            <a:ext cx="1932517" cy="3060701"/>
            <a:chOff x="7694613" y="3754437"/>
            <a:chExt cx="2898775" cy="4591051"/>
          </a:xfrm>
        </p:grpSpPr>
        <p:sp>
          <p:nvSpPr>
            <p:cNvPr id="51" name="Freeform 159"/>
            <p:cNvSpPr/>
            <p:nvPr/>
          </p:nvSpPr>
          <p:spPr bwMode="auto">
            <a:xfrm>
              <a:off x="7694613" y="7081838"/>
              <a:ext cx="2898775" cy="1263650"/>
            </a:xfrm>
            <a:custGeom>
              <a:avLst/>
              <a:gdLst>
                <a:gd name="T0" fmla="*/ 606 w 2576"/>
                <a:gd name="T1" fmla="*/ 729 h 1122"/>
                <a:gd name="T2" fmla="*/ 195 w 2576"/>
                <a:gd name="T3" fmla="*/ 1122 h 1122"/>
                <a:gd name="T4" fmla="*/ 4 w 2576"/>
                <a:gd name="T5" fmla="*/ 1122 h 1122"/>
                <a:gd name="T6" fmla="*/ 636 w 2576"/>
                <a:gd name="T7" fmla="*/ 0 h 1122"/>
                <a:gd name="T8" fmla="*/ 1940 w 2576"/>
                <a:gd name="T9" fmla="*/ 0 h 1122"/>
                <a:gd name="T10" fmla="*/ 2572 w 2576"/>
                <a:gd name="T11" fmla="*/ 1122 h 1122"/>
                <a:gd name="T12" fmla="*/ 2381 w 2576"/>
                <a:gd name="T13" fmla="*/ 1122 h 1122"/>
                <a:gd name="T14" fmla="*/ 1970 w 2576"/>
                <a:gd name="T15" fmla="*/ 729 h 1122"/>
                <a:gd name="T16" fmla="*/ 606 w 2576"/>
                <a:gd name="T17" fmla="*/ 729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6" h="1122">
                  <a:moveTo>
                    <a:pt x="606" y="729"/>
                  </a:moveTo>
                  <a:cubicBezTo>
                    <a:pt x="398" y="729"/>
                    <a:pt x="195" y="843"/>
                    <a:pt x="195" y="1122"/>
                  </a:cubicBezTo>
                  <a:lnTo>
                    <a:pt x="4" y="1122"/>
                  </a:lnTo>
                  <a:cubicBezTo>
                    <a:pt x="0" y="625"/>
                    <a:pt x="277" y="196"/>
                    <a:pt x="636" y="0"/>
                  </a:cubicBezTo>
                  <a:lnTo>
                    <a:pt x="1940" y="0"/>
                  </a:lnTo>
                  <a:cubicBezTo>
                    <a:pt x="2299" y="196"/>
                    <a:pt x="2576" y="625"/>
                    <a:pt x="2572" y="1122"/>
                  </a:cubicBezTo>
                  <a:lnTo>
                    <a:pt x="2381" y="1122"/>
                  </a:lnTo>
                  <a:cubicBezTo>
                    <a:pt x="2381" y="843"/>
                    <a:pt x="2178" y="729"/>
                    <a:pt x="1970" y="729"/>
                  </a:cubicBezTo>
                  <a:cubicBezTo>
                    <a:pt x="1381" y="729"/>
                    <a:pt x="1195" y="729"/>
                    <a:pt x="606" y="729"/>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2" name="Freeform 160"/>
            <p:cNvSpPr/>
            <p:nvPr/>
          </p:nvSpPr>
          <p:spPr bwMode="auto">
            <a:xfrm>
              <a:off x="8088313" y="3754437"/>
              <a:ext cx="2111375" cy="4141788"/>
            </a:xfrm>
            <a:custGeom>
              <a:avLst/>
              <a:gdLst>
                <a:gd name="T0" fmla="*/ 242 w 1876"/>
                <a:gd name="T1" fmla="*/ 3597 h 3679"/>
                <a:gd name="T2" fmla="*/ 0 w 1876"/>
                <a:gd name="T3" fmla="*/ 2312 h 3679"/>
                <a:gd name="T4" fmla="*/ 938 w 1876"/>
                <a:gd name="T5" fmla="*/ 0 h 3679"/>
                <a:gd name="T6" fmla="*/ 1876 w 1876"/>
                <a:gd name="T7" fmla="*/ 2312 h 3679"/>
                <a:gd name="T8" fmla="*/ 1634 w 1876"/>
                <a:gd name="T9" fmla="*/ 3597 h 3679"/>
                <a:gd name="T10" fmla="*/ 938 w 1876"/>
                <a:gd name="T11" fmla="*/ 3679 h 3679"/>
                <a:gd name="T12" fmla="*/ 242 w 1876"/>
                <a:gd name="T13" fmla="*/ 3597 h 3679"/>
              </a:gdLst>
              <a:ahLst/>
              <a:cxnLst>
                <a:cxn ang="0">
                  <a:pos x="T0" y="T1"/>
                </a:cxn>
                <a:cxn ang="0">
                  <a:pos x="T2" y="T3"/>
                </a:cxn>
                <a:cxn ang="0">
                  <a:pos x="T4" y="T5"/>
                </a:cxn>
                <a:cxn ang="0">
                  <a:pos x="T6" y="T7"/>
                </a:cxn>
                <a:cxn ang="0">
                  <a:pos x="T8" y="T9"/>
                </a:cxn>
                <a:cxn ang="0">
                  <a:pos x="T10" y="T11"/>
                </a:cxn>
                <a:cxn ang="0">
                  <a:pos x="T12" y="T13"/>
                </a:cxn>
              </a:cxnLst>
              <a:rect l="0" t="0" r="r" b="b"/>
              <a:pathLst>
                <a:path w="1876" h="3679">
                  <a:moveTo>
                    <a:pt x="242" y="3597"/>
                  </a:moveTo>
                  <a:cubicBezTo>
                    <a:pt x="87" y="3211"/>
                    <a:pt x="0" y="2774"/>
                    <a:pt x="0" y="2312"/>
                  </a:cubicBezTo>
                  <a:cubicBezTo>
                    <a:pt x="0" y="1360"/>
                    <a:pt x="370" y="516"/>
                    <a:pt x="938" y="0"/>
                  </a:cubicBezTo>
                  <a:cubicBezTo>
                    <a:pt x="1506" y="516"/>
                    <a:pt x="1876" y="1360"/>
                    <a:pt x="1876" y="2312"/>
                  </a:cubicBezTo>
                  <a:cubicBezTo>
                    <a:pt x="1876" y="2774"/>
                    <a:pt x="1789" y="3211"/>
                    <a:pt x="1634" y="3597"/>
                  </a:cubicBezTo>
                  <a:cubicBezTo>
                    <a:pt x="1411" y="3651"/>
                    <a:pt x="1178" y="3679"/>
                    <a:pt x="938" y="3679"/>
                  </a:cubicBezTo>
                  <a:cubicBezTo>
                    <a:pt x="698" y="3679"/>
                    <a:pt x="465" y="3651"/>
                    <a:pt x="242" y="3597"/>
                  </a:cubicBez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3" name="Freeform 161"/>
            <p:cNvSpPr/>
            <p:nvPr/>
          </p:nvSpPr>
          <p:spPr bwMode="auto">
            <a:xfrm>
              <a:off x="9144000" y="3754437"/>
              <a:ext cx="1055688" cy="4141788"/>
            </a:xfrm>
            <a:custGeom>
              <a:avLst/>
              <a:gdLst>
                <a:gd name="T0" fmla="*/ 0 w 938"/>
                <a:gd name="T1" fmla="*/ 0 h 3679"/>
                <a:gd name="T2" fmla="*/ 938 w 938"/>
                <a:gd name="T3" fmla="*/ 2312 h 3679"/>
                <a:gd name="T4" fmla="*/ 696 w 938"/>
                <a:gd name="T5" fmla="*/ 3597 h 3679"/>
                <a:gd name="T6" fmla="*/ 0 w 938"/>
                <a:gd name="T7" fmla="*/ 3679 h 3679"/>
                <a:gd name="T8" fmla="*/ 0 w 938"/>
                <a:gd name="T9" fmla="*/ 0 h 3679"/>
              </a:gdLst>
              <a:ahLst/>
              <a:cxnLst>
                <a:cxn ang="0">
                  <a:pos x="T0" y="T1"/>
                </a:cxn>
                <a:cxn ang="0">
                  <a:pos x="T2" y="T3"/>
                </a:cxn>
                <a:cxn ang="0">
                  <a:pos x="T4" y="T5"/>
                </a:cxn>
                <a:cxn ang="0">
                  <a:pos x="T6" y="T7"/>
                </a:cxn>
                <a:cxn ang="0">
                  <a:pos x="T8" y="T9"/>
                </a:cxn>
              </a:cxnLst>
              <a:rect l="0" t="0" r="r" b="b"/>
              <a:pathLst>
                <a:path w="938" h="3679">
                  <a:moveTo>
                    <a:pt x="0" y="0"/>
                  </a:moveTo>
                  <a:cubicBezTo>
                    <a:pt x="568" y="516"/>
                    <a:pt x="938" y="1360"/>
                    <a:pt x="938" y="2312"/>
                  </a:cubicBezTo>
                  <a:cubicBezTo>
                    <a:pt x="938" y="2774"/>
                    <a:pt x="851" y="3211"/>
                    <a:pt x="696" y="3597"/>
                  </a:cubicBezTo>
                  <a:cubicBezTo>
                    <a:pt x="473" y="3651"/>
                    <a:pt x="240" y="3679"/>
                    <a:pt x="0" y="3679"/>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4" name="Oval 162"/>
            <p:cNvSpPr>
              <a:spLocks noChangeArrowheads="1"/>
            </p:cNvSpPr>
            <p:nvPr/>
          </p:nvSpPr>
          <p:spPr bwMode="auto">
            <a:xfrm>
              <a:off x="8570913" y="5084762"/>
              <a:ext cx="1146175" cy="1147763"/>
            </a:xfrm>
            <a:prstGeom prst="ellipse">
              <a:avLst/>
            </a:prstGeom>
            <a:solidFill>
              <a:srgbClr val="FF5252"/>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5" name="Freeform 163"/>
            <p:cNvSpPr/>
            <p:nvPr/>
          </p:nvSpPr>
          <p:spPr bwMode="auto">
            <a:xfrm>
              <a:off x="9144000" y="5084762"/>
              <a:ext cx="573088" cy="1147763"/>
            </a:xfrm>
            <a:custGeom>
              <a:avLst/>
              <a:gdLst>
                <a:gd name="T0" fmla="*/ 0 w 510"/>
                <a:gd name="T1" fmla="*/ 0 h 1019"/>
                <a:gd name="T2" fmla="*/ 510 w 510"/>
                <a:gd name="T3" fmla="*/ 509 h 1019"/>
                <a:gd name="T4" fmla="*/ 0 w 510"/>
                <a:gd name="T5" fmla="*/ 1019 h 1019"/>
                <a:gd name="T6" fmla="*/ 0 w 510"/>
                <a:gd name="T7" fmla="*/ 0 h 1019"/>
              </a:gdLst>
              <a:ahLst/>
              <a:cxnLst>
                <a:cxn ang="0">
                  <a:pos x="T0" y="T1"/>
                </a:cxn>
                <a:cxn ang="0">
                  <a:pos x="T2" y="T3"/>
                </a:cxn>
                <a:cxn ang="0">
                  <a:pos x="T4" y="T5"/>
                </a:cxn>
                <a:cxn ang="0">
                  <a:pos x="T6" y="T7"/>
                </a:cxn>
              </a:cxnLst>
              <a:rect l="0" t="0" r="r" b="b"/>
              <a:pathLst>
                <a:path w="510" h="1019">
                  <a:moveTo>
                    <a:pt x="0" y="0"/>
                  </a:moveTo>
                  <a:cubicBezTo>
                    <a:pt x="281" y="0"/>
                    <a:pt x="510" y="228"/>
                    <a:pt x="510" y="509"/>
                  </a:cubicBezTo>
                  <a:cubicBezTo>
                    <a:pt x="510" y="791"/>
                    <a:pt x="281" y="1019"/>
                    <a:pt x="0" y="1019"/>
                  </a:cubicBezTo>
                  <a:lnTo>
                    <a:pt x="0" y="0"/>
                  </a:lnTo>
                  <a:close/>
                </a:path>
              </a:pathLst>
            </a:custGeom>
            <a:solidFill>
              <a:srgbClr val="E53131"/>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6" name="Oval 164"/>
            <p:cNvSpPr>
              <a:spLocks noChangeArrowheads="1"/>
            </p:cNvSpPr>
            <p:nvPr/>
          </p:nvSpPr>
          <p:spPr bwMode="auto">
            <a:xfrm>
              <a:off x="8678863" y="5192713"/>
              <a:ext cx="930275" cy="931863"/>
            </a:xfrm>
            <a:prstGeom prst="ellipse">
              <a:avLst/>
            </a:prstGeom>
            <a:solidFill>
              <a:srgbClr val="5CC6D0"/>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7" name="Freeform 165"/>
            <p:cNvSpPr/>
            <p:nvPr/>
          </p:nvSpPr>
          <p:spPr bwMode="auto">
            <a:xfrm>
              <a:off x="9144000" y="5192713"/>
              <a:ext cx="465138" cy="931863"/>
            </a:xfrm>
            <a:custGeom>
              <a:avLst/>
              <a:gdLst>
                <a:gd name="T0" fmla="*/ 0 w 413"/>
                <a:gd name="T1" fmla="*/ 0 h 827"/>
                <a:gd name="T2" fmla="*/ 413 w 413"/>
                <a:gd name="T3" fmla="*/ 413 h 827"/>
                <a:gd name="T4" fmla="*/ 0 w 413"/>
                <a:gd name="T5" fmla="*/ 827 h 827"/>
                <a:gd name="T6" fmla="*/ 0 w 413"/>
                <a:gd name="T7" fmla="*/ 0 h 827"/>
              </a:gdLst>
              <a:ahLst/>
              <a:cxnLst>
                <a:cxn ang="0">
                  <a:pos x="T0" y="T1"/>
                </a:cxn>
                <a:cxn ang="0">
                  <a:pos x="T2" y="T3"/>
                </a:cxn>
                <a:cxn ang="0">
                  <a:pos x="T4" y="T5"/>
                </a:cxn>
                <a:cxn ang="0">
                  <a:pos x="T6" y="T7"/>
                </a:cxn>
              </a:cxnLst>
              <a:rect l="0" t="0" r="r" b="b"/>
              <a:pathLst>
                <a:path w="413" h="827">
                  <a:moveTo>
                    <a:pt x="0" y="0"/>
                  </a:moveTo>
                  <a:cubicBezTo>
                    <a:pt x="228" y="0"/>
                    <a:pt x="413" y="185"/>
                    <a:pt x="413" y="413"/>
                  </a:cubicBezTo>
                  <a:cubicBezTo>
                    <a:pt x="413" y="642"/>
                    <a:pt x="228" y="827"/>
                    <a:pt x="0" y="827"/>
                  </a:cubicBezTo>
                  <a:lnTo>
                    <a:pt x="0" y="0"/>
                  </a:lnTo>
                  <a:close/>
                </a:path>
              </a:pathLst>
            </a:custGeom>
            <a:solidFill>
              <a:srgbClr val="42BAC8"/>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8" name="Freeform 166"/>
            <p:cNvSpPr/>
            <p:nvPr/>
          </p:nvSpPr>
          <p:spPr bwMode="auto">
            <a:xfrm>
              <a:off x="9134475" y="5303838"/>
              <a:ext cx="363538" cy="411163"/>
            </a:xfrm>
            <a:custGeom>
              <a:avLst/>
              <a:gdLst>
                <a:gd name="T0" fmla="*/ 45 w 323"/>
                <a:gd name="T1" fmla="*/ 103 h 365"/>
                <a:gd name="T2" fmla="*/ 5 w 323"/>
                <a:gd name="T3" fmla="*/ 46 h 365"/>
                <a:gd name="T4" fmla="*/ 63 w 323"/>
                <a:gd name="T5" fmla="*/ 5 h 365"/>
                <a:gd name="T6" fmla="*/ 249 w 323"/>
                <a:gd name="T7" fmla="*/ 113 h 365"/>
                <a:gd name="T8" fmla="*/ 323 w 323"/>
                <a:gd name="T9" fmla="*/ 315 h 365"/>
                <a:gd name="T10" fmla="*/ 273 w 323"/>
                <a:gd name="T11" fmla="*/ 365 h 365"/>
                <a:gd name="T12" fmla="*/ 223 w 323"/>
                <a:gd name="T13" fmla="*/ 315 h 365"/>
                <a:gd name="T14" fmla="*/ 173 w 323"/>
                <a:gd name="T15" fmla="*/ 177 h 365"/>
                <a:gd name="T16" fmla="*/ 45 w 323"/>
                <a:gd name="T17" fmla="*/ 10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365">
                  <a:moveTo>
                    <a:pt x="45" y="103"/>
                  </a:moveTo>
                  <a:cubicBezTo>
                    <a:pt x="18" y="99"/>
                    <a:pt x="0" y="73"/>
                    <a:pt x="5" y="46"/>
                  </a:cubicBezTo>
                  <a:cubicBezTo>
                    <a:pt x="10" y="18"/>
                    <a:pt x="35" y="0"/>
                    <a:pt x="63" y="5"/>
                  </a:cubicBezTo>
                  <a:cubicBezTo>
                    <a:pt x="138" y="18"/>
                    <a:pt x="203" y="58"/>
                    <a:pt x="249" y="113"/>
                  </a:cubicBezTo>
                  <a:cubicBezTo>
                    <a:pt x="296" y="168"/>
                    <a:pt x="323" y="239"/>
                    <a:pt x="323" y="315"/>
                  </a:cubicBezTo>
                  <a:cubicBezTo>
                    <a:pt x="323" y="343"/>
                    <a:pt x="301" y="365"/>
                    <a:pt x="273" y="365"/>
                  </a:cubicBezTo>
                  <a:cubicBezTo>
                    <a:pt x="246" y="365"/>
                    <a:pt x="223" y="343"/>
                    <a:pt x="223" y="315"/>
                  </a:cubicBezTo>
                  <a:cubicBezTo>
                    <a:pt x="223" y="263"/>
                    <a:pt x="204" y="215"/>
                    <a:pt x="173" y="177"/>
                  </a:cubicBezTo>
                  <a:cubicBezTo>
                    <a:pt x="141" y="139"/>
                    <a:pt x="97" y="112"/>
                    <a:pt x="45" y="10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59" name="Freeform 167"/>
            <p:cNvSpPr/>
            <p:nvPr/>
          </p:nvSpPr>
          <p:spPr bwMode="auto">
            <a:xfrm>
              <a:off x="8443913" y="7823200"/>
              <a:ext cx="1400175" cy="215900"/>
            </a:xfrm>
            <a:custGeom>
              <a:avLst/>
              <a:gdLst>
                <a:gd name="T0" fmla="*/ 0 w 1244"/>
                <a:gd name="T1" fmla="*/ 0 h 192"/>
                <a:gd name="T2" fmla="*/ 20 w 1244"/>
                <a:gd name="T3" fmla="*/ 121 h 192"/>
                <a:gd name="T4" fmla="*/ 622 w 1244"/>
                <a:gd name="T5" fmla="*/ 192 h 192"/>
                <a:gd name="T6" fmla="*/ 1224 w 1244"/>
                <a:gd name="T7" fmla="*/ 121 h 192"/>
                <a:gd name="T8" fmla="*/ 1244 w 1244"/>
                <a:gd name="T9" fmla="*/ 0 h 192"/>
                <a:gd name="T10" fmla="*/ 622 w 1244"/>
                <a:gd name="T11" fmla="*/ 65 h 192"/>
                <a:gd name="T12" fmla="*/ 0 w 1244"/>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1244" h="192">
                  <a:moveTo>
                    <a:pt x="0" y="0"/>
                  </a:moveTo>
                  <a:lnTo>
                    <a:pt x="20" y="121"/>
                  </a:lnTo>
                  <a:cubicBezTo>
                    <a:pt x="215" y="168"/>
                    <a:pt x="416" y="192"/>
                    <a:pt x="622" y="192"/>
                  </a:cubicBezTo>
                  <a:cubicBezTo>
                    <a:pt x="828" y="192"/>
                    <a:pt x="1029" y="168"/>
                    <a:pt x="1224" y="121"/>
                  </a:cubicBezTo>
                  <a:lnTo>
                    <a:pt x="1244" y="0"/>
                  </a:lnTo>
                  <a:cubicBezTo>
                    <a:pt x="1043" y="43"/>
                    <a:pt x="835" y="65"/>
                    <a:pt x="622" y="65"/>
                  </a:cubicBezTo>
                  <a:cubicBezTo>
                    <a:pt x="409" y="65"/>
                    <a:pt x="201" y="43"/>
                    <a:pt x="0" y="0"/>
                  </a:cubicBezTo>
                  <a:close/>
                </a:path>
              </a:pathLst>
            </a:custGeom>
            <a:solidFill>
              <a:srgbClr val="FF5252"/>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60" name="Freeform 168"/>
            <p:cNvSpPr/>
            <p:nvPr/>
          </p:nvSpPr>
          <p:spPr bwMode="auto">
            <a:xfrm>
              <a:off x="8516938" y="3754437"/>
              <a:ext cx="627063" cy="885825"/>
            </a:xfrm>
            <a:custGeom>
              <a:avLst/>
              <a:gdLst>
                <a:gd name="T0" fmla="*/ 558 w 558"/>
                <a:gd name="T1" fmla="*/ 787 h 787"/>
                <a:gd name="T2" fmla="*/ 558 w 558"/>
                <a:gd name="T3" fmla="*/ 0 h 787"/>
                <a:gd name="T4" fmla="*/ 0 w 558"/>
                <a:gd name="T5" fmla="*/ 729 h 787"/>
                <a:gd name="T6" fmla="*/ 558 w 558"/>
                <a:gd name="T7" fmla="*/ 787 h 787"/>
              </a:gdLst>
              <a:ahLst/>
              <a:cxnLst>
                <a:cxn ang="0">
                  <a:pos x="T0" y="T1"/>
                </a:cxn>
                <a:cxn ang="0">
                  <a:pos x="T2" y="T3"/>
                </a:cxn>
                <a:cxn ang="0">
                  <a:pos x="T4" y="T5"/>
                </a:cxn>
                <a:cxn ang="0">
                  <a:pos x="T6" y="T7"/>
                </a:cxn>
              </a:cxnLst>
              <a:rect l="0" t="0" r="r" b="b"/>
              <a:pathLst>
                <a:path w="558" h="787">
                  <a:moveTo>
                    <a:pt x="558" y="787"/>
                  </a:moveTo>
                  <a:lnTo>
                    <a:pt x="558" y="0"/>
                  </a:lnTo>
                  <a:cubicBezTo>
                    <a:pt x="339" y="198"/>
                    <a:pt x="150" y="446"/>
                    <a:pt x="0" y="729"/>
                  </a:cubicBezTo>
                  <a:cubicBezTo>
                    <a:pt x="177" y="766"/>
                    <a:pt x="364" y="787"/>
                    <a:pt x="558" y="787"/>
                  </a:cubicBezTo>
                  <a:close/>
                </a:path>
              </a:pathLst>
            </a:custGeom>
            <a:solidFill>
              <a:srgbClr val="FF5252"/>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61" name="Freeform 169"/>
            <p:cNvSpPr/>
            <p:nvPr/>
          </p:nvSpPr>
          <p:spPr bwMode="auto">
            <a:xfrm>
              <a:off x="9144000" y="3754437"/>
              <a:ext cx="628650" cy="885825"/>
            </a:xfrm>
            <a:custGeom>
              <a:avLst/>
              <a:gdLst>
                <a:gd name="T0" fmla="*/ 0 w 558"/>
                <a:gd name="T1" fmla="*/ 0 h 787"/>
                <a:gd name="T2" fmla="*/ 0 w 558"/>
                <a:gd name="T3" fmla="*/ 787 h 787"/>
                <a:gd name="T4" fmla="*/ 558 w 558"/>
                <a:gd name="T5" fmla="*/ 729 h 787"/>
                <a:gd name="T6" fmla="*/ 0 w 558"/>
                <a:gd name="T7" fmla="*/ 0 h 787"/>
              </a:gdLst>
              <a:ahLst/>
              <a:cxnLst>
                <a:cxn ang="0">
                  <a:pos x="T0" y="T1"/>
                </a:cxn>
                <a:cxn ang="0">
                  <a:pos x="T2" y="T3"/>
                </a:cxn>
                <a:cxn ang="0">
                  <a:pos x="T4" y="T5"/>
                </a:cxn>
                <a:cxn ang="0">
                  <a:pos x="T6" y="T7"/>
                </a:cxn>
              </a:cxnLst>
              <a:rect l="0" t="0" r="r" b="b"/>
              <a:pathLst>
                <a:path w="558" h="787">
                  <a:moveTo>
                    <a:pt x="0" y="0"/>
                  </a:moveTo>
                  <a:lnTo>
                    <a:pt x="0" y="787"/>
                  </a:lnTo>
                  <a:cubicBezTo>
                    <a:pt x="194" y="787"/>
                    <a:pt x="381" y="766"/>
                    <a:pt x="558" y="729"/>
                  </a:cubicBezTo>
                  <a:cubicBezTo>
                    <a:pt x="408" y="446"/>
                    <a:pt x="219" y="198"/>
                    <a:pt x="0" y="0"/>
                  </a:cubicBezTo>
                  <a:close/>
                </a:path>
              </a:pathLst>
            </a:custGeom>
            <a:solidFill>
              <a:srgbClr val="E53131"/>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sp>
          <p:nvSpPr>
            <p:cNvPr id="62" name="Freeform 170"/>
            <p:cNvSpPr/>
            <p:nvPr/>
          </p:nvSpPr>
          <p:spPr bwMode="auto">
            <a:xfrm>
              <a:off x="9144000" y="7823200"/>
              <a:ext cx="700088" cy="215900"/>
            </a:xfrm>
            <a:custGeom>
              <a:avLst/>
              <a:gdLst>
                <a:gd name="T0" fmla="*/ 0 w 622"/>
                <a:gd name="T1" fmla="*/ 65 h 192"/>
                <a:gd name="T2" fmla="*/ 0 w 622"/>
                <a:gd name="T3" fmla="*/ 192 h 192"/>
                <a:gd name="T4" fmla="*/ 303 w 622"/>
                <a:gd name="T5" fmla="*/ 174 h 192"/>
                <a:gd name="T6" fmla="*/ 404 w 622"/>
                <a:gd name="T7" fmla="*/ 160 h 192"/>
                <a:gd name="T8" fmla="*/ 602 w 622"/>
                <a:gd name="T9" fmla="*/ 121 h 192"/>
                <a:gd name="T10" fmla="*/ 622 w 622"/>
                <a:gd name="T11" fmla="*/ 0 h 192"/>
                <a:gd name="T12" fmla="*/ 0 w 622"/>
                <a:gd name="T13" fmla="*/ 65 h 192"/>
              </a:gdLst>
              <a:ahLst/>
              <a:cxnLst>
                <a:cxn ang="0">
                  <a:pos x="T0" y="T1"/>
                </a:cxn>
                <a:cxn ang="0">
                  <a:pos x="T2" y="T3"/>
                </a:cxn>
                <a:cxn ang="0">
                  <a:pos x="T4" y="T5"/>
                </a:cxn>
                <a:cxn ang="0">
                  <a:pos x="T6" y="T7"/>
                </a:cxn>
                <a:cxn ang="0">
                  <a:pos x="T8" y="T9"/>
                </a:cxn>
                <a:cxn ang="0">
                  <a:pos x="T10" y="T11"/>
                </a:cxn>
                <a:cxn ang="0">
                  <a:pos x="T12" y="T13"/>
                </a:cxn>
              </a:cxnLst>
              <a:rect l="0" t="0" r="r" b="b"/>
              <a:pathLst>
                <a:path w="622" h="192">
                  <a:moveTo>
                    <a:pt x="0" y="65"/>
                  </a:moveTo>
                  <a:lnTo>
                    <a:pt x="0" y="192"/>
                  </a:lnTo>
                  <a:cubicBezTo>
                    <a:pt x="102" y="192"/>
                    <a:pt x="203" y="186"/>
                    <a:pt x="303" y="174"/>
                  </a:cubicBezTo>
                  <a:cubicBezTo>
                    <a:pt x="337" y="170"/>
                    <a:pt x="370" y="166"/>
                    <a:pt x="404" y="160"/>
                  </a:cubicBezTo>
                  <a:cubicBezTo>
                    <a:pt x="470" y="150"/>
                    <a:pt x="537" y="137"/>
                    <a:pt x="602" y="121"/>
                  </a:cubicBezTo>
                  <a:lnTo>
                    <a:pt x="622" y="0"/>
                  </a:lnTo>
                  <a:cubicBezTo>
                    <a:pt x="421" y="43"/>
                    <a:pt x="213" y="65"/>
                    <a:pt x="0" y="65"/>
                  </a:cubicBezTo>
                  <a:close/>
                </a:path>
              </a:pathLst>
            </a:custGeom>
            <a:solidFill>
              <a:srgbClr val="E53131"/>
            </a:solidFill>
            <a:ln>
              <a:noFill/>
            </a:ln>
            <a:extLst>
              <a:ext uri="{91240B29-F687-4F45-9708-019B960494DF}">
                <a14:hiddenLine xmlns:a14="http://schemas.microsoft.com/office/drawing/2010/main" w="9525">
                  <a:solidFill>
                    <a:srgbClr val="000000"/>
                  </a:solidFill>
                  <a:round/>
                </a14:hiddenLine>
              </a:ext>
            </a:extLst>
          </p:spPr>
          <p:txBody>
            <a:bodyPr vert="horz" wrap="square" lIns="60960" tIns="30480" rIns="60960" bIns="30480" numCol="1" anchor="t" anchorCtr="0" compatLnSpc="1"/>
            <a:lstStyle/>
            <a:p>
              <a:endParaRPr lang="en-US" sz="1200"/>
            </a:p>
          </p:txBody>
        </p:sp>
      </p:grpSp>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ctrTitle"/>
          </p:nvPr>
        </p:nvSpPr>
        <p:spPr>
          <a:xfrm>
            <a:off x="145415" y="236220"/>
            <a:ext cx="6430645" cy="667385"/>
          </a:xfrm>
        </p:spPr>
        <p:txBody>
          <a:bodyPr>
            <a:normAutofit/>
          </a:bodyPr>
          <a:p>
            <a:r>
              <a:rPr lang="en-IN" altLang="en-US" sz="3200" b="1" u="sng">
                <a:solidFill>
                  <a:schemeClr val="accent5">
                    <a:lumMod val="75000"/>
                  </a:schemeClr>
                </a:solidFill>
              </a:rPr>
              <a:t>Smart solid waste collection strategy</a:t>
            </a:r>
            <a:r>
              <a:rPr lang="en-IN" altLang="en-US" sz="3200" b="1">
                <a:solidFill>
                  <a:srgbClr val="00B050"/>
                </a:solidFill>
              </a:rPr>
              <a:t>  </a:t>
            </a:r>
            <a:endParaRPr lang="en-IN" altLang="en-US" sz="3200" b="1">
              <a:solidFill>
                <a:srgbClr val="00B050"/>
              </a:solidFill>
            </a:endParaRPr>
          </a:p>
        </p:txBody>
      </p:sp>
      <p:sp>
        <p:nvSpPr>
          <p:cNvPr id="5" name="Subtitle 4"/>
          <p:cNvSpPr>
            <a:spLocks noGrp="1"/>
          </p:cNvSpPr>
          <p:nvPr>
            <p:ph type="subTitle" idx="1"/>
          </p:nvPr>
        </p:nvSpPr>
        <p:spPr>
          <a:xfrm>
            <a:off x="60960" y="967105"/>
            <a:ext cx="12059920" cy="5711190"/>
          </a:xfrm>
        </p:spPr>
        <p:txBody>
          <a:bodyPr>
            <a:normAutofit fontScale="80000"/>
          </a:bodyPr>
          <a:p>
            <a:pPr algn="just"/>
            <a:r>
              <a:rPr lang="en-IN" altLang="en-US"/>
              <a:t>Household waste management is one of the major challenges of municipalities in developing countries.At present in India, there is no automated waste segregated approach at household level and a compact, low cost and user friendly segregation system for urban household to streamline the waste management process is the need of the hour. Along with urbanization, booming economic activity and increased living standards, urban households have increased their consumption. Our </a:t>
            </a:r>
            <a:r>
              <a:rPr lang="en-IN" altLang="en-US" b="1"/>
              <a:t>smart waste collection system </a:t>
            </a:r>
            <a:r>
              <a:rPr lang="en-IN" altLang="en-US"/>
              <a:t>will be highly beneficial  in monitoring the generation of waste by the </a:t>
            </a:r>
            <a:r>
              <a:rPr lang="en-IN" altLang="en-US" b="1"/>
              <a:t>urban households</a:t>
            </a:r>
            <a:r>
              <a:rPr lang="en-IN" altLang="en-US"/>
              <a:t> as well as the</a:t>
            </a:r>
            <a:r>
              <a:rPr lang="en-IN" altLang="en-US" b="1"/>
              <a:t> people living in the small towns.</a:t>
            </a:r>
            <a:r>
              <a:rPr lang="en-IN" altLang="en-US"/>
              <a:t>This will help us in Protecting cities and their neighborhoods from waste-related hazards and in improving environment.Our system includes the strategies to reduce the levels of waste, improve waste-management and improve waste collection services.</a:t>
            </a:r>
            <a:endParaRPr lang="en-IN" altLang="en-US"/>
          </a:p>
          <a:p>
            <a:pPr algn="just"/>
            <a:r>
              <a:rPr lang="en-IN" altLang="en-US"/>
              <a:t>The purpose of this system is to propose a method of identification that performs</a:t>
            </a:r>
            <a:r>
              <a:rPr lang="en-IN" altLang="en-US" b="1"/>
              <a:t> detection using images</a:t>
            </a:r>
            <a:r>
              <a:rPr lang="en-IN" altLang="en-US" b="1" u="sng"/>
              <a:t> </a:t>
            </a:r>
            <a:r>
              <a:rPr lang="en-IN" altLang="en-US"/>
              <a:t>to identify the different types of waste containers.The main goal is to be able to successfully identify and classify waste containers in a reliable manner.</a:t>
            </a:r>
            <a:endParaRPr lang="en-IN" altLang="en-US"/>
          </a:p>
          <a:p>
            <a:pPr algn="just"/>
            <a:r>
              <a:rPr lang="en-IN" altLang="en-US"/>
              <a:t> Municipal authorities in developing countries face severe resource constraints and hence services are not provided.The waste-management cost could be as high as fifty percent of the total budget for some municipalities in developing countries. In our system the</a:t>
            </a:r>
            <a:r>
              <a:rPr lang="en-IN" altLang="en-US" b="1"/>
              <a:t> municipalities will charge fee</a:t>
            </a:r>
            <a:r>
              <a:rPr lang="en-IN" altLang="en-US"/>
              <a:t> to collect household waste. Hence, they may rely on private contractors to provide waste-management services and</a:t>
            </a:r>
            <a:r>
              <a:rPr lang="en-IN" altLang="en-US" b="1"/>
              <a:t> collect waste from households for a fee</a:t>
            </a:r>
            <a:r>
              <a:rPr lang="en-IN" altLang="en-US"/>
              <a:t>. A reliable set of revenue sources is an absolutely necessary condition for the</a:t>
            </a:r>
            <a:r>
              <a:rPr lang="en-IN" altLang="en-US" b="1"/>
              <a:t> sustainability</a:t>
            </a:r>
            <a:r>
              <a:rPr lang="en-IN" altLang="en-US"/>
              <a:t> of these solutions which will be collected from the households.</a:t>
            </a:r>
            <a:endParaRPr lang="en-IN" altLang="en-US" b="1"/>
          </a:p>
        </p:txBody>
      </p:sp>
    </p:spTree>
  </p:cSld>
  <p:clrMapOvr>
    <a:masterClrMapping/>
  </p:clrMapOvr>
  <p:transition>
    <p:split orient="vert" dir="in"/>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64000">
              <a:srgbClr val="BED7EF">
                <a:alpha val="100000"/>
              </a:srgbClr>
            </a:gs>
            <a:gs pos="55000">
              <a:srgbClr val="C6DCF1">
                <a:alpha val="100000"/>
              </a:srgbClr>
            </a:gs>
            <a:gs pos="37000">
              <a:srgbClr val="D6E6F5">
                <a:alpha val="100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p:sp>
        <p:nvSpPr>
          <p:cNvPr id="9" name="Title 8"/>
          <p:cNvSpPr>
            <a:spLocks noGrp="1"/>
          </p:cNvSpPr>
          <p:nvPr>
            <p:ph type="title"/>
          </p:nvPr>
        </p:nvSpPr>
        <p:spPr>
          <a:xfrm>
            <a:off x="111760" y="98425"/>
            <a:ext cx="10889615" cy="632460"/>
          </a:xfrm>
        </p:spPr>
        <p:txBody>
          <a:bodyPr>
            <a:normAutofit fontScale="90000"/>
          </a:bodyPr>
          <a:p>
            <a:r>
              <a:rPr lang="en-US"/>
              <a:t>Waste Segregation using Deep Learning Algorithm</a:t>
            </a:r>
            <a:endParaRPr lang="en-US"/>
          </a:p>
        </p:txBody>
      </p:sp>
      <p:sp>
        <p:nvSpPr>
          <p:cNvPr id="10" name="Content Placeholder 9"/>
          <p:cNvSpPr>
            <a:spLocks noGrp="1"/>
          </p:cNvSpPr>
          <p:nvPr>
            <p:ph sz="half" idx="1"/>
          </p:nvPr>
        </p:nvSpPr>
        <p:spPr>
          <a:xfrm>
            <a:off x="111760" y="811530"/>
            <a:ext cx="5843905" cy="5867400"/>
          </a:xfrm>
        </p:spPr>
        <p:txBody>
          <a:bodyPr>
            <a:normAutofit fontScale="70000"/>
          </a:bodyPr>
          <a:p>
            <a:pPr marL="0" indent="0">
              <a:buNone/>
            </a:pPr>
            <a:r>
              <a:rPr lang="en-US"/>
              <a:t>I.</a:t>
            </a:r>
            <a:r>
              <a:rPr lang="en-US" u="sng"/>
              <a:t>DEEP LEARNING ALGORITHM</a:t>
            </a:r>
            <a:endParaRPr lang="en-US"/>
          </a:p>
          <a:p>
            <a:pPr marL="0" indent="0">
              <a:buNone/>
            </a:pPr>
            <a:r>
              <a:rPr lang="en-US"/>
              <a:t>The subset of Artificial Intelligence is Deep Learning algorithm. CNN is the most appropriate image classification method in the last years</a:t>
            </a:r>
            <a:r>
              <a:rPr lang="en-IN" altLang="en-US"/>
              <a:t>.I</a:t>
            </a:r>
            <a:r>
              <a:rPr lang="en-US"/>
              <a:t>mportant python libraries used are Tensorflow, Numpy, Matplotlib, </a:t>
            </a:r>
            <a:r>
              <a:rPr lang="en-IN" altLang="en-US"/>
              <a:t>O</a:t>
            </a:r>
            <a:r>
              <a:rPr lang="en-US"/>
              <a:t>pencv, etc. In that,libraries are helpful to detect and classify waste object.</a:t>
            </a:r>
            <a:endParaRPr lang="en-US"/>
          </a:p>
          <a:p>
            <a:pPr marL="0" indent="0">
              <a:buNone/>
            </a:pPr>
            <a:r>
              <a:rPr lang="en-US"/>
              <a:t>II</a:t>
            </a:r>
            <a:r>
              <a:rPr lang="en-IN" altLang="en-US"/>
              <a:t>.</a:t>
            </a:r>
            <a:r>
              <a:rPr lang="en-US" u="sng"/>
              <a:t>METHODOLOGY</a:t>
            </a:r>
            <a:endParaRPr lang="en-US"/>
          </a:p>
          <a:p>
            <a:pPr marL="0" indent="0">
              <a:buNone/>
            </a:pPr>
            <a:r>
              <a:rPr lang="en-US"/>
              <a:t>The methodology of waste segregation using deep learning algorithm are given below.</a:t>
            </a:r>
            <a:endParaRPr lang="en-US"/>
          </a:p>
          <a:p>
            <a:pPr marL="0" indent="0">
              <a:buNone/>
            </a:pPr>
            <a:r>
              <a:rPr lang="en-US"/>
              <a:t>a.Library Installation</a:t>
            </a:r>
            <a:endParaRPr lang="en-US"/>
          </a:p>
          <a:p>
            <a:pPr marL="0" indent="0">
              <a:buNone/>
            </a:pPr>
            <a:r>
              <a:rPr lang="en-US"/>
              <a:t>b.Model Preparation</a:t>
            </a:r>
            <a:endParaRPr lang="en-US"/>
          </a:p>
          <a:p>
            <a:pPr marL="0" indent="0">
              <a:buNone/>
            </a:pPr>
            <a:r>
              <a:rPr lang="en-US"/>
              <a:t>c.Frozen inference graph</a:t>
            </a:r>
            <a:endParaRPr lang="en-US"/>
          </a:p>
          <a:p>
            <a:pPr marL="0" indent="0">
              <a:buNone/>
            </a:pPr>
            <a:r>
              <a:rPr lang="en-US"/>
              <a:t>d.Process of displaying image</a:t>
            </a:r>
            <a:endParaRPr lang="en-US"/>
          </a:p>
          <a:p>
            <a:pPr marL="0" indent="0">
              <a:buNone/>
            </a:pPr>
            <a:r>
              <a:rPr lang="en-US"/>
              <a:t>e.Classify waste of image</a:t>
            </a:r>
            <a:endParaRPr lang="en-US"/>
          </a:p>
          <a:p>
            <a:pPr marL="0" indent="0">
              <a:buNone/>
            </a:pPr>
            <a:endParaRPr lang="en-US"/>
          </a:p>
          <a:p>
            <a:pPr marL="0" indent="0">
              <a:buNone/>
            </a:pPr>
            <a:endParaRPr lang="en-US"/>
          </a:p>
        </p:txBody>
      </p:sp>
      <p:pic>
        <p:nvPicPr>
          <p:cNvPr id="11" name="Content Placeholder 10"/>
          <p:cNvPicPr>
            <a:picLocks noChangeAspect="1"/>
          </p:cNvPicPr>
          <p:nvPr>
            <p:ph sz="half" idx="2"/>
          </p:nvPr>
        </p:nvPicPr>
        <p:blipFill>
          <a:blip r:embed="rId1"/>
          <a:stretch>
            <a:fillRect/>
          </a:stretch>
        </p:blipFill>
        <p:spPr>
          <a:xfrm>
            <a:off x="6257290" y="1548765"/>
            <a:ext cx="5844540" cy="3889375"/>
          </a:xfrm>
          <a:prstGeom prst="rect">
            <a:avLst/>
          </a:prstGeom>
        </p:spPr>
      </p:pic>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4000">
              <a:srgbClr val="BED7EF"/>
            </a:gs>
            <a:gs pos="550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p:sp>
        <p:nvSpPr>
          <p:cNvPr id="4" name="Title 3"/>
          <p:cNvSpPr>
            <a:spLocks noGrp="1"/>
          </p:cNvSpPr>
          <p:nvPr>
            <p:ph type="ctrTitle"/>
          </p:nvPr>
        </p:nvSpPr>
        <p:spPr>
          <a:xfrm>
            <a:off x="146050" y="139700"/>
            <a:ext cx="2265045" cy="304165"/>
          </a:xfrm>
        </p:spPr>
        <p:txBody>
          <a:bodyPr>
            <a:normAutofit fontScale="90000"/>
          </a:bodyPr>
          <a:p>
            <a:r>
              <a:rPr lang="en-IN" altLang="en-US" sz="2000" b="1"/>
              <a:t>A</a:t>
            </a:r>
            <a:r>
              <a:rPr lang="en-IN" altLang="en-US" sz="2000" b="1" u="sng"/>
              <a:t>.Library Installation</a:t>
            </a:r>
            <a:endParaRPr lang="en-IN" altLang="en-US" sz="2000" b="1" u="sng"/>
          </a:p>
        </p:txBody>
      </p:sp>
      <p:sp>
        <p:nvSpPr>
          <p:cNvPr id="5" name="Subtitle 4"/>
          <p:cNvSpPr>
            <a:spLocks noGrp="1"/>
          </p:cNvSpPr>
          <p:nvPr>
            <p:ph type="subTitle" idx="1"/>
          </p:nvPr>
        </p:nvSpPr>
        <p:spPr>
          <a:xfrm>
            <a:off x="146050" y="551180"/>
            <a:ext cx="7487285" cy="6213475"/>
          </a:xfrm>
        </p:spPr>
        <p:txBody>
          <a:bodyPr>
            <a:normAutofit fontScale="90000" lnSpcReduction="20000"/>
          </a:bodyPr>
          <a:p>
            <a:pPr algn="just"/>
            <a:r>
              <a:rPr lang="en-US" sz="1800"/>
              <a:t> The installation of python libraries are numpy, matplotlib, tensorflow, utils, opencv, tarfile, os.</a:t>
            </a:r>
            <a:endParaRPr lang="en-US" sz="1800"/>
          </a:p>
          <a:p>
            <a:pPr algn="just">
              <a:lnSpc>
                <a:spcPct val="100000"/>
              </a:lnSpc>
            </a:pPr>
            <a:r>
              <a:rPr lang="en-US" sz="1800"/>
              <a:t> The Numpy is an important python library helpful to realize convolution neural network algorithm. Using Numpy, image  is converted into matrix. The matrix form of image using CNN is used for interpretation and analysis.Matplotlib supports plotting functions for python programming language. In this proposed system, Matplotlib is used to draw bounding box. The bounding box is used to display object image name with score range. The Matplotlib provides object oriented application programming interface</a:t>
            </a:r>
            <a:r>
              <a:rPr lang="en-IN" altLang="en-US" sz="1800"/>
              <a:t>.</a:t>
            </a:r>
            <a:endParaRPr lang="en-IN" altLang="en-US" sz="1800"/>
          </a:p>
          <a:p>
            <a:pPr algn="just"/>
            <a:r>
              <a:rPr lang="en-US" sz="1800"/>
              <a:t>OS is an import library of python. It uses a way of operating system dependent functionality. It is used for path manipulation Sys is one of the import library of python. It uses a particular task of system operation and it is same as os.path. Os.path is specifies the path to access and sys.path is uses the path defined for system operation. Tarfile is used to read and write large amount of data representation in specific task.</a:t>
            </a:r>
            <a:endParaRPr lang="en-US" sz="1800"/>
          </a:p>
          <a:p>
            <a:pPr algn="just"/>
            <a:r>
              <a:rPr lang="en-US" sz="1800"/>
              <a:t>Tensorflow is one of the main concepts in this proposed system. The python library of tensorflow is an open source software library. Tensorflow is used to create frozen graph. The frozen graph is helpful to detect and segregate object in real-time using webcam. It supports graphical representation of data and includes lot of file libraries such as protobuf, util, framework, graph etc.</a:t>
            </a:r>
            <a:endParaRPr lang="en-US" sz="1800"/>
          </a:p>
          <a:p>
            <a:pPr algn="just"/>
            <a:r>
              <a:rPr lang="en-US" sz="1800"/>
              <a:t>Utils is a collection of function and classes. The utils is one of python library file and its concept supports the implementation of CNN. In this proposed system, utils library is installed from Tensorflow library.</a:t>
            </a:r>
            <a:endParaRPr lang="en-US" sz="1800"/>
          </a:p>
          <a:p>
            <a:pPr algn="just"/>
            <a:r>
              <a:rPr lang="en-US" sz="1800" b="1"/>
              <a:t>B.</a:t>
            </a:r>
            <a:r>
              <a:rPr lang="en-US" sz="1800" b="1" u="sng"/>
              <a:t>Model Preparation</a:t>
            </a:r>
            <a:endParaRPr lang="en-US" sz="1800"/>
          </a:p>
          <a:p>
            <a:pPr algn="just">
              <a:lnSpc>
                <a:spcPct val="100000"/>
              </a:lnSpc>
            </a:pPr>
            <a:r>
              <a:rPr lang="en-US" sz="1800"/>
              <a:t>Model preparation is one of the main concept of training dataset in deep learning algorithm. The training dataset has multiple of image in form array.The model preparation process  is used to download SSD mobilenet COCO dataset. In that, mobilenet is one of the fastest RCNN and hence used in the training dataset for this proposed system. The library file utils with tarfile downloads dataset via os.path and then sys.path. Advantage of SSD mobilenet is the detection of object from an image at a faster rate.</a:t>
            </a:r>
            <a:endParaRPr lang="en-US" sz="1800"/>
          </a:p>
        </p:txBody>
      </p:sp>
      <p:pic>
        <p:nvPicPr>
          <p:cNvPr id="6" name="image2.jpeg"/>
          <p:cNvPicPr>
            <a:picLocks noChangeAspect="1"/>
          </p:cNvPicPr>
          <p:nvPr/>
        </p:nvPicPr>
        <p:blipFill>
          <a:blip r:embed="rId1" cstate="print"/>
          <a:stretch>
            <a:fillRect/>
          </a:stretch>
        </p:blipFill>
        <p:spPr>
          <a:xfrm>
            <a:off x="7773035" y="338455"/>
            <a:ext cx="4286885" cy="6426835"/>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4000">
              <a:srgbClr val="BED7EF"/>
            </a:gs>
            <a:gs pos="550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p:sp>
        <p:nvSpPr>
          <p:cNvPr id="2" name="Title 1"/>
          <p:cNvSpPr>
            <a:spLocks noGrp="1"/>
          </p:cNvSpPr>
          <p:nvPr>
            <p:ph type="title"/>
          </p:nvPr>
        </p:nvSpPr>
        <p:spPr>
          <a:xfrm>
            <a:off x="111760" y="66675"/>
            <a:ext cx="4576445" cy="546735"/>
          </a:xfrm>
        </p:spPr>
        <p:txBody>
          <a:bodyPr>
            <a:noAutofit/>
          </a:bodyPr>
          <a:p>
            <a:r>
              <a:rPr lang="en-IN" altLang="en-US" sz="2000" b="1"/>
              <a:t>C.</a:t>
            </a:r>
            <a:r>
              <a:rPr lang="en-IN" altLang="en-US" sz="2000" b="1" u="sng"/>
              <a:t>Frozen Interference Graph</a:t>
            </a:r>
            <a:endParaRPr lang="en-IN" altLang="en-US" sz="2000" b="1" u="sng"/>
          </a:p>
        </p:txBody>
      </p:sp>
      <p:sp>
        <p:nvSpPr>
          <p:cNvPr id="3" name="Content Placeholder 2"/>
          <p:cNvSpPr>
            <a:spLocks noGrp="1"/>
          </p:cNvSpPr>
          <p:nvPr>
            <p:ph sz="half" idx="1"/>
          </p:nvPr>
        </p:nvSpPr>
        <p:spPr>
          <a:xfrm>
            <a:off x="111760" y="614045"/>
            <a:ext cx="6784340" cy="4388485"/>
          </a:xfrm>
        </p:spPr>
        <p:txBody>
          <a:bodyPr>
            <a:normAutofit fontScale="70000"/>
          </a:bodyPr>
          <a:p>
            <a:pPr marL="0" indent="0" algn="just">
              <a:buNone/>
            </a:pPr>
            <a:r>
              <a:rPr lang="en-US" sz="2400"/>
              <a:t>Protocol Buffer is widely used by google for storing and interchanging all kinds of structured information. The protocol buffer is important in the frozen graph. The protocol buffer installation command is “protoc object_detection/protos/*.proto–python_out”</a:t>
            </a:r>
            <a:r>
              <a:rPr lang="en-IN" altLang="en-US" sz="2400"/>
              <a:t>.</a:t>
            </a:r>
            <a:r>
              <a:rPr lang="en-US" sz="2400"/>
              <a:t> After installation of protobuf, tensorflow library of pb2 file is automatically installed. The frozen detection graph of the pb file is through object path detection and then it’s convolution neural network concept. The command path_to_ckpt is used to predict a specific object detection from image or video. After running of the command path_to_ckpt, and automatically create frozen graph in SSD mobilenet.</a:t>
            </a:r>
            <a:endParaRPr lang="en-US" sz="2400"/>
          </a:p>
          <a:p>
            <a:pPr marL="0" indent="0" algn="just">
              <a:buNone/>
            </a:pPr>
            <a:r>
              <a:rPr lang="en-US" b="1"/>
              <a:t>D.</a:t>
            </a:r>
            <a:r>
              <a:rPr lang="en-US" b="1" u="sng"/>
              <a:t>Process of display image convert RGB</a:t>
            </a:r>
            <a:endParaRPr lang="en-US" b="1"/>
          </a:p>
          <a:p>
            <a:pPr marL="0" indent="0" algn="just">
              <a:buNone/>
            </a:pPr>
            <a:r>
              <a:rPr lang="en-US" sz="2400"/>
              <a:t>Alread</a:t>
            </a:r>
            <a:r>
              <a:rPr lang="en-IN" altLang="en-US" sz="2400"/>
              <a:t>y </a:t>
            </a:r>
            <a:r>
              <a:rPr lang="en-US" sz="2400"/>
              <a:t>the code for conversion of specific image to RGB base on the image size. The input of image size may or may not be of different size. Whatever is the size of object be, the detected image will be converted to the specific size (32X32). The python index library of numpy is used to create the array information of the image. Os.path and Sys.path is used to detect images and are are identified as biodegradable or not.</a:t>
            </a:r>
            <a:endParaRPr lang="en-US" sz="2400"/>
          </a:p>
        </p:txBody>
      </p:sp>
      <p:pic>
        <p:nvPicPr>
          <p:cNvPr id="7" name="image3.jpeg"/>
          <p:cNvPicPr>
            <a:picLocks noChangeAspect="1"/>
          </p:cNvPicPr>
          <p:nvPr>
            <p:ph sz="half" idx="2"/>
          </p:nvPr>
        </p:nvPicPr>
        <p:blipFill>
          <a:blip r:embed="rId1" cstate="print"/>
          <a:stretch>
            <a:fillRect/>
          </a:stretch>
        </p:blipFill>
        <p:spPr>
          <a:xfrm>
            <a:off x="7070090" y="132080"/>
            <a:ext cx="5041265" cy="2759075"/>
          </a:xfrm>
          <a:prstGeom prst="rect">
            <a:avLst/>
          </a:prstGeom>
        </p:spPr>
      </p:pic>
      <p:pic>
        <p:nvPicPr>
          <p:cNvPr id="11" name="image4.png"/>
          <p:cNvPicPr>
            <a:picLocks noChangeAspect="1"/>
          </p:cNvPicPr>
          <p:nvPr/>
        </p:nvPicPr>
        <p:blipFill>
          <a:blip r:embed="rId2" cstate="print"/>
          <a:stretch>
            <a:fillRect/>
          </a:stretch>
        </p:blipFill>
        <p:spPr>
          <a:xfrm>
            <a:off x="7069455" y="2964180"/>
            <a:ext cx="5041900" cy="3836670"/>
          </a:xfrm>
          <a:prstGeom prst="rect">
            <a:avLst/>
          </a:prstGeom>
        </p:spPr>
      </p:pic>
      <p:pic>
        <p:nvPicPr>
          <p:cNvPr id="22" name="image5.jpeg"/>
          <p:cNvPicPr>
            <a:picLocks noChangeAspect="1"/>
          </p:cNvPicPr>
          <p:nvPr/>
        </p:nvPicPr>
        <p:blipFill>
          <a:blip r:embed="rId3" cstate="print"/>
          <a:stretch>
            <a:fillRect/>
          </a:stretch>
        </p:blipFill>
        <p:spPr>
          <a:xfrm>
            <a:off x="175260" y="5099050"/>
            <a:ext cx="3292475" cy="1701800"/>
          </a:xfrm>
          <a:prstGeom prst="rect">
            <a:avLst/>
          </a:prstGeom>
        </p:spPr>
      </p:pic>
      <p:pic>
        <p:nvPicPr>
          <p:cNvPr id="39" name="image6.jpeg"/>
          <p:cNvPicPr>
            <a:picLocks noChangeAspect="1"/>
          </p:cNvPicPr>
          <p:nvPr/>
        </p:nvPicPr>
        <p:blipFill>
          <a:blip r:embed="rId4" cstate="print"/>
          <a:stretch>
            <a:fillRect/>
          </a:stretch>
        </p:blipFill>
        <p:spPr>
          <a:xfrm>
            <a:off x="3554095" y="5099050"/>
            <a:ext cx="3342005" cy="1701165"/>
          </a:xfrm>
          <a:prstGeom prst="rect">
            <a:avLst/>
          </a:prstGeom>
        </p:spPr>
      </p:pic>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4000">
              <a:srgbClr val="BED7EF"/>
            </a:gs>
            <a:gs pos="550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a:effectLst/>
      </p:bgPr>
    </p:bg>
    <p:spTree>
      <p:nvGrpSpPr>
        <p:cNvPr id="1" name=""/>
        <p:cNvGrpSpPr/>
        <p:nvPr/>
      </p:nvGrpSpPr>
      <p:grpSpPr/>
      <p:sp>
        <p:nvSpPr>
          <p:cNvPr id="3" name="Content Placeholder 2"/>
          <p:cNvSpPr>
            <a:spLocks noGrp="1"/>
          </p:cNvSpPr>
          <p:nvPr>
            <p:ph idx="4294967295"/>
          </p:nvPr>
        </p:nvSpPr>
        <p:spPr>
          <a:xfrm>
            <a:off x="116205" y="95250"/>
            <a:ext cx="6820535" cy="6647815"/>
          </a:xfrm>
        </p:spPr>
        <p:txBody>
          <a:bodyPr>
            <a:noAutofit/>
          </a:bodyPr>
          <a:p>
            <a:pPr marL="0" indent="0" algn="just">
              <a:buNone/>
            </a:pPr>
            <a:r>
              <a:rPr lang="en-IN" altLang="en-US" sz="1700" b="1"/>
              <a:t>Why the citizens will agree to be a part of our waste collection system?</a:t>
            </a:r>
            <a:endParaRPr lang="en-IN" altLang="en-US" sz="1700"/>
          </a:p>
          <a:p>
            <a:pPr marL="514350" indent="-514350" algn="just">
              <a:buFont typeface="+mj-lt"/>
              <a:buAutoNum type="arabicPeriod"/>
            </a:pPr>
            <a:r>
              <a:rPr lang="en-IN" altLang="en-US" sz="1700"/>
              <a:t>The frequency of collecting waste will be four times a month(weekly).</a:t>
            </a:r>
            <a:endParaRPr lang="en-IN" altLang="en-US" sz="1700"/>
          </a:p>
          <a:p>
            <a:pPr marL="514350" indent="-514350" algn="just">
              <a:buFont typeface="+mj-lt"/>
              <a:buAutoNum type="arabicPeriod"/>
            </a:pPr>
            <a:r>
              <a:rPr lang="en-IN" altLang="en-US" sz="1700"/>
              <a:t>The distance between home and waste collection point will probably be not more than 10 minutes(if possible). The municipal vehicle will stop at the given point and all neighbouring households are required to bring their waste in the given point. This can be decided by municipality later.</a:t>
            </a:r>
            <a:endParaRPr lang="en-IN" altLang="en-US" sz="1700"/>
          </a:p>
          <a:p>
            <a:pPr marL="514350" indent="-514350" algn="just">
              <a:buFont typeface="+mj-lt"/>
              <a:buAutoNum type="arabicPeriod"/>
            </a:pPr>
            <a:r>
              <a:rPr lang="en-IN" altLang="en-US" sz="1700"/>
              <a:t>One time subsidy will be provided by the municipality to buy dustbin. The dustbin will be distributed through the Municipality.</a:t>
            </a:r>
            <a:endParaRPr lang="en-IN" altLang="en-US" sz="1700"/>
          </a:p>
          <a:p>
            <a:pPr marL="514350" indent="-514350" algn="just">
              <a:buFont typeface="+mj-lt"/>
              <a:buAutoNum type="arabicPeriod"/>
            </a:pPr>
            <a:r>
              <a:rPr lang="en-IN" altLang="en-US" sz="1700"/>
              <a:t>Waste collection fee  will be paid to municipality per month. </a:t>
            </a:r>
            <a:endParaRPr lang="en-IN" altLang="en-US" sz="1700"/>
          </a:p>
          <a:p>
            <a:pPr marL="0" indent="0" algn="just">
              <a:buFont typeface="+mj-lt"/>
              <a:buNone/>
            </a:pPr>
            <a:r>
              <a:rPr lang="en-IN" altLang="en-US" sz="1700" b="1"/>
              <a:t>Advantages of this smart waste collection system:</a:t>
            </a:r>
            <a:endParaRPr lang="en-IN" altLang="en-US" sz="1700"/>
          </a:p>
          <a:p>
            <a:pPr marL="514350" indent="-514350" algn="just">
              <a:buFont typeface="+mj-lt"/>
              <a:buAutoNum type="arabicPeriod"/>
            </a:pPr>
            <a:r>
              <a:rPr lang="en-IN" altLang="en-US" sz="1700"/>
              <a:t>This system </a:t>
            </a:r>
            <a:r>
              <a:rPr lang="en-US" sz="1700">
                <a:sym typeface="+mn-ea"/>
              </a:rPr>
              <a:t>may encourage households for recycling or reuse of the products</a:t>
            </a:r>
            <a:r>
              <a:rPr lang="en-IN" altLang="en-US" sz="1700">
                <a:sym typeface="+mn-ea"/>
              </a:rPr>
              <a:t>.</a:t>
            </a:r>
            <a:endParaRPr lang="en-IN" altLang="en-US" sz="1700">
              <a:sym typeface="+mn-ea"/>
            </a:endParaRPr>
          </a:p>
          <a:p>
            <a:pPr marL="514350" indent="-514350" algn="just">
              <a:buFont typeface="+mj-lt"/>
              <a:buAutoNum type="arabicPeriod"/>
            </a:pPr>
            <a:r>
              <a:rPr lang="en-IN" altLang="en-US" sz="1700">
                <a:sym typeface="+mn-ea"/>
              </a:rPr>
              <a:t>Households produce mainly six types of wastes.Out of the total household wastes generated a high percentage is of organic waste.In order to reduce the waste collection fee the households can feed such waste to the animals.</a:t>
            </a:r>
            <a:endParaRPr lang="en-IN" altLang="en-US" sz="1700">
              <a:sym typeface="+mn-ea"/>
            </a:endParaRPr>
          </a:p>
          <a:p>
            <a:pPr marL="514350" indent="-514350" algn="just">
              <a:buFont typeface="+mj-lt"/>
              <a:buAutoNum type="arabicPeriod"/>
            </a:pPr>
            <a:r>
              <a:rPr lang="en-IN" altLang="en-US" sz="1700">
                <a:sym typeface="+mn-ea"/>
              </a:rPr>
              <a:t>A small number of households will start practicing composting of organic waste which will reduce the volume of waste. </a:t>
            </a:r>
            <a:endParaRPr lang="en-IN" altLang="en-US" sz="1700">
              <a:sym typeface="+mn-ea"/>
            </a:endParaRPr>
          </a:p>
          <a:p>
            <a:pPr marL="514350" indent="-514350" algn="just">
              <a:buFont typeface="+mj-lt"/>
              <a:buAutoNum type="arabicPeriod"/>
            </a:pPr>
            <a:r>
              <a:rPr lang="en-IN" altLang="en-US" sz="1700">
                <a:sym typeface="+mn-ea"/>
              </a:rPr>
              <a:t>A</a:t>
            </a:r>
            <a:r>
              <a:rPr lang="en-US" sz="1700">
                <a:sym typeface="+mn-ea"/>
              </a:rPr>
              <a:t> municipal waste collection can be viable when household fee</a:t>
            </a:r>
            <a:r>
              <a:rPr lang="en-US" sz="1700" b="1">
                <a:sym typeface="+mn-ea"/>
              </a:rPr>
              <a:t> </a:t>
            </a:r>
            <a:r>
              <a:rPr lang="en-US" sz="1700">
                <a:sym typeface="+mn-ea"/>
              </a:rPr>
              <a:t>recovers the cost of management</a:t>
            </a:r>
            <a:r>
              <a:rPr lang="en-US" sz="1700" b="1">
                <a:sym typeface="+mn-ea"/>
              </a:rPr>
              <a:t>.</a:t>
            </a:r>
            <a:endParaRPr lang="en-IN" altLang="en-US" sz="1700"/>
          </a:p>
          <a:p>
            <a:pPr marL="0" indent="0">
              <a:buNone/>
            </a:pPr>
            <a:r>
              <a:rPr lang="en-IN" altLang="en-US" sz="1700"/>
              <a:t> </a:t>
            </a:r>
            <a:endParaRPr lang="en-IN" altLang="en-US" sz="170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087870" y="3235325"/>
            <a:ext cx="5049520" cy="3422015"/>
          </a:xfrm>
        </p:spPr>
      </p:pic>
      <p:pic>
        <p:nvPicPr>
          <p:cNvPr id="5"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087870" y="95885"/>
            <a:ext cx="4961890" cy="3058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4000">
              <a:srgbClr val="BED7EF"/>
            </a:gs>
            <a:gs pos="550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a:effectLst/>
      </p:bgPr>
    </p:bg>
    <p:spTree>
      <p:nvGrpSpPr>
        <p:cNvPr id="1" name=""/>
        <p:cNvGrpSpPr/>
        <p:nvPr/>
      </p:nvGrpSpPr>
      <p:grpSpPr/>
      <p:sp>
        <p:nvSpPr>
          <p:cNvPr id="2" name="Title 1"/>
          <p:cNvSpPr>
            <a:spLocks noGrp="1"/>
          </p:cNvSpPr>
          <p:nvPr>
            <p:ph type="ctrTitle"/>
          </p:nvPr>
        </p:nvSpPr>
        <p:spPr>
          <a:xfrm>
            <a:off x="135255" y="202565"/>
            <a:ext cx="2295525" cy="648970"/>
          </a:xfrm>
        </p:spPr>
        <p:txBody>
          <a:bodyPr>
            <a:normAutofit/>
          </a:bodyPr>
          <a:p>
            <a:r>
              <a:rPr lang="en-IN" altLang="en-US" sz="3600" b="1" u="sng"/>
              <a:t>Conclusion</a:t>
            </a:r>
            <a:endParaRPr lang="en-IN" altLang="en-US" sz="3600" b="1" u="sng"/>
          </a:p>
        </p:txBody>
      </p:sp>
      <p:sp>
        <p:nvSpPr>
          <p:cNvPr id="3" name="Subtitle 2"/>
          <p:cNvSpPr>
            <a:spLocks noGrp="1"/>
          </p:cNvSpPr>
          <p:nvPr>
            <p:ph type="subTitle" idx="1"/>
          </p:nvPr>
        </p:nvSpPr>
        <p:spPr>
          <a:xfrm>
            <a:off x="135255" y="850900"/>
            <a:ext cx="11910695" cy="5924550"/>
          </a:xfrm>
        </p:spPr>
        <p:txBody>
          <a:bodyPr/>
          <a:p>
            <a:pPr algn="just"/>
            <a:r>
              <a:rPr lang="en-US"/>
              <a:t>With the advent of deep network architectures</a:t>
            </a:r>
            <a:r>
              <a:rPr lang="en-IN" altLang="en-US"/>
              <a:t>,t</a:t>
            </a:r>
            <a:r>
              <a:rPr lang="en-US"/>
              <a:t>h</a:t>
            </a:r>
            <a:r>
              <a:rPr lang="en-IN" altLang="en-US"/>
              <a:t>is</a:t>
            </a:r>
            <a:r>
              <a:rPr lang="en-US"/>
              <a:t> </a:t>
            </a:r>
            <a:r>
              <a:rPr lang="en-IN" altLang="en-US"/>
              <a:t>system</a:t>
            </a:r>
            <a:r>
              <a:rPr lang="en-US"/>
              <a:t> proposes the idea of fully automated waste segregation using deep learning. Hence to implement it, the system works with a huge data set, pattern predictions for object detection and training algorithms. Thus this </a:t>
            </a:r>
            <a:r>
              <a:rPr lang="en-IN" altLang="en-US"/>
              <a:t>system</a:t>
            </a:r>
            <a:r>
              <a:rPr lang="en-US"/>
              <a:t>, aids in reducing </a:t>
            </a:r>
            <a:r>
              <a:rPr lang="en-IN" altLang="en-US"/>
              <a:t>air</a:t>
            </a:r>
            <a:r>
              <a:rPr lang="en-US"/>
              <a:t> pollution levels </a:t>
            </a:r>
            <a:r>
              <a:rPr lang="en-IN" altLang="en-US"/>
              <a:t>as the people will stop burning  plastic and paper waste </a:t>
            </a:r>
            <a:r>
              <a:rPr lang="en-US"/>
              <a:t>and in the long run focuses on the development of universal waste segregation framework.</a:t>
            </a:r>
            <a:endParaRPr lang="en-US"/>
          </a:p>
        </p:txBody>
      </p:sp>
      <p:pic>
        <p:nvPicPr>
          <p:cNvPr id="4" name="Picture 3"/>
          <p:cNvPicPr>
            <a:picLocks noChangeAspect="1"/>
          </p:cNvPicPr>
          <p:nvPr/>
        </p:nvPicPr>
        <p:blipFill>
          <a:blip r:embed="rId1"/>
          <a:stretch>
            <a:fillRect/>
          </a:stretch>
        </p:blipFill>
        <p:spPr>
          <a:xfrm>
            <a:off x="299085" y="3204210"/>
            <a:ext cx="5932805" cy="3503930"/>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2"/>
          <a:stretch>
            <a:fillRect/>
          </a:stretch>
        </p:blipFill>
        <p:spPr>
          <a:xfrm>
            <a:off x="6391910" y="3204210"/>
            <a:ext cx="5654040" cy="3503930"/>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7896</Words>
  <Application>WPS Presentation</Application>
  <PresentationFormat>Widescreen</PresentationFormat>
  <Paragraphs>87</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Calibri Light</vt:lpstr>
      <vt:lpstr>Calibri</vt:lpstr>
      <vt:lpstr>Microsoft YaHei</vt:lpstr>
      <vt:lpstr>Arial Unicode MS</vt:lpstr>
      <vt:lpstr>FontAwesome</vt:lpstr>
      <vt:lpstr>AMGDT</vt:lpstr>
      <vt:lpstr>Roboto</vt:lpstr>
      <vt:lpstr>Montserrat Light</vt:lpstr>
      <vt:lpstr>Montserrat</vt:lpstr>
      <vt:lpstr>Times New Roman</vt:lpstr>
      <vt:lpstr>Microsoft JhengHei</vt:lpstr>
      <vt:lpstr>Montserrat Black</vt:lpstr>
      <vt:lpstr>Office Theme</vt:lpstr>
      <vt:lpstr>PowerPoint 演示文稿</vt:lpstr>
      <vt:lpstr>OUR AWESOME 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2</cp:revision>
  <dcterms:created xsi:type="dcterms:W3CDTF">2020-04-30T11:21:37Z</dcterms:created>
  <dcterms:modified xsi:type="dcterms:W3CDTF">2020-04-30T11:21:57Z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