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Real Estate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Abhijeet p. Selukar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63F5-EC7B-653B-7D05-9C0972EC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B2D0-7546-7CEC-2AB4-1F2561CF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Predicting real estate prices accurately is crucial for buyers, sellers, and investors.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Importance of accurate price prediction in real estate transactions.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Using historical real estate data and machine learning algorithms to predict future property prices.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445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1190-E7E3-D46F-0604-A4273D14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781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Collection and Preprocessing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C47-FFA7-1AB9-0CB0-97365D2A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604"/>
            <a:ext cx="10058400" cy="376089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Source of data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Features collected (e.g., location, size, number of bedrooms/bathrooms, amenities), and size of the dataset.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a typeface="Calibri" panose="020F0502020204030204" pitchFamily="34" charset="0"/>
                <a:cs typeface="Mangal" panose="02040503050203030202" pitchFamily="18" charset="0"/>
              </a:rPr>
              <a:t>D</a:t>
            </a:r>
            <a:r>
              <a:rPr lang="en-IN" sz="2600" b="1" kern="1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ata preprocessing  Handling missing values, feature scaling, encoding categorical variables, and splitting the data into training and testing sets.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b="1" kern="100" dirty="0">
                <a:ea typeface="Calibri" panose="020F0502020204030204" pitchFamily="34" charset="0"/>
                <a:cs typeface="Mangal" panose="02040503050203030202" pitchFamily="18" charset="0"/>
              </a:rPr>
              <a:t>Feature Selection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IN" sz="2600" b="1" kern="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91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2A2B-DD35-68AB-5BD5-17C9DBFB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ECAA97-6C86-4EED-DB1D-99A00DAE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45" y="393539"/>
            <a:ext cx="7048982" cy="6123008"/>
          </a:xfrm>
        </p:spPr>
      </p:pic>
    </p:spTree>
    <p:extLst>
      <p:ext uri="{BB962C8B-B14F-4D97-AF65-F5344CB8AC3E}">
        <p14:creationId xmlns:p14="http://schemas.microsoft.com/office/powerpoint/2010/main" val="40934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BE21-4FB5-BAA7-C2C6-1C383A2C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Handling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7C420-E32C-0D0F-C301-3365B7C2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413" y="289368"/>
            <a:ext cx="6748039" cy="6146156"/>
          </a:xfrm>
        </p:spPr>
      </p:pic>
    </p:spTree>
    <p:extLst>
      <p:ext uri="{BB962C8B-B14F-4D97-AF65-F5344CB8AC3E}">
        <p14:creationId xmlns:p14="http://schemas.microsoft.com/office/powerpoint/2010/main" val="92014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C5EDB-5175-C5E6-458E-72CD3323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34"/>
            <a:ext cx="7567316" cy="5730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709A1-8D8A-BCA2-3023-C667EE27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96" y="2729650"/>
            <a:ext cx="4107795" cy="139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D0643-7BCB-9B75-0D6A-3FD5B51D5DDA}"/>
              </a:ext>
            </a:extLst>
          </p:cNvPr>
          <p:cNvSpPr txBox="1"/>
          <p:nvPr/>
        </p:nvSpPr>
        <p:spPr>
          <a:xfrm>
            <a:off x="0" y="145002"/>
            <a:ext cx="44562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F167B-4685-B3DB-C282-7292D11F89B9}"/>
              </a:ext>
            </a:extLst>
          </p:cNvPr>
          <p:cNvSpPr txBox="1"/>
          <p:nvPr/>
        </p:nvSpPr>
        <p:spPr>
          <a:xfrm>
            <a:off x="7764396" y="2362048"/>
            <a:ext cx="2488556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Best Score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6B89C-6780-0826-C059-506774FE3E38}"/>
              </a:ext>
            </a:extLst>
          </p:cNvPr>
          <p:cNvSpPr txBox="1"/>
          <p:nvPr/>
        </p:nvSpPr>
        <p:spPr>
          <a:xfrm>
            <a:off x="7764396" y="591270"/>
            <a:ext cx="2741203" cy="369332"/>
          </a:xfrm>
          <a:prstGeom prst="rect">
            <a:avLst/>
          </a:prstGeom>
          <a:solidFill>
            <a:schemeClr val="tx1"/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Model Training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22D423-88C3-0C7D-EB89-5F653C9E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96" y="950372"/>
            <a:ext cx="4250126" cy="998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45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361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{DFC78E67-BFC1-4F9A-999C-442F6046E4A1}tf56160789_win32</Template>
  <TotalTime>170</TotalTime>
  <Words>142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Custom</vt:lpstr>
      <vt:lpstr>Real Estate price prediction</vt:lpstr>
      <vt:lpstr>Your best quote that reflects your approach… “It’s one small step for man, one giant leap for mankind.”</vt:lpstr>
      <vt:lpstr>Introduction</vt:lpstr>
      <vt:lpstr>Data Collection and Preprocessing</vt:lpstr>
      <vt:lpstr>Outlier Detection</vt:lpstr>
      <vt:lpstr>Outlier Handling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</dc:title>
  <dc:creator>Abhijeet Selukar</dc:creator>
  <cp:lastModifiedBy>Abhijeet Selukar</cp:lastModifiedBy>
  <cp:revision>1</cp:revision>
  <dcterms:created xsi:type="dcterms:W3CDTF">2024-04-09T17:24:53Z</dcterms:created>
  <dcterms:modified xsi:type="dcterms:W3CDTF">2024-04-09T20:15:15Z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