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57" r:id="rId4"/>
    <p:sldId id="260" r:id="rId5"/>
    <p:sldId id="258" r:id="rId6"/>
    <p:sldId id="259" r:id="rId7"/>
    <p:sldId id="266" r:id="rId8"/>
    <p:sldId id="261" r:id="rId9"/>
    <p:sldId id="269" r:id="rId10"/>
    <p:sldId id="271" r:id="rId11"/>
    <p:sldId id="267" r:id="rId12"/>
    <p:sldId id="273" r:id="rId13"/>
    <p:sldId id="274" r:id="rId14"/>
    <p:sldId id="272" r:id="rId15"/>
    <p:sldId id="276" r:id="rId16"/>
    <p:sldId id="275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76EF0-628C-4326-815C-C0D83672088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54385-78FA-4BF8-A135-474B64229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5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4F5-5F54-436A-9E82-F670D86772AE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4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C79D8-D1E7-4B36-94DE-DA42B74BC064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E6A4-C816-44B2-89F5-3898258004E4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2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6CF8-39D5-4558-B229-C46CE586AFC6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AC46A-384E-413F-A0FA-CC36AFD153D2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28E-59C5-4C7D-8CF3-F37FE6CE88BE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052A-D80D-4B8E-BFA9-D12805BE3F5C}" type="datetime1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7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50B9-6429-4377-A546-791940FDC1EF}" type="datetime1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4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04B9-5C1D-4E0B-994D-575A38A107D3}" type="datetime1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3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72069-378F-4396-A714-61402812395B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0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461-81EC-40F2-9E8B-296157C7CC19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32398-57E2-4BBD-9A68-0868D963B424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ED91A-A8B3-4953-9B08-9C77FBBBB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0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3568" y="4733195"/>
            <a:ext cx="9144000" cy="4249610"/>
          </a:xfrm>
        </p:spPr>
        <p:txBody>
          <a:bodyPr/>
          <a:lstStyle/>
          <a:p>
            <a:r>
              <a:rPr lang="en-US" dirty="0"/>
              <a:t>PRESENTED BY : ABHILASH T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M.Tech</a:t>
            </a:r>
            <a:r>
              <a:rPr lang="en-US" dirty="0"/>
              <a:t> AI&amp;DS</a:t>
            </a:r>
          </a:p>
          <a:p>
            <a:r>
              <a:rPr lang="en-US" dirty="0"/>
              <a:t>                              ROLL NO: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BEB4-FF43-44CF-83CC-7A09612AD816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Popularity-Based Recommendation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CCE-4DDB-4B04-B27D-B05952F0FA46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10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8" t="39224" r="37018" b="35918"/>
          <a:stretch/>
        </p:blipFill>
        <p:spPr bwMode="auto">
          <a:xfrm>
            <a:off x="981033" y="1800665"/>
            <a:ext cx="8669404" cy="405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08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Collaborative-Based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Collaborative Filtering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Recommends items by finding users with similar preferences.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Collaborative Filtering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Recommends items based on the similarity of items.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CCE-4DDB-4B04-B27D-B05952F0FA46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5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CCE-4DDB-4B04-B27D-B05952F0FA46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12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1" t="23716" r="22512" b="37170"/>
          <a:stretch/>
        </p:blipFill>
        <p:spPr>
          <a:xfrm>
            <a:off x="506438" y="931046"/>
            <a:ext cx="11353800" cy="4445530"/>
          </a:xfrm>
        </p:spPr>
      </p:pic>
    </p:spTree>
    <p:extLst>
      <p:ext uri="{BB962C8B-B14F-4D97-AF65-F5344CB8AC3E}">
        <p14:creationId xmlns:p14="http://schemas.microsoft.com/office/powerpoint/2010/main" val="1686730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CCE-4DDB-4B04-B27D-B05952F0FA46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6" t="22856" r="28112" b="26894"/>
          <a:stretch/>
        </p:blipFill>
        <p:spPr>
          <a:xfrm>
            <a:off x="485591" y="565092"/>
            <a:ext cx="10868209" cy="57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" t="58185" r="27886" b="30767"/>
          <a:stretch/>
        </p:blipFill>
        <p:spPr>
          <a:xfrm>
            <a:off x="602431" y="2450344"/>
            <a:ext cx="10751369" cy="171369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CCE-4DDB-4B04-B27D-B05952F0FA46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53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CCE-4DDB-4B04-B27D-B05952F0FA46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9" t="26131" r="47060" b="8197"/>
          <a:stretch/>
        </p:blipFill>
        <p:spPr>
          <a:xfrm>
            <a:off x="2406746" y="708866"/>
            <a:ext cx="6624711" cy="5353315"/>
          </a:xfrm>
        </p:spPr>
      </p:pic>
    </p:spTree>
    <p:extLst>
      <p:ext uri="{BB962C8B-B14F-4D97-AF65-F5344CB8AC3E}">
        <p14:creationId xmlns:p14="http://schemas.microsoft.com/office/powerpoint/2010/main" val="401904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to New Authors and Genres.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Customer Experience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Author Recommendations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CCE-4DDB-4B04-B27D-B05952F0FA46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28800"/>
            <a:ext cx="11094720" cy="4370388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in Recommendations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Number of Recommendations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Concerns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25E3-6A09-49D0-BA2B-EB71A84D01FC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8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Bookstores &amp; Retailers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E-Book platforms.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&amp; Book Communities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Platforms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Clubs &amp; Reading Groups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5584-46DC-496C-8B14-A7F642AD701F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</a:p>
          <a:p>
            <a:pPr marL="0" indent="0" algn="ctr">
              <a:buNone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A6FA-7D1F-4A1F-B0E1-EF67FA811560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9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RESULTS&amp;EVALUATION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6CF8-39D5-4558-B229-C46CE586AFC6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book recommender system is a tool that suggests books to users based on their interests and reading history.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can be used by libraries, bookstores, or online retailers to help users discover new books that they might enjoy.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DBC6-44B1-4B8A-8230-2C75FA1A7EEA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Popularity Based Book Recommendation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books with highest number of ratings.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new customers with most popular books.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02EE-1B25-4D4E-95BB-BF2195922426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6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220713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sz="3600" dirty="0"/>
              <a:t>) 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is a recommendation technique that relies on user-item interaction data (e.g., ratings) to recommend items. It identifies patterns or relationships between users and items to make predictions.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C594-836D-474C-ACE4-226104E12A2C}" type="datetime1">
              <a:rPr lang="en-US" smtClean="0"/>
              <a:t>1/6/2025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" t="12289" r="69666" b="17427"/>
          <a:stretch/>
        </p:blipFill>
        <p:spPr>
          <a:xfrm>
            <a:off x="7635239" y="1649251"/>
            <a:ext cx="3843997" cy="45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0688" y="1690688"/>
            <a:ext cx="11183112" cy="44862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downloaded from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it comprises of: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– first are about books which contain all the information related to books like an author, title, publication year, etc.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– The second file contains registered user’s information like user id, location.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–  Ratings contain information like which user has given how much rating to which book.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6294-A193-4773-8C41-BF7D5F8892EE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9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728E-59C5-4C7D-8CF3-F37FE6CE88BE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573710"/>
            <a:ext cx="1068324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Recommendation Approaches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Popularity-Based Recommendation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1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CCE-4DDB-4B04-B27D-B05952F0FA46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838199" y="1703234"/>
            <a:ext cx="102330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for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 Irrelevant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Merging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Consistency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Filters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30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Popularity-Based Recommendation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7CCE-4DDB-4B04-B27D-B05952F0FA46}" type="datetime1">
              <a:rPr lang="en-US" smtClean="0"/>
              <a:t>1/6/2025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ED91A-A8B3-4953-9B08-9C77FBBBBA27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598497"/>
            <a:ext cx="1051559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ratings data to calculate the number of ratings or average rating for each item.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 items based on the chosen popularity metric (e.g., number of ratings or average rating).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a threshold to filter items with insufficient ratings (optional).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the top N items based on the ranking.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the most popular items as recommendations. </a:t>
            </a:r>
          </a:p>
        </p:txBody>
      </p:sp>
    </p:spTree>
    <p:extLst>
      <p:ext uri="{BB962C8B-B14F-4D97-AF65-F5344CB8AC3E}">
        <p14:creationId xmlns:p14="http://schemas.microsoft.com/office/powerpoint/2010/main" val="280704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452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BOOK RECOMMENDATION SYSTEM</vt:lpstr>
      <vt:lpstr>CONTENTS</vt:lpstr>
      <vt:lpstr>INTRODUCTION</vt:lpstr>
      <vt:lpstr>APPROACH</vt:lpstr>
      <vt:lpstr>PowerPoint Presentation</vt:lpstr>
      <vt:lpstr>DATASET </vt:lpstr>
      <vt:lpstr>METHODOLOGY</vt:lpstr>
      <vt:lpstr>DATA PREPROCESSING</vt:lpstr>
      <vt:lpstr>Popularity-Based Recommendation </vt:lpstr>
      <vt:lpstr>Popularity-Based Recommendation </vt:lpstr>
      <vt:lpstr>Collaborative-Based Recommendation System</vt:lpstr>
      <vt:lpstr>PowerPoint Presentation</vt:lpstr>
      <vt:lpstr>PowerPoint Presentation</vt:lpstr>
      <vt:lpstr>RESULTS AND EVALUATION</vt:lpstr>
      <vt:lpstr>PowerPoint Presentation</vt:lpstr>
      <vt:lpstr>ADVANTAGES </vt:lpstr>
      <vt:lpstr>DISADVANTAGES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user</dc:creator>
  <cp:lastModifiedBy>user</cp:lastModifiedBy>
  <cp:revision>23</cp:revision>
  <dcterms:created xsi:type="dcterms:W3CDTF">2024-11-18T08:42:47Z</dcterms:created>
  <dcterms:modified xsi:type="dcterms:W3CDTF">2025-01-06T08:17:16Z</dcterms:modified>
</cp:coreProperties>
</file>