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74" r:id="rId13"/>
    <p:sldId id="266" r:id="rId14"/>
    <p:sldId id="275" r:id="rId15"/>
    <p:sldId id="276" r:id="rId16"/>
    <p:sldId id="277" r:id="rId17"/>
    <p:sldId id="267" r:id="rId18"/>
    <p:sldId id="271" r:id="rId19"/>
    <p:sldId id="268" r:id="rId20"/>
    <p:sldId id="272" r:id="rId21"/>
    <p:sldId id="273" r:id="rId22"/>
    <p:sldId id="269" r:id="rId23"/>
    <p:sldId id="270" r:id="rId24"/>
  </p:sldIdLst>
  <p:sldSz cx="9467850" cy="89820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98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A84BE4E-CEC8-4530-893D-8F340BEDD24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27" name="PlaceHolder 2"/>
          <p:cNvSpPr>
            <a:spLocks noGrp="1"/>
          </p:cNvSpPr>
          <p:nvPr>
            <p:ph/>
          </p:nvPr>
        </p:nvSpPr>
        <p:spPr>
          <a:xfrm>
            <a:off x="473400" y="2095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28" name="PlaceHolder 3"/>
          <p:cNvSpPr>
            <a:spLocks noGrp="1"/>
          </p:cNvSpPr>
          <p:nvPr>
            <p:ph/>
          </p:nvPr>
        </p:nvSpPr>
        <p:spPr>
          <a:xfrm>
            <a:off x="473400" y="5191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CE771E2-A530-40A8-B667-FC2FEFE92DF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30"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1"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2" name="PlaceHolder 4"/>
          <p:cNvSpPr>
            <a:spLocks noGrp="1"/>
          </p:cNvSpPr>
          <p:nvPr>
            <p:ph/>
          </p:nvPr>
        </p:nvSpPr>
        <p:spPr>
          <a:xfrm>
            <a:off x="47340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3" name="PlaceHolder 5"/>
          <p:cNvSpPr>
            <a:spLocks noGrp="1"/>
          </p:cNvSpPr>
          <p:nvPr>
            <p:ph/>
          </p:nvPr>
        </p:nvSpPr>
        <p:spPr>
          <a:xfrm>
            <a:off x="483984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99CAFBE-21D5-4F1A-8163-AF702B5F056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35" name="PlaceHolder 2"/>
          <p:cNvSpPr>
            <a:spLocks noGrp="1"/>
          </p:cNvSpPr>
          <p:nvPr>
            <p:ph/>
          </p:nvPr>
        </p:nvSpPr>
        <p:spPr>
          <a:xfrm>
            <a:off x="47340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6" name="PlaceHolder 3"/>
          <p:cNvSpPr>
            <a:spLocks noGrp="1"/>
          </p:cNvSpPr>
          <p:nvPr>
            <p:ph/>
          </p:nvPr>
        </p:nvSpPr>
        <p:spPr>
          <a:xfrm>
            <a:off x="335448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7" name="PlaceHolder 4"/>
          <p:cNvSpPr>
            <a:spLocks noGrp="1"/>
          </p:cNvSpPr>
          <p:nvPr>
            <p:ph/>
          </p:nvPr>
        </p:nvSpPr>
        <p:spPr>
          <a:xfrm>
            <a:off x="623556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8" name="PlaceHolder 5"/>
          <p:cNvSpPr>
            <a:spLocks noGrp="1"/>
          </p:cNvSpPr>
          <p:nvPr>
            <p:ph/>
          </p:nvPr>
        </p:nvSpPr>
        <p:spPr>
          <a:xfrm>
            <a:off x="47340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39" name="PlaceHolder 6"/>
          <p:cNvSpPr>
            <a:spLocks noGrp="1"/>
          </p:cNvSpPr>
          <p:nvPr>
            <p:ph/>
          </p:nvPr>
        </p:nvSpPr>
        <p:spPr>
          <a:xfrm>
            <a:off x="335448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40" name="PlaceHolder 7"/>
          <p:cNvSpPr>
            <a:spLocks noGrp="1"/>
          </p:cNvSpPr>
          <p:nvPr>
            <p:ph/>
          </p:nvPr>
        </p:nvSpPr>
        <p:spPr>
          <a:xfrm>
            <a:off x="623556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43B4818-A3F1-452B-846B-472765145DF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E62770C-C63A-4515-82E4-67836EDE70A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47" name="PlaceHolder 2"/>
          <p:cNvSpPr>
            <a:spLocks noGrp="1"/>
          </p:cNvSpPr>
          <p:nvPr>
            <p:ph type="subTitle"/>
          </p:nvPr>
        </p:nvSpPr>
        <p:spPr>
          <a:xfrm>
            <a:off x="473400" y="2095200"/>
            <a:ext cx="8520840" cy="59270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01552E3-12D9-4FE9-8133-3676E24427C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49" name="PlaceHolder 2"/>
          <p:cNvSpPr>
            <a:spLocks noGrp="1"/>
          </p:cNvSpPr>
          <p:nvPr>
            <p:ph/>
          </p:nvPr>
        </p:nvSpPr>
        <p:spPr>
          <a:xfrm>
            <a:off x="473400" y="2095200"/>
            <a:ext cx="852084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10CC817-2E9E-4692-AF53-EEE7B8A3C5F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51" name="PlaceHolder 2"/>
          <p:cNvSpPr>
            <a:spLocks noGrp="1"/>
          </p:cNvSpPr>
          <p:nvPr>
            <p:ph/>
          </p:nvPr>
        </p:nvSpPr>
        <p:spPr>
          <a:xfrm>
            <a:off x="47340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2" name="PlaceHolder 3"/>
          <p:cNvSpPr>
            <a:spLocks noGrp="1"/>
          </p:cNvSpPr>
          <p:nvPr>
            <p:ph/>
          </p:nvPr>
        </p:nvSpPr>
        <p:spPr>
          <a:xfrm>
            <a:off x="483984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A155528-975D-4C5B-98F1-C0CF1F78873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F2F0BBA-B7AD-4D7E-84EF-3B860D97F09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73400" y="359280"/>
            <a:ext cx="8520840" cy="6938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72AED2A-79E0-47EB-80A8-6451C53D2747}"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56"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7" name="PlaceHolder 3"/>
          <p:cNvSpPr>
            <a:spLocks noGrp="1"/>
          </p:cNvSpPr>
          <p:nvPr>
            <p:ph/>
          </p:nvPr>
        </p:nvSpPr>
        <p:spPr>
          <a:xfrm>
            <a:off x="483984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8" name="PlaceHolder 4"/>
          <p:cNvSpPr>
            <a:spLocks noGrp="1"/>
          </p:cNvSpPr>
          <p:nvPr>
            <p:ph/>
          </p:nvPr>
        </p:nvSpPr>
        <p:spPr>
          <a:xfrm>
            <a:off x="47340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7025118-CDD2-4BFE-9483-DB771670360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6" name="PlaceHolder 2"/>
          <p:cNvSpPr>
            <a:spLocks noGrp="1"/>
          </p:cNvSpPr>
          <p:nvPr>
            <p:ph type="subTitle"/>
          </p:nvPr>
        </p:nvSpPr>
        <p:spPr>
          <a:xfrm>
            <a:off x="473400" y="2095200"/>
            <a:ext cx="8520840" cy="59270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40F59E1-EA40-4A7E-9AA2-8004F68B67D2}"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60" name="PlaceHolder 2"/>
          <p:cNvSpPr>
            <a:spLocks noGrp="1"/>
          </p:cNvSpPr>
          <p:nvPr>
            <p:ph/>
          </p:nvPr>
        </p:nvSpPr>
        <p:spPr>
          <a:xfrm>
            <a:off x="47340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1"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2" name="PlaceHolder 4"/>
          <p:cNvSpPr>
            <a:spLocks noGrp="1"/>
          </p:cNvSpPr>
          <p:nvPr>
            <p:ph/>
          </p:nvPr>
        </p:nvSpPr>
        <p:spPr>
          <a:xfrm>
            <a:off x="483984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5A112BE-9632-4786-B899-DE197A6D47C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64"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5"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6" name="PlaceHolder 4"/>
          <p:cNvSpPr>
            <a:spLocks noGrp="1"/>
          </p:cNvSpPr>
          <p:nvPr>
            <p:ph/>
          </p:nvPr>
        </p:nvSpPr>
        <p:spPr>
          <a:xfrm>
            <a:off x="473400" y="5191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C3A1497-3BE2-4FE1-B241-D8305BE7D76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68" name="PlaceHolder 2"/>
          <p:cNvSpPr>
            <a:spLocks noGrp="1"/>
          </p:cNvSpPr>
          <p:nvPr>
            <p:ph/>
          </p:nvPr>
        </p:nvSpPr>
        <p:spPr>
          <a:xfrm>
            <a:off x="473400" y="2095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9" name="PlaceHolder 3"/>
          <p:cNvSpPr>
            <a:spLocks noGrp="1"/>
          </p:cNvSpPr>
          <p:nvPr>
            <p:ph/>
          </p:nvPr>
        </p:nvSpPr>
        <p:spPr>
          <a:xfrm>
            <a:off x="473400" y="5191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FADA2E3-FAE3-45E5-A323-A588DA71D82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71"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2"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3" name="PlaceHolder 4"/>
          <p:cNvSpPr>
            <a:spLocks noGrp="1"/>
          </p:cNvSpPr>
          <p:nvPr>
            <p:ph/>
          </p:nvPr>
        </p:nvSpPr>
        <p:spPr>
          <a:xfrm>
            <a:off x="47340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4" name="PlaceHolder 5"/>
          <p:cNvSpPr>
            <a:spLocks noGrp="1"/>
          </p:cNvSpPr>
          <p:nvPr>
            <p:ph/>
          </p:nvPr>
        </p:nvSpPr>
        <p:spPr>
          <a:xfrm>
            <a:off x="483984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FB4A10D7-6253-42F1-92C9-7ADE448FFFD7}"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76" name="PlaceHolder 2"/>
          <p:cNvSpPr>
            <a:spLocks noGrp="1"/>
          </p:cNvSpPr>
          <p:nvPr>
            <p:ph/>
          </p:nvPr>
        </p:nvSpPr>
        <p:spPr>
          <a:xfrm>
            <a:off x="47340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7" name="PlaceHolder 3"/>
          <p:cNvSpPr>
            <a:spLocks noGrp="1"/>
          </p:cNvSpPr>
          <p:nvPr>
            <p:ph/>
          </p:nvPr>
        </p:nvSpPr>
        <p:spPr>
          <a:xfrm>
            <a:off x="335448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8" name="PlaceHolder 4"/>
          <p:cNvSpPr>
            <a:spLocks noGrp="1"/>
          </p:cNvSpPr>
          <p:nvPr>
            <p:ph/>
          </p:nvPr>
        </p:nvSpPr>
        <p:spPr>
          <a:xfrm>
            <a:off x="6235560" y="2095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79" name="PlaceHolder 5"/>
          <p:cNvSpPr>
            <a:spLocks noGrp="1"/>
          </p:cNvSpPr>
          <p:nvPr>
            <p:ph/>
          </p:nvPr>
        </p:nvSpPr>
        <p:spPr>
          <a:xfrm>
            <a:off x="47340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80" name="PlaceHolder 6"/>
          <p:cNvSpPr>
            <a:spLocks noGrp="1"/>
          </p:cNvSpPr>
          <p:nvPr>
            <p:ph/>
          </p:nvPr>
        </p:nvSpPr>
        <p:spPr>
          <a:xfrm>
            <a:off x="335448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81" name="PlaceHolder 7"/>
          <p:cNvSpPr>
            <a:spLocks noGrp="1"/>
          </p:cNvSpPr>
          <p:nvPr>
            <p:ph/>
          </p:nvPr>
        </p:nvSpPr>
        <p:spPr>
          <a:xfrm>
            <a:off x="6235560" y="5191200"/>
            <a:ext cx="274356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0734C4C-647F-40D3-A28C-F113260BF1C0}"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8" name="PlaceHolder 2"/>
          <p:cNvSpPr>
            <a:spLocks noGrp="1"/>
          </p:cNvSpPr>
          <p:nvPr>
            <p:ph/>
          </p:nvPr>
        </p:nvSpPr>
        <p:spPr>
          <a:xfrm>
            <a:off x="473400" y="2095200"/>
            <a:ext cx="852084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CAB0DEA-AA76-42D2-9326-A041F1B7BDB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10" name="PlaceHolder 2"/>
          <p:cNvSpPr>
            <a:spLocks noGrp="1"/>
          </p:cNvSpPr>
          <p:nvPr>
            <p:ph/>
          </p:nvPr>
        </p:nvSpPr>
        <p:spPr>
          <a:xfrm>
            <a:off x="47340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11" name="PlaceHolder 3"/>
          <p:cNvSpPr>
            <a:spLocks noGrp="1"/>
          </p:cNvSpPr>
          <p:nvPr>
            <p:ph/>
          </p:nvPr>
        </p:nvSpPr>
        <p:spPr>
          <a:xfrm>
            <a:off x="483984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D249258-14AF-4307-AC28-0E1327ECFC7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10DDED-5A10-4C43-B23F-5A177594319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3400" y="359280"/>
            <a:ext cx="8520840" cy="6938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040EB37-64D1-44CB-A8AE-094C21926D4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15"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16" name="PlaceHolder 3"/>
          <p:cNvSpPr>
            <a:spLocks noGrp="1"/>
          </p:cNvSpPr>
          <p:nvPr>
            <p:ph/>
          </p:nvPr>
        </p:nvSpPr>
        <p:spPr>
          <a:xfrm>
            <a:off x="483984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17" name="PlaceHolder 4"/>
          <p:cNvSpPr>
            <a:spLocks noGrp="1"/>
          </p:cNvSpPr>
          <p:nvPr>
            <p:ph/>
          </p:nvPr>
        </p:nvSpPr>
        <p:spPr>
          <a:xfrm>
            <a:off x="47340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BB766A4-2604-44CE-B1E6-7399C6E66CE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19" name="PlaceHolder 2"/>
          <p:cNvSpPr>
            <a:spLocks noGrp="1"/>
          </p:cNvSpPr>
          <p:nvPr>
            <p:ph/>
          </p:nvPr>
        </p:nvSpPr>
        <p:spPr>
          <a:xfrm>
            <a:off x="473400" y="2095200"/>
            <a:ext cx="4158000" cy="592704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20"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21" name="PlaceHolder 4"/>
          <p:cNvSpPr>
            <a:spLocks noGrp="1"/>
          </p:cNvSpPr>
          <p:nvPr>
            <p:ph/>
          </p:nvPr>
        </p:nvSpPr>
        <p:spPr>
          <a:xfrm>
            <a:off x="4839840" y="5191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692801A-9179-4B0D-8D08-D121257D0E6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3400" y="359280"/>
            <a:ext cx="8520840" cy="1496520"/>
          </a:xfrm>
          <a:prstGeom prst="rect">
            <a:avLst/>
          </a:prstGeom>
          <a:noFill/>
          <a:ln w="0">
            <a:noFill/>
          </a:ln>
        </p:spPr>
        <p:txBody>
          <a:bodyPr lIns="0" tIns="0" rIns="0" bIns="0" anchor="ctr">
            <a:noAutofit/>
          </a:bodyPr>
          <a:lstStyle/>
          <a:p>
            <a:endParaRPr lang="en-US" sz="2350" b="0" strike="noStrike" spc="-1">
              <a:solidFill>
                <a:srgbClr val="000000"/>
              </a:solidFill>
              <a:latin typeface="Calibri"/>
            </a:endParaRPr>
          </a:p>
        </p:txBody>
      </p:sp>
      <p:sp>
        <p:nvSpPr>
          <p:cNvPr id="23" name="PlaceHolder 2"/>
          <p:cNvSpPr>
            <a:spLocks noGrp="1"/>
          </p:cNvSpPr>
          <p:nvPr>
            <p:ph/>
          </p:nvPr>
        </p:nvSpPr>
        <p:spPr>
          <a:xfrm>
            <a:off x="47340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24" name="PlaceHolder 3"/>
          <p:cNvSpPr>
            <a:spLocks noGrp="1"/>
          </p:cNvSpPr>
          <p:nvPr>
            <p:ph/>
          </p:nvPr>
        </p:nvSpPr>
        <p:spPr>
          <a:xfrm>
            <a:off x="4839840" y="2095200"/>
            <a:ext cx="415800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25" name="PlaceHolder 4"/>
          <p:cNvSpPr>
            <a:spLocks noGrp="1"/>
          </p:cNvSpPr>
          <p:nvPr>
            <p:ph/>
          </p:nvPr>
        </p:nvSpPr>
        <p:spPr>
          <a:xfrm>
            <a:off x="473400" y="5191200"/>
            <a:ext cx="8520840" cy="2827080"/>
          </a:xfrm>
          <a:prstGeom prst="rect">
            <a:avLst/>
          </a:prstGeom>
          <a:noFill/>
          <a:ln w="0">
            <a:noFill/>
          </a:ln>
        </p:spPr>
        <p:txBody>
          <a:bodyPr lIns="0" tIns="0" rIns="0" bIns="0" anchor="t">
            <a:normAutofit/>
          </a:bodyPr>
          <a:lstStyle/>
          <a:p>
            <a:endParaRPr lang="en-US" sz="41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50DE895-B904-4B97-B366-A5921FA30E8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09920" y="2789640"/>
            <a:ext cx="8047440" cy="192456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6" name="PlaceHolder 2"/>
          <p:cNvSpPr>
            <a:spLocks noGrp="1"/>
          </p:cNvSpPr>
          <p:nvPr>
            <p:ph type="dt" idx="1"/>
          </p:nvPr>
        </p:nvSpPr>
        <p:spPr>
          <a:xfrm>
            <a:off x="473400" y="8324280"/>
            <a:ext cx="2208960" cy="47772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2" name="PlaceHolder 3"/>
          <p:cNvSpPr>
            <a:spLocks noGrp="1"/>
          </p:cNvSpPr>
          <p:nvPr>
            <p:ph type="ftr" idx="2"/>
          </p:nvPr>
        </p:nvSpPr>
        <p:spPr>
          <a:xfrm>
            <a:off x="3234600" y="8324280"/>
            <a:ext cx="2997720" cy="47772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6784920" y="8324280"/>
            <a:ext cx="2208960" cy="47772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35BAC6D-61E1-4817-BAC8-E0B2912C7B4A}" type="slidenum">
              <a:rPr lang="en-US"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473400" y="2100960"/>
            <a:ext cx="8520840" cy="5209200"/>
          </a:xfrm>
          <a:prstGeom prst="rect">
            <a:avLst/>
          </a:prstGeom>
          <a:noFill/>
          <a:ln w="0">
            <a:noFill/>
          </a:ln>
        </p:spPr>
        <p:txBody>
          <a:bodyPr lIns="0" tIns="0" rIns="0" bIns="0" anchor="t">
            <a:normAutofit/>
          </a:bodyPr>
          <a:lstStyle/>
          <a:p>
            <a:pPr marL="432000" indent="-324000">
              <a:spcBef>
                <a:spcPts val="1851"/>
              </a:spcBef>
              <a:buClr>
                <a:srgbClr val="000000"/>
              </a:buClr>
              <a:buSzPct val="45000"/>
              <a:buFont typeface="Wingdings" charset="2"/>
              <a:buChar char=""/>
            </a:pPr>
            <a:r>
              <a:rPr lang="en-US" sz="4180" b="0" strike="noStrike" spc="-1">
                <a:solidFill>
                  <a:srgbClr val="000000"/>
                </a:solidFill>
                <a:latin typeface="Calibri"/>
              </a:rPr>
              <a:t>Click to edit the outline text format</a:t>
            </a:r>
          </a:p>
          <a:p>
            <a:pPr marL="864000" lvl="1" indent="-324000">
              <a:spcBef>
                <a:spcPts val="1474"/>
              </a:spcBef>
              <a:buClr>
                <a:srgbClr val="000000"/>
              </a:buClr>
              <a:buSzPct val="75000"/>
              <a:buFont typeface="Symbol" charset="2"/>
              <a:buChar char=""/>
            </a:pPr>
            <a:r>
              <a:rPr lang="en-US" sz="3140" b="0" strike="noStrike" spc="-1">
                <a:solidFill>
                  <a:srgbClr val="000000"/>
                </a:solidFill>
                <a:latin typeface="Calibri"/>
              </a:rPr>
              <a:t>Second Outline Level</a:t>
            </a:r>
          </a:p>
          <a:p>
            <a:pPr marL="1296000" lvl="2" indent="-288000">
              <a:spcBef>
                <a:spcPts val="1106"/>
              </a:spcBef>
              <a:buClr>
                <a:srgbClr val="000000"/>
              </a:buClr>
              <a:buSzPct val="45000"/>
              <a:buFont typeface="Wingdings" charset="2"/>
              <a:buChar char=""/>
            </a:pPr>
            <a:r>
              <a:rPr lang="en-US" sz="2620" b="0" strike="noStrike" spc="-1">
                <a:solidFill>
                  <a:srgbClr val="000000"/>
                </a:solidFill>
                <a:latin typeface="Calibri"/>
              </a:rPr>
              <a:t>Third Outline Level</a:t>
            </a:r>
          </a:p>
          <a:p>
            <a:pPr marL="1728000" lvl="3" indent="-216000">
              <a:spcBef>
                <a:spcPts val="737"/>
              </a:spcBef>
              <a:buClr>
                <a:srgbClr val="000000"/>
              </a:buClr>
              <a:buSzPct val="75000"/>
              <a:buFont typeface="Symbol" charset="2"/>
              <a:buChar char=""/>
            </a:pPr>
            <a:r>
              <a:rPr lang="en-US" sz="2620" b="0" strike="noStrike" spc="-1">
                <a:solidFill>
                  <a:srgbClr val="000000"/>
                </a:solidFill>
                <a:latin typeface="Calibri"/>
              </a:rPr>
              <a:t>Fourth Outline Level</a:t>
            </a:r>
          </a:p>
          <a:p>
            <a:pPr marL="2160000" lvl="4" indent="-216000">
              <a:spcBef>
                <a:spcPts val="366"/>
              </a:spcBef>
              <a:buClr>
                <a:srgbClr val="000000"/>
              </a:buClr>
              <a:buSzPct val="45000"/>
              <a:buFont typeface="Wingdings" charset="2"/>
              <a:buChar char=""/>
            </a:pPr>
            <a:r>
              <a:rPr lang="en-US" sz="2620" b="0" strike="noStrike" spc="-1">
                <a:solidFill>
                  <a:srgbClr val="000000"/>
                </a:solidFill>
                <a:latin typeface="Calibri"/>
              </a:rPr>
              <a:t>Fifth Outline Level</a:t>
            </a:r>
          </a:p>
          <a:p>
            <a:pPr marL="2592000" lvl="5" indent="-216000">
              <a:spcBef>
                <a:spcPts val="366"/>
              </a:spcBef>
              <a:buClr>
                <a:srgbClr val="000000"/>
              </a:buClr>
              <a:buSzPct val="45000"/>
              <a:buFont typeface="Wingdings" charset="2"/>
              <a:buChar char=""/>
            </a:pPr>
            <a:r>
              <a:rPr lang="en-US" sz="2620" b="0" strike="noStrike" spc="-1">
                <a:solidFill>
                  <a:srgbClr val="000000"/>
                </a:solidFill>
                <a:latin typeface="Calibri"/>
              </a:rPr>
              <a:t>Sixth Outline Level</a:t>
            </a:r>
          </a:p>
          <a:p>
            <a:pPr marL="3024000" lvl="6" indent="-216000">
              <a:spcBef>
                <a:spcPts val="366"/>
              </a:spcBef>
              <a:buClr>
                <a:srgbClr val="000000"/>
              </a:buClr>
              <a:buSzPct val="45000"/>
              <a:buFont typeface="Wingdings" charset="2"/>
              <a:buChar char=""/>
            </a:pPr>
            <a:r>
              <a:rPr lang="en-US" sz="262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73400" y="2095200"/>
            <a:ext cx="8520840" cy="592704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idx="4"/>
          </p:nvPr>
        </p:nvSpPr>
        <p:spPr>
          <a:xfrm>
            <a:off x="473400" y="8324280"/>
            <a:ext cx="2208960" cy="47772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3234600" y="8324280"/>
            <a:ext cx="2997720" cy="47772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6784920" y="8324280"/>
            <a:ext cx="2208960" cy="47772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822342E4-48A8-4C8F-AF1D-9F6CC9CE504C}"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13.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6.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30720" y="1596240"/>
            <a:ext cx="8599680" cy="6287040"/>
          </a:xfrm>
          <a:prstGeom prst="rect">
            <a:avLst/>
          </a:prstGeom>
          <a:noFill/>
          <a:ln w="0">
            <a:noFill/>
          </a:ln>
        </p:spPr>
        <p:txBody>
          <a:bodyPr anchor="ctr">
            <a:normAutofit fontScale="90000"/>
          </a:bodyPr>
          <a:lstStyle/>
          <a:p>
            <a:pPr algn="ctr">
              <a:lnSpc>
                <a:spcPct val="100000"/>
              </a:lnSpc>
              <a:buNone/>
            </a:pPr>
            <a:r>
              <a:rPr lang="en-US" sz="2700" b="0" strike="noStrike" spc="-1">
                <a:solidFill>
                  <a:srgbClr val="000000"/>
                </a:solidFill>
                <a:latin typeface="Calibri"/>
                <a:ea typeface="Noto Sans CJK SC"/>
              </a:rPr>
              <a:t>A MINIPROJECT </a:t>
            </a:r>
            <a:br>
              <a:rPr sz="2700"/>
            </a:br>
            <a:r>
              <a:rPr lang="en-US" sz="2700" b="0" strike="noStrike" spc="-1">
                <a:solidFill>
                  <a:srgbClr val="000000"/>
                </a:solidFill>
                <a:latin typeface="Calibri"/>
                <a:ea typeface="Noto Sans CJK SC"/>
              </a:rPr>
              <a:t>On</a:t>
            </a:r>
            <a:br>
              <a:rPr sz="5400"/>
            </a:br>
            <a:r>
              <a:rPr lang="en-US" sz="5400" b="1" strike="noStrike" spc="-1">
                <a:solidFill>
                  <a:srgbClr val="4F81BD"/>
                </a:solidFill>
                <a:latin typeface="Calibri"/>
                <a:ea typeface="Noto Sans CJK SC"/>
              </a:rPr>
              <a:t>Online Pet Website</a:t>
            </a:r>
            <a:br>
              <a:rPr sz="5400"/>
            </a:br>
            <a:r>
              <a:rPr lang="en-US" sz="2000" b="0" strike="noStrike" spc="-1">
                <a:solidFill>
                  <a:srgbClr val="000000"/>
                </a:solidFill>
                <a:latin typeface="Calibri"/>
                <a:ea typeface="Noto Sans CJK SC"/>
              </a:rPr>
              <a:t>BACHELOR  OF TECHNOLOGY</a:t>
            </a:r>
            <a:br>
              <a:rPr sz="2000"/>
            </a:br>
            <a:r>
              <a:rPr lang="en-US" sz="2000" b="0" strike="noStrike" spc="-1">
                <a:solidFill>
                  <a:srgbClr val="000000"/>
                </a:solidFill>
                <a:latin typeface="Calibri"/>
                <a:ea typeface="Noto Sans CJK SC"/>
              </a:rPr>
              <a:t>IN</a:t>
            </a:r>
            <a:br>
              <a:rPr sz="2000"/>
            </a:br>
            <a:r>
              <a:rPr lang="en-US" sz="2000" b="0" strike="noStrike" spc="-1">
                <a:solidFill>
                  <a:srgbClr val="000000"/>
                </a:solidFill>
                <a:latin typeface="Calibri"/>
                <a:ea typeface="Noto Sans CJK SC"/>
              </a:rPr>
              <a:t>COMPUTER SCIENCE &amp; ENGINEERING</a:t>
            </a:r>
            <a:br>
              <a:rPr sz="2000"/>
            </a:br>
            <a:r>
              <a:rPr lang="en-US" sz="2000" b="0" strike="noStrike" spc="-1">
                <a:solidFill>
                  <a:srgbClr val="000000"/>
                </a:solidFill>
                <a:latin typeface="Calibri"/>
                <a:ea typeface="Noto Sans CJK SC"/>
              </a:rPr>
              <a:t>BY</a:t>
            </a:r>
            <a:br>
              <a:rPr sz="2700"/>
            </a:br>
            <a:r>
              <a:rPr lang="en-US" sz="2700" b="0" strike="noStrike" spc="-1">
                <a:solidFill>
                  <a:srgbClr val="000000"/>
                </a:solidFill>
                <a:latin typeface="Calibri"/>
                <a:ea typeface="Noto Sans CJK SC"/>
              </a:rPr>
              <a:t>Abhilash Hari : PRP20CS001</a:t>
            </a:r>
            <a:br>
              <a:rPr sz="2700"/>
            </a:br>
            <a:r>
              <a:rPr lang="en-US" sz="2700" b="0" strike="noStrike" spc="-1">
                <a:solidFill>
                  <a:srgbClr val="000000"/>
                </a:solidFill>
                <a:latin typeface="Calibri"/>
                <a:ea typeface="Noto Sans CJK SC"/>
              </a:rPr>
              <a:t>     Abijith K A : PRP20CS003</a:t>
            </a:r>
            <a:br>
              <a:rPr sz="2700"/>
            </a:br>
            <a:r>
              <a:rPr lang="en-US" sz="2700" b="0" strike="noStrike" spc="-1">
                <a:solidFill>
                  <a:srgbClr val="000000"/>
                </a:solidFill>
                <a:latin typeface="Calibri"/>
                <a:ea typeface="Noto Sans CJK SC"/>
              </a:rPr>
              <a:t> Aiswarya K S : PRP20CS009</a:t>
            </a:r>
            <a:br>
              <a:rPr sz="2700"/>
            </a:br>
            <a:r>
              <a:rPr lang="en-US" sz="2700" b="0" strike="noStrike" spc="-1">
                <a:solidFill>
                  <a:srgbClr val="000000"/>
                </a:solidFill>
                <a:latin typeface="Calibri"/>
                <a:ea typeface="Noto Sans CJK SC"/>
              </a:rPr>
              <a:t>Haritha S Kumar : PRP20CS034</a:t>
            </a:r>
            <a:br>
              <a:rPr sz="2700"/>
            </a:br>
            <a:r>
              <a:rPr lang="en-US" sz="2700" b="0" strike="noStrike" spc="-1">
                <a:solidFill>
                  <a:srgbClr val="000000"/>
                </a:solidFill>
                <a:latin typeface="Calibri"/>
              </a:rPr>
              <a:t>Jayaram S Kumar : PRP20CS036</a:t>
            </a:r>
            <a:br>
              <a:rPr sz="2700"/>
            </a:br>
            <a:br>
              <a:rPr sz="2700"/>
            </a:br>
            <a:br>
              <a:rPr sz="2700"/>
            </a:br>
            <a:r>
              <a:rPr lang="en-US" sz="2200" b="0" strike="noStrike" spc="-1">
                <a:solidFill>
                  <a:srgbClr val="000000"/>
                </a:solidFill>
                <a:latin typeface="Calibri"/>
              </a:rPr>
              <a:t>Under the Guidance of</a:t>
            </a:r>
            <a:br>
              <a:rPr sz="2200"/>
            </a:br>
            <a:r>
              <a:rPr lang="en-US" sz="2700" b="1" strike="noStrike" spc="-1">
                <a:solidFill>
                  <a:srgbClr val="000000"/>
                </a:solidFill>
                <a:latin typeface="Calibri"/>
              </a:rPr>
              <a:t>Remyamol R </a:t>
            </a:r>
            <a:br>
              <a:rPr sz="2700"/>
            </a:br>
            <a:r>
              <a:rPr lang="en-US" sz="2700" b="1" strike="noStrike" spc="-1">
                <a:solidFill>
                  <a:srgbClr val="000000"/>
                </a:solidFill>
                <a:latin typeface="Calibri"/>
              </a:rPr>
              <a:t>ACADEMIC BATCH: 20</a:t>
            </a:r>
            <a:r>
              <a:rPr lang="en-IN" sz="2700" b="1" strike="noStrike" spc="-1">
                <a:solidFill>
                  <a:srgbClr val="000000"/>
                </a:solidFill>
                <a:latin typeface="Calibri"/>
              </a:rPr>
              <a:t>20</a:t>
            </a:r>
            <a:r>
              <a:rPr lang="en-US" sz="2700" b="1" strike="noStrike" spc="-1">
                <a:solidFill>
                  <a:srgbClr val="000000"/>
                </a:solidFill>
                <a:latin typeface="Calibri"/>
              </a:rPr>
              <a:t>-202</a:t>
            </a:r>
            <a:r>
              <a:rPr lang="en-IN" sz="2700" b="1" strike="noStrike" spc="-1">
                <a:solidFill>
                  <a:srgbClr val="000000"/>
                </a:solidFill>
                <a:latin typeface="Calibri"/>
              </a:rPr>
              <a:t>4</a:t>
            </a:r>
            <a:br>
              <a:rPr sz="2700"/>
            </a:br>
            <a:endParaRPr lang="en-US" sz="2700" b="0" strike="noStrike" spc="-1">
              <a:solidFill>
                <a:srgbClr val="000000"/>
              </a:solidFill>
              <a:latin typeface="Calibri"/>
            </a:endParaRPr>
          </a:p>
        </p:txBody>
      </p:sp>
      <p:sp>
        <p:nvSpPr>
          <p:cNvPr id="3" name="PlaceHolder 2"/>
          <p:cNvSpPr>
            <a:spLocks noGrp="1"/>
          </p:cNvSpPr>
          <p:nvPr>
            <p:ph type="sldNum" idx="3"/>
          </p:nvPr>
        </p:nvSpPr>
        <p:spPr/>
        <p:txBody>
          <a:bodyPr/>
          <a:lstStyle/>
          <a:p>
            <a:fld id="{1E68E791-A164-4E09-BCD8-E95679836EB0}" type="slidenum">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IN" sz="4400" b="1" strike="noStrike" spc="-1">
                <a:solidFill>
                  <a:srgbClr val="4F81BD"/>
                </a:solidFill>
                <a:latin typeface="Calibri"/>
              </a:rPr>
              <a:t>System Architecture</a:t>
            </a:r>
            <a:endParaRPr lang="en-US" sz="4400" b="0" strike="noStrike" spc="-1">
              <a:solidFill>
                <a:srgbClr val="000000"/>
              </a:solidFill>
              <a:latin typeface="Calibri"/>
            </a:endParaRPr>
          </a:p>
        </p:txBody>
      </p:sp>
      <p:sp>
        <p:nvSpPr>
          <p:cNvPr id="100" name="PlaceHolder 2"/>
          <p:cNvSpPr>
            <a:spLocks noGrp="1"/>
          </p:cNvSpPr>
          <p:nvPr>
            <p:ph/>
          </p:nvPr>
        </p:nvSpPr>
        <p:spPr>
          <a:xfrm>
            <a:off x="473400" y="2095200"/>
            <a:ext cx="8520840" cy="5927040"/>
          </a:xfrm>
          <a:prstGeom prst="rect">
            <a:avLst/>
          </a:prstGeom>
          <a:noFill/>
          <a:ln w="0">
            <a:noFill/>
          </a:ln>
        </p:spPr>
        <p:txBody>
          <a:bodyPr anchor="t">
            <a:noAutofit/>
          </a:bodyPr>
          <a:lstStyle/>
          <a:p>
            <a:pPr marL="0" indent="0">
              <a:lnSpc>
                <a:spcPct val="100000"/>
              </a:lnSpc>
              <a:spcBef>
                <a:spcPts val="641"/>
              </a:spcBef>
              <a:buClr>
                <a:srgbClr val="000000"/>
              </a:buClr>
              <a:buNone/>
            </a:pPr>
            <a:r>
              <a:rPr lang="en-US" sz="3200" b="1" spc="-1" dirty="0">
                <a:solidFill>
                  <a:srgbClr val="000000"/>
                </a:solidFill>
                <a:latin typeface="Calibri"/>
              </a:rPr>
              <a:t>Front-end Components</a:t>
            </a:r>
          </a:p>
          <a:p>
            <a:pPr marL="0" indent="0">
              <a:lnSpc>
                <a:spcPct val="100000"/>
              </a:lnSpc>
              <a:spcBef>
                <a:spcPts val="641"/>
              </a:spcBef>
              <a:buClr>
                <a:srgbClr val="000000"/>
              </a:buClr>
              <a:buNone/>
            </a:pPr>
            <a:endParaRPr lang="en-US" sz="3200" spc="-1" dirty="0">
              <a:solidFill>
                <a:srgbClr val="000000"/>
              </a:solidFill>
              <a:latin typeface="Calibri"/>
            </a:endParaRPr>
          </a:p>
          <a:p>
            <a:pPr>
              <a:lnSpc>
                <a:spcPct val="100000"/>
              </a:lnSpc>
              <a:spcBef>
                <a:spcPts val="641"/>
              </a:spcBef>
              <a:buClr>
                <a:srgbClr val="000000"/>
              </a:buClr>
            </a:pPr>
            <a:r>
              <a:rPr lang="en-US" sz="3200" spc="-1" dirty="0">
                <a:solidFill>
                  <a:srgbClr val="000000"/>
                </a:solidFill>
                <a:latin typeface="Calibri"/>
              </a:rPr>
              <a:t>HTML: The markup language for structuring web pages.</a:t>
            </a:r>
          </a:p>
          <a:p>
            <a:pPr>
              <a:lnSpc>
                <a:spcPct val="100000"/>
              </a:lnSpc>
              <a:spcBef>
                <a:spcPts val="641"/>
              </a:spcBef>
              <a:buClr>
                <a:srgbClr val="000000"/>
              </a:buClr>
            </a:pPr>
            <a:r>
              <a:rPr lang="en-US" sz="3200" spc="-1" dirty="0">
                <a:solidFill>
                  <a:srgbClr val="000000"/>
                </a:solidFill>
                <a:latin typeface="Calibri"/>
              </a:rPr>
              <a:t>CSS: The styling language for enhancing the presentation of web pages.</a:t>
            </a:r>
          </a:p>
          <a:p>
            <a:pPr>
              <a:lnSpc>
                <a:spcPct val="100000"/>
              </a:lnSpc>
              <a:spcBef>
                <a:spcPts val="641"/>
              </a:spcBef>
              <a:buClr>
                <a:srgbClr val="000000"/>
              </a:buClr>
            </a:pPr>
            <a:r>
              <a:rPr lang="en-US" sz="3200" spc="-1" dirty="0">
                <a:solidFill>
                  <a:srgbClr val="000000"/>
                </a:solidFill>
                <a:latin typeface="Calibri"/>
              </a:rPr>
              <a:t>Handlebars: The template engine for generating dynamic HTML content.</a:t>
            </a:r>
          </a:p>
          <a:p>
            <a:pPr>
              <a:lnSpc>
                <a:spcPct val="100000"/>
              </a:lnSpc>
              <a:spcBef>
                <a:spcPts val="641"/>
              </a:spcBef>
              <a:buClr>
                <a:srgbClr val="000000"/>
              </a:buClr>
            </a:pPr>
            <a:r>
              <a:rPr lang="en-US" sz="3200" spc="-1" dirty="0">
                <a:solidFill>
                  <a:srgbClr val="000000"/>
                </a:solidFill>
                <a:latin typeface="Calibri"/>
              </a:rPr>
              <a:t>JavaScript: The programming language for implementing interactivity and client-side logic.</a:t>
            </a:r>
          </a:p>
          <a:p>
            <a:pPr marL="0" indent="0">
              <a:lnSpc>
                <a:spcPct val="100000"/>
              </a:lnSpc>
              <a:spcBef>
                <a:spcPts val="641"/>
              </a:spcBef>
              <a:buClr>
                <a:srgbClr val="000000"/>
              </a:buClr>
              <a:buNone/>
            </a:pPr>
            <a:endParaRPr lang="en-US" sz="3200" b="0" strike="noStrike" spc="-1" dirty="0">
              <a:solidFill>
                <a:srgbClr val="000000"/>
              </a:solidFill>
              <a:latin typeface="Calibri"/>
            </a:endParaRPr>
          </a:p>
          <a:p>
            <a:pPr marL="0" indent="0">
              <a:lnSpc>
                <a:spcPct val="100000"/>
              </a:lnSpc>
              <a:spcBef>
                <a:spcPts val="641"/>
              </a:spcBef>
              <a:buClr>
                <a:srgbClr val="000000"/>
              </a:buClr>
              <a:buNone/>
            </a:pPr>
            <a:endParaRPr lang="en-US" sz="32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1B98303B-E485-4599-893B-731E54CF2F6A}"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A1167D-7E54-3130-EBA0-ADE2958E5718}"/>
              </a:ext>
            </a:extLst>
          </p:cNvPr>
          <p:cNvSpPr>
            <a:spLocks noGrp="1"/>
          </p:cNvSpPr>
          <p:nvPr>
            <p:ph type="subTitle"/>
          </p:nvPr>
        </p:nvSpPr>
        <p:spPr>
          <a:xfrm>
            <a:off x="473400" y="431073"/>
            <a:ext cx="8520840" cy="8033657"/>
          </a:xfrm>
        </p:spPr>
        <p:txBody>
          <a:bodyPr anchor="t"/>
          <a:lstStyle/>
          <a:p>
            <a:pPr marL="0" indent="0" algn="just">
              <a:buNone/>
            </a:pPr>
            <a:endParaRPr lang="en-US" dirty="0"/>
          </a:p>
          <a:p>
            <a:pPr marL="0" indent="0" algn="just">
              <a:buNone/>
            </a:pPr>
            <a:r>
              <a:rPr lang="en-IN" b="1" dirty="0"/>
              <a:t>Back-end Components</a:t>
            </a:r>
          </a:p>
          <a:p>
            <a:pPr marL="0" indent="0" algn="just">
              <a:buNone/>
            </a:pPr>
            <a:endParaRPr lang="en-IN" b="1" dirty="0"/>
          </a:p>
          <a:p>
            <a:pPr algn="just"/>
            <a:r>
              <a:rPr lang="en-US" dirty="0"/>
              <a:t>Node.js: A JavaScript runtime environment for building server-side applications.</a:t>
            </a:r>
          </a:p>
          <a:p>
            <a:pPr algn="just"/>
            <a:r>
              <a:rPr lang="en-US" dirty="0"/>
              <a:t>Express.js: A web application framework for Node.js, used for routing and handling HTTP requests.</a:t>
            </a:r>
          </a:p>
          <a:p>
            <a:pPr algn="just"/>
            <a:r>
              <a:rPr lang="en-US" dirty="0"/>
              <a:t>MongoDB: A NoSQL database for storing and retrieving data.</a:t>
            </a:r>
          </a:p>
          <a:p>
            <a:pPr algn="just"/>
            <a:r>
              <a:rPr lang="en-US" dirty="0"/>
              <a:t>Firebase: A cloud-based platform for managing various backend services and real-time database.</a:t>
            </a:r>
          </a:p>
        </p:txBody>
      </p:sp>
    </p:spTree>
    <p:extLst>
      <p:ext uri="{BB962C8B-B14F-4D97-AF65-F5344CB8AC3E}">
        <p14:creationId xmlns:p14="http://schemas.microsoft.com/office/powerpoint/2010/main" val="83761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IN" sz="4400" b="1" strike="noStrike" spc="-1">
                <a:solidFill>
                  <a:srgbClr val="4F81BD"/>
                </a:solidFill>
                <a:latin typeface="Calibri"/>
              </a:rPr>
              <a:t>Detailed </a:t>
            </a:r>
            <a:r>
              <a:rPr lang="en-US" sz="4400" b="1" strike="noStrike" spc="-1">
                <a:solidFill>
                  <a:srgbClr val="4F81BD"/>
                </a:solidFill>
                <a:latin typeface="Calibri"/>
              </a:rPr>
              <a:t>Design</a:t>
            </a:r>
            <a:endParaRPr lang="en-US" sz="4400" b="0" strike="noStrike" spc="-1">
              <a:solidFill>
                <a:srgbClr val="000000"/>
              </a:solidFill>
              <a:latin typeface="Calibri"/>
            </a:endParaRPr>
          </a:p>
        </p:txBody>
      </p:sp>
      <p:sp>
        <p:nvSpPr>
          <p:cNvPr id="102" name="PlaceHolder 2"/>
          <p:cNvSpPr>
            <a:spLocks noGrp="1"/>
          </p:cNvSpPr>
          <p:nvPr>
            <p:ph/>
          </p:nvPr>
        </p:nvSpPr>
        <p:spPr>
          <a:xfrm>
            <a:off x="473400" y="1658983"/>
            <a:ext cx="8520840" cy="6363257"/>
          </a:xfrm>
          <a:prstGeom prst="rect">
            <a:avLst/>
          </a:prstGeom>
          <a:noFill/>
          <a:ln w="0">
            <a:noFill/>
          </a:ln>
        </p:spPr>
        <p:txBody>
          <a:bodyPr anchor="t">
            <a:noAutofit/>
          </a:bodyPr>
          <a:lstStyle/>
          <a:p>
            <a:pPr marL="0" indent="0">
              <a:lnSpc>
                <a:spcPct val="100000"/>
              </a:lnSpc>
              <a:spcBef>
                <a:spcPts val="641"/>
              </a:spcBef>
              <a:buClr>
                <a:srgbClr val="000000"/>
              </a:buClr>
              <a:buNone/>
            </a:pPr>
            <a:endParaRPr lang="en-US" sz="3200" b="1" strike="noStrike" spc="-1" dirty="0">
              <a:solidFill>
                <a:srgbClr val="000000"/>
              </a:solidFill>
              <a:latin typeface="Calibri"/>
            </a:endParaRPr>
          </a:p>
          <a:p>
            <a:pPr>
              <a:lnSpc>
                <a:spcPct val="100000"/>
              </a:lnSpc>
              <a:spcBef>
                <a:spcPts val="641"/>
              </a:spcBef>
              <a:buNone/>
            </a:pPr>
            <a:r>
              <a:rPr lang="en-US" sz="3200" b="1" spc="-1" dirty="0">
                <a:solidFill>
                  <a:srgbClr val="000000"/>
                </a:solidFill>
                <a:latin typeface="Calibri"/>
              </a:rPr>
              <a:t>User Interface Design</a:t>
            </a:r>
          </a:p>
          <a:p>
            <a:pPr>
              <a:lnSpc>
                <a:spcPct val="100000"/>
              </a:lnSpc>
              <a:spcBef>
                <a:spcPts val="641"/>
              </a:spcBef>
              <a:buNone/>
            </a:pPr>
            <a:endParaRPr lang="en-US" sz="3200" b="1" spc="-1" dirty="0">
              <a:solidFill>
                <a:srgbClr val="000000"/>
              </a:solidFill>
              <a:latin typeface="Calibri"/>
            </a:endParaRPr>
          </a:p>
          <a:p>
            <a:pPr>
              <a:lnSpc>
                <a:spcPct val="100000"/>
              </a:lnSpc>
              <a:spcBef>
                <a:spcPts val="641"/>
              </a:spcBef>
            </a:pPr>
            <a:r>
              <a:rPr lang="en-US" sz="3200" spc="-1" dirty="0">
                <a:solidFill>
                  <a:srgbClr val="000000"/>
                </a:solidFill>
                <a:latin typeface="Calibri"/>
              </a:rPr>
              <a:t>HTML is used for building the pages and CSS for styling.</a:t>
            </a:r>
          </a:p>
          <a:p>
            <a:pPr>
              <a:lnSpc>
                <a:spcPct val="100000"/>
              </a:lnSpc>
              <a:spcBef>
                <a:spcPts val="641"/>
              </a:spcBef>
            </a:pPr>
            <a:r>
              <a:rPr lang="en-US" sz="3200" spc="-1" dirty="0">
                <a:solidFill>
                  <a:srgbClr val="000000"/>
                </a:solidFill>
                <a:latin typeface="Calibri"/>
              </a:rPr>
              <a:t>We used a bootstrap framework to ease our design process. It contains various inbuilt classes which saves time.</a:t>
            </a:r>
          </a:p>
          <a:p>
            <a:pPr>
              <a:lnSpc>
                <a:spcPct val="100000"/>
              </a:lnSpc>
              <a:spcBef>
                <a:spcPts val="641"/>
              </a:spcBef>
            </a:pPr>
            <a:r>
              <a:rPr lang="en-US" sz="3200" spc="-1" dirty="0">
                <a:solidFill>
                  <a:srgbClr val="000000"/>
                </a:solidFill>
                <a:latin typeface="Calibri"/>
              </a:rPr>
              <a:t>With the help of handlebars template engine we render our pages to the frontend.</a:t>
            </a:r>
          </a:p>
          <a:p>
            <a:pPr marL="0" indent="0">
              <a:lnSpc>
                <a:spcPct val="100000"/>
              </a:lnSpc>
              <a:spcBef>
                <a:spcPts val="641"/>
              </a:spcBef>
              <a:buNone/>
            </a:pPr>
            <a:r>
              <a:rPr lang="en-US" sz="3200" spc="-1" dirty="0">
                <a:solidFill>
                  <a:srgbClr val="000000"/>
                </a:solidFill>
                <a:latin typeface="Calibri"/>
              </a:rPr>
              <a:t>.</a:t>
            </a:r>
          </a:p>
          <a:p>
            <a:pPr>
              <a:lnSpc>
                <a:spcPct val="100000"/>
              </a:lnSpc>
              <a:spcBef>
                <a:spcPts val="641"/>
              </a:spcBef>
              <a:buNone/>
            </a:pPr>
            <a:endParaRPr lang="en-US" sz="3200" b="0" strike="noStrike" spc="-1" dirty="0">
              <a:solidFill>
                <a:srgbClr val="000000"/>
              </a:solidFill>
              <a:latin typeface="Calibri"/>
            </a:endParaRPr>
          </a:p>
          <a:p>
            <a:pPr>
              <a:lnSpc>
                <a:spcPct val="100000"/>
              </a:lnSpc>
              <a:spcBef>
                <a:spcPts val="641"/>
              </a:spcBef>
              <a:buNone/>
            </a:pPr>
            <a:endParaRPr lang="en-US" sz="32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C21E493B-B758-4D7E-B98F-782EBCAF224B}"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BBC5A8-D7C8-C23F-3064-5C26B1FDB75A}"/>
              </a:ext>
            </a:extLst>
          </p:cNvPr>
          <p:cNvSpPr>
            <a:spLocks noGrp="1"/>
          </p:cNvSpPr>
          <p:nvPr>
            <p:ph type="subTitle"/>
          </p:nvPr>
        </p:nvSpPr>
        <p:spPr>
          <a:xfrm>
            <a:off x="473400" y="378823"/>
            <a:ext cx="8520840" cy="7643417"/>
          </a:xfrm>
        </p:spPr>
        <p:txBody>
          <a:bodyPr anchor="t"/>
          <a:lstStyle/>
          <a:p>
            <a:endParaRPr lang="en-US" dirty="0"/>
          </a:p>
          <a:p>
            <a:pPr marL="0" indent="0">
              <a:buNone/>
            </a:pPr>
            <a:r>
              <a:rPr lang="en-IN" b="1" dirty="0"/>
              <a:t>Application Logic Design</a:t>
            </a:r>
          </a:p>
          <a:p>
            <a:pPr marL="0" indent="0">
              <a:buNone/>
            </a:pPr>
            <a:endParaRPr lang="en-IN" b="1" dirty="0"/>
          </a:p>
          <a:p>
            <a:r>
              <a:rPr lang="en-IN" dirty="0"/>
              <a:t>We used MVC pattern for implementing our backend.</a:t>
            </a:r>
          </a:p>
          <a:p>
            <a:pPr marL="0" indent="0">
              <a:buNone/>
            </a:pPr>
            <a:endParaRPr lang="en-IN" dirty="0"/>
          </a:p>
          <a:p>
            <a:r>
              <a:rPr lang="en-IN" dirty="0"/>
              <a:t>Node </a:t>
            </a:r>
            <a:r>
              <a:rPr lang="en-IN" dirty="0" err="1"/>
              <a:t>js</a:t>
            </a:r>
            <a:r>
              <a:rPr lang="en-IN" dirty="0"/>
              <a:t> and express </a:t>
            </a:r>
            <a:r>
              <a:rPr lang="en-IN" dirty="0" err="1"/>
              <a:t>js</a:t>
            </a:r>
            <a:r>
              <a:rPr lang="en-IN" dirty="0"/>
              <a:t> are used for handling routing </a:t>
            </a:r>
          </a:p>
          <a:p>
            <a:pPr marL="0" indent="0">
              <a:buNone/>
            </a:pPr>
            <a:r>
              <a:rPr lang="en-IN" dirty="0"/>
              <a:t>and request handling. The app listens for a specific      port and when ever any request comes the express   server will handle the request and render appropriate pages.</a:t>
            </a:r>
          </a:p>
          <a:p>
            <a:endParaRPr lang="en-IN" dirty="0"/>
          </a:p>
        </p:txBody>
      </p:sp>
    </p:spTree>
    <p:extLst>
      <p:ext uri="{BB962C8B-B14F-4D97-AF65-F5344CB8AC3E}">
        <p14:creationId xmlns:p14="http://schemas.microsoft.com/office/powerpoint/2010/main" val="164804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A15557-8FD4-9331-20AE-69269ABAC2F6}"/>
              </a:ext>
            </a:extLst>
          </p:cNvPr>
          <p:cNvSpPr>
            <a:spLocks noGrp="1"/>
          </p:cNvSpPr>
          <p:nvPr>
            <p:ph type="subTitle"/>
          </p:nvPr>
        </p:nvSpPr>
        <p:spPr>
          <a:xfrm>
            <a:off x="473400" y="1"/>
            <a:ext cx="8520840" cy="7549977"/>
          </a:xfrm>
        </p:spPr>
        <p:txBody>
          <a:bodyPr anchor="t"/>
          <a:lstStyle/>
          <a:p>
            <a:pPr marL="0" indent="0">
              <a:buNone/>
            </a:pPr>
            <a:endParaRPr lang="en-US" dirty="0"/>
          </a:p>
          <a:p>
            <a:pPr marL="0" indent="0">
              <a:buNone/>
            </a:pPr>
            <a:r>
              <a:rPr lang="en-IN" b="1" dirty="0"/>
              <a:t>Data Storage and Database Design</a:t>
            </a:r>
          </a:p>
          <a:p>
            <a:pPr marL="0" indent="0">
              <a:buNone/>
            </a:pPr>
            <a:endParaRPr lang="en-IN" dirty="0"/>
          </a:p>
          <a:p>
            <a:pPr marL="0" indent="0">
              <a:buNone/>
            </a:pPr>
            <a:r>
              <a:rPr lang="en-IN" dirty="0"/>
              <a:t>1.User</a:t>
            </a:r>
          </a:p>
          <a:p>
            <a:pPr marL="0" indent="0">
              <a:buNone/>
            </a:pPr>
            <a:r>
              <a:rPr lang="en-IN" dirty="0"/>
              <a:t>   </a:t>
            </a:r>
          </a:p>
          <a:p>
            <a:r>
              <a:rPr lang="en-IN" dirty="0"/>
              <a:t>User ID (Primary Key)</a:t>
            </a:r>
          </a:p>
          <a:p>
            <a:r>
              <a:rPr lang="en-IN" dirty="0"/>
              <a:t>Name</a:t>
            </a:r>
          </a:p>
          <a:p>
            <a:r>
              <a:rPr lang="en-IN" dirty="0"/>
              <a:t>Email</a:t>
            </a:r>
          </a:p>
          <a:p>
            <a:r>
              <a:rPr lang="en-IN" dirty="0"/>
              <a:t>Password</a:t>
            </a:r>
          </a:p>
          <a:p>
            <a:endParaRPr lang="en-IN" dirty="0"/>
          </a:p>
          <a:p>
            <a:pPr marL="0" indent="0">
              <a:buNone/>
            </a:pPr>
            <a:r>
              <a:rPr lang="en-IN" dirty="0"/>
              <a:t>2.Pet</a:t>
            </a:r>
          </a:p>
          <a:p>
            <a:pPr marL="0" indent="0">
              <a:buNone/>
            </a:pPr>
            <a:endParaRPr lang="en-IN" dirty="0"/>
          </a:p>
          <a:p>
            <a:r>
              <a:rPr lang="en-IN" dirty="0"/>
              <a:t>Pet ID (Primary Key)</a:t>
            </a:r>
          </a:p>
          <a:p>
            <a:r>
              <a:rPr lang="en-IN" dirty="0"/>
              <a:t>Name</a:t>
            </a:r>
          </a:p>
          <a:p>
            <a:r>
              <a:rPr lang="en-IN" dirty="0"/>
              <a:t>Price</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69247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C57185-1830-50A9-03B6-F3E7B32E6D95}"/>
              </a:ext>
            </a:extLst>
          </p:cNvPr>
          <p:cNvSpPr>
            <a:spLocks noGrp="1"/>
          </p:cNvSpPr>
          <p:nvPr>
            <p:ph type="subTitle"/>
          </p:nvPr>
        </p:nvSpPr>
        <p:spPr>
          <a:xfrm>
            <a:off x="473400" y="705394"/>
            <a:ext cx="8520840" cy="7316846"/>
          </a:xfrm>
        </p:spPr>
        <p:txBody>
          <a:bodyPr anchor="t"/>
          <a:lstStyle/>
          <a:p>
            <a:r>
              <a:rPr lang="en-US" dirty="0"/>
              <a:t>Description</a:t>
            </a:r>
          </a:p>
          <a:p>
            <a:r>
              <a:rPr lang="en-US" dirty="0"/>
              <a:t>Location</a:t>
            </a:r>
          </a:p>
          <a:p>
            <a:r>
              <a:rPr lang="en-US" dirty="0"/>
              <a:t>Category</a:t>
            </a:r>
          </a:p>
          <a:p>
            <a:r>
              <a:rPr lang="en-US" dirty="0"/>
              <a:t>User ID (Foreign Key)</a:t>
            </a:r>
          </a:p>
          <a:p>
            <a:r>
              <a:rPr lang="en-US" dirty="0"/>
              <a:t>Image1</a:t>
            </a:r>
          </a:p>
          <a:p>
            <a:r>
              <a:rPr lang="en-US" dirty="0"/>
              <a:t>Image2</a:t>
            </a:r>
          </a:p>
          <a:p>
            <a:r>
              <a:rPr lang="en-US" dirty="0"/>
              <a:t>Image3</a:t>
            </a:r>
          </a:p>
          <a:p>
            <a:endParaRPr lang="en-IN" dirty="0"/>
          </a:p>
        </p:txBody>
      </p:sp>
    </p:spTree>
    <p:extLst>
      <p:ext uri="{BB962C8B-B14F-4D97-AF65-F5344CB8AC3E}">
        <p14:creationId xmlns:p14="http://schemas.microsoft.com/office/powerpoint/2010/main" val="198589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System Implementation</a:t>
            </a:r>
            <a:endParaRPr lang="en-US" sz="4400" b="0" strike="noStrike" spc="-1">
              <a:solidFill>
                <a:srgbClr val="000000"/>
              </a:solidFill>
              <a:latin typeface="Calibri"/>
            </a:endParaRPr>
          </a:p>
        </p:txBody>
      </p:sp>
      <p:sp>
        <p:nvSpPr>
          <p:cNvPr id="104" name="PlaceHolder 2"/>
          <p:cNvSpPr>
            <a:spLocks noGrp="1"/>
          </p:cNvSpPr>
          <p:nvPr>
            <p:ph/>
          </p:nvPr>
        </p:nvSpPr>
        <p:spPr>
          <a:xfrm>
            <a:off x="473400" y="2095200"/>
            <a:ext cx="8520840" cy="5927040"/>
          </a:xfrm>
          <a:prstGeom prst="rect">
            <a:avLst/>
          </a:prstGeom>
          <a:noFill/>
          <a:ln w="0">
            <a:noFill/>
          </a:ln>
        </p:spPr>
        <p:txBody>
          <a:bodyPr anchor="t">
            <a:noAutofit/>
          </a:bodyPr>
          <a:lstStyle/>
          <a:p>
            <a:pPr>
              <a:lnSpc>
                <a:spcPct val="100000"/>
              </a:lnSpc>
              <a:spcBef>
                <a:spcPts val="641"/>
              </a:spcBef>
              <a:buClr>
                <a:srgbClr val="000000"/>
              </a:buClr>
              <a:tabLst>
                <a:tab pos="0" algn="l"/>
              </a:tabLst>
            </a:pPr>
            <a:r>
              <a:rPr lang="en-IN" sz="3200" dirty="0">
                <a:effectLst/>
                <a:latin typeface="Calibri" panose="020F0502020204030204" pitchFamily="34" charset="0"/>
                <a:ea typeface="Calibri" panose="020F0502020204030204" pitchFamily="34" charset="0"/>
                <a:cs typeface="Calibri" panose="020F0502020204030204" pitchFamily="34" charset="0"/>
              </a:rPr>
              <a:t>We employed a combination of technologies and frameworks, including Node.js, Express, MongoDB, Firebase, HTML, CSS, and the Handlebars template engine</a:t>
            </a:r>
            <a:r>
              <a:rPr lang="en-IN" sz="3200" dirty="0">
                <a:effectLst/>
                <a:latin typeface="Times New Roman" panose="02020603050405020304" pitchFamily="18" charset="0"/>
                <a:ea typeface="Calibri" panose="020F0502020204030204" pitchFamily="34" charset="0"/>
              </a:rPr>
              <a:t>.</a:t>
            </a:r>
          </a:p>
          <a:p>
            <a:pPr>
              <a:lnSpc>
                <a:spcPct val="100000"/>
              </a:lnSpc>
              <a:spcBef>
                <a:spcPts val="641"/>
              </a:spcBef>
              <a:buClr>
                <a:srgbClr val="000000"/>
              </a:buClr>
              <a:tabLst>
                <a:tab pos="0" algn="l"/>
              </a:tabLst>
            </a:pPr>
            <a:endParaRPr lang="en-IN" sz="3200" dirty="0">
              <a:latin typeface="Times New Roman" panose="02020603050405020304" pitchFamily="18" charset="0"/>
              <a:ea typeface="Calibri" panose="020F0502020204030204" pitchFamily="34" charset="0"/>
            </a:endParaRPr>
          </a:p>
          <a:p>
            <a:pPr>
              <a:lnSpc>
                <a:spcPct val="100000"/>
              </a:lnSpc>
              <a:spcBef>
                <a:spcPts val="641"/>
              </a:spcBef>
              <a:buClr>
                <a:srgbClr val="000000"/>
              </a:buClr>
              <a:tabLst>
                <a:tab pos="0" algn="l"/>
              </a:tabLst>
            </a:pPr>
            <a:r>
              <a:rPr lang="en-IN" sz="3200" dirty="0">
                <a:effectLst/>
                <a:latin typeface="Calibri" panose="020F0502020204030204" pitchFamily="34" charset="0"/>
                <a:ea typeface="Calibri" panose="020F0502020204030204" pitchFamily="34" charset="0"/>
                <a:cs typeface="Calibri" panose="020F0502020204030204" pitchFamily="34" charset="0"/>
              </a:rPr>
              <a:t>To handle the server-side logic, we chose Node.js as our runtime environment. </a:t>
            </a:r>
          </a:p>
          <a:p>
            <a:pPr>
              <a:lnSpc>
                <a:spcPct val="100000"/>
              </a:lnSpc>
              <a:spcBef>
                <a:spcPts val="641"/>
              </a:spcBef>
              <a:buClr>
                <a:srgbClr val="000000"/>
              </a:buClr>
              <a:tabLst>
                <a:tab pos="0" algn="l"/>
              </a:tabLst>
            </a:pPr>
            <a:endParaRPr lang="en-IN" sz="3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641"/>
              </a:spcBef>
              <a:buClr>
                <a:srgbClr val="000000"/>
              </a:buClr>
              <a:tabLst>
                <a:tab pos="0" algn="l"/>
              </a:tabLst>
            </a:pPr>
            <a:r>
              <a:rPr lang="en-US" sz="3200" dirty="0">
                <a:effectLst/>
                <a:latin typeface="Calibri" panose="020F0502020204030204" pitchFamily="34" charset="0"/>
                <a:ea typeface="Calibri" panose="020F0502020204030204" pitchFamily="34" charset="0"/>
                <a:cs typeface="Calibri" panose="020F0502020204030204" pitchFamily="34" charset="0"/>
              </a:rPr>
              <a:t>we utilized MongoDB and Fireb</a:t>
            </a:r>
            <a:r>
              <a:rPr lang="en-US" sz="3200" dirty="0">
                <a:latin typeface="Calibri" panose="020F0502020204030204" pitchFamily="34" charset="0"/>
                <a:ea typeface="Calibri" panose="020F0502020204030204" pitchFamily="34" charset="0"/>
                <a:cs typeface="Calibri" panose="020F0502020204030204" pitchFamily="34" charset="0"/>
              </a:rPr>
              <a:t>ase</a:t>
            </a:r>
            <a:r>
              <a:rPr lang="en-US" sz="3200" dirty="0">
                <a:effectLst/>
                <a:latin typeface="Calibri" panose="020F0502020204030204" pitchFamily="34" charset="0"/>
                <a:ea typeface="Calibri" panose="020F0502020204030204" pitchFamily="34" charset="0"/>
                <a:cs typeface="Calibri" panose="020F0502020204030204" pitchFamily="34" charset="0"/>
              </a:rPr>
              <a:t> as our database solution.</a:t>
            </a:r>
          </a:p>
          <a:p>
            <a:pPr>
              <a:lnSpc>
                <a:spcPct val="100000"/>
              </a:lnSpc>
              <a:spcBef>
                <a:spcPts val="641"/>
              </a:spcBef>
              <a:buClr>
                <a:srgbClr val="000000"/>
              </a:buClr>
              <a:tabLst>
                <a:tab pos="0" algn="l"/>
              </a:tabLst>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641"/>
              </a:spcBef>
              <a:buClr>
                <a:srgbClr val="000000"/>
              </a:buClr>
              <a:buNone/>
              <a:tabLst>
                <a:tab pos="0" algn="l"/>
              </a:tabLst>
            </a:pPr>
            <a:endParaRPr lang="en-IN" sz="3200" dirty="0">
              <a:latin typeface="Times New Roman" panose="02020603050405020304" pitchFamily="18" charset="0"/>
              <a:ea typeface="Calibri" panose="020F0502020204030204" pitchFamily="34" charset="0"/>
            </a:endParaRPr>
          </a:p>
          <a:p>
            <a:pPr marL="0" indent="0">
              <a:lnSpc>
                <a:spcPct val="100000"/>
              </a:lnSpc>
              <a:spcBef>
                <a:spcPts val="641"/>
              </a:spcBef>
              <a:buClr>
                <a:srgbClr val="000000"/>
              </a:buClr>
              <a:buNone/>
              <a:tabLst>
                <a:tab pos="0" algn="l"/>
              </a:tabLst>
            </a:pPr>
            <a:endParaRPr lang="en-IN" sz="3200" dirty="0">
              <a:latin typeface="Times New Roman" panose="02020603050405020304" pitchFamily="18" charset="0"/>
              <a:ea typeface="Calibri" panose="020F0502020204030204" pitchFamily="34" charset="0"/>
            </a:endParaRPr>
          </a:p>
          <a:p>
            <a:pPr marL="0" indent="0">
              <a:lnSpc>
                <a:spcPct val="100000"/>
              </a:lnSpc>
              <a:spcBef>
                <a:spcPts val="641"/>
              </a:spcBef>
              <a:buClr>
                <a:srgbClr val="000000"/>
              </a:buClr>
              <a:buNone/>
              <a:tabLst>
                <a:tab pos="0" algn="l"/>
              </a:tabLst>
            </a:pPr>
            <a:endParaRPr lang="en-IN" sz="3200" dirty="0">
              <a:effectLst/>
              <a:latin typeface="Times New Roman" panose="02020603050405020304" pitchFamily="18" charset="0"/>
              <a:ea typeface="Calibri" panose="020F0502020204030204" pitchFamily="34" charset="0"/>
            </a:endParaRPr>
          </a:p>
          <a:p>
            <a:pPr>
              <a:lnSpc>
                <a:spcPct val="100000"/>
              </a:lnSpc>
              <a:spcBef>
                <a:spcPts val="641"/>
              </a:spcBef>
              <a:buClr>
                <a:srgbClr val="000000"/>
              </a:buClr>
              <a:tabLst>
                <a:tab pos="0" algn="l"/>
              </a:tabLst>
            </a:pPr>
            <a:endParaRPr lang="en-IN" sz="3200" b="0" strike="noStrike" spc="-1" dirty="0">
              <a:solidFill>
                <a:srgbClr val="000000"/>
              </a:solidFill>
              <a:latin typeface="Times New Roman" panose="02020603050405020304" pitchFamily="18" charset="0"/>
              <a:ea typeface="Calibri" panose="020F0502020204030204" pitchFamily="34" charset="0"/>
            </a:endParaRPr>
          </a:p>
          <a:p>
            <a:pPr>
              <a:lnSpc>
                <a:spcPct val="100000"/>
              </a:lnSpc>
              <a:spcBef>
                <a:spcPts val="641"/>
              </a:spcBef>
              <a:buClr>
                <a:srgbClr val="000000"/>
              </a:buClr>
              <a:tabLst>
                <a:tab pos="0" algn="l"/>
              </a:tabLst>
            </a:pPr>
            <a:endParaRPr lang="en-US" sz="32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9020ECE1-BB09-49EB-96FB-48E3DADAF237}"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ceHolder 2">
            <a:extLst>
              <a:ext uri="{FF2B5EF4-FFF2-40B4-BE49-F238E27FC236}">
                <a16:creationId xmlns:a16="http://schemas.microsoft.com/office/drawing/2014/main" id="{5E783B63-BC54-0AE3-442D-4BF641D08D5C}"/>
              </a:ext>
            </a:extLst>
          </p:cNvPr>
          <p:cNvSpPr txBox="1">
            <a:spLocks/>
          </p:cNvSpPr>
          <p:nvPr/>
        </p:nvSpPr>
        <p:spPr>
          <a:xfrm>
            <a:off x="473400" y="359279"/>
            <a:ext cx="8520840" cy="7662961"/>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00000"/>
              </a:lnSpc>
              <a:spcBef>
                <a:spcPts val="641"/>
              </a:spcBef>
              <a:buClr>
                <a:srgbClr val="000000"/>
              </a:buClr>
              <a:buFont typeface="Arial" panose="020B0604020202020204" pitchFamily="34" charset="0"/>
              <a:buChar char="•"/>
              <a:tabLst>
                <a:tab pos="0" algn="l"/>
              </a:tabLst>
            </a:pPr>
            <a:r>
              <a:rPr lang="en-US" sz="3200" dirty="0">
                <a:latin typeface="Calibri" panose="020F0502020204030204" pitchFamily="34" charset="0"/>
                <a:ea typeface="Calibri" panose="020F0502020204030204" pitchFamily="34" charset="0"/>
                <a:cs typeface="Calibri" panose="020F0502020204030204" pitchFamily="34" charset="0"/>
              </a:rPr>
              <a:t>One of the key features of our online pet shop was the ability for users to upload images of their pets. To implement this functionality, we stored the uploaded images on the server.</a:t>
            </a:r>
          </a:p>
          <a:p>
            <a:pPr marL="457200" indent="-457200">
              <a:lnSpc>
                <a:spcPct val="100000"/>
              </a:lnSpc>
              <a:spcBef>
                <a:spcPts val="641"/>
              </a:spcBef>
              <a:buClr>
                <a:srgbClr val="000000"/>
              </a:buClr>
              <a:buFont typeface="Arial" panose="020B0604020202020204" pitchFamily="34" charset="0"/>
              <a:buChar char="•"/>
              <a:tabLst>
                <a:tab pos="0" algn="l"/>
              </a:tabLst>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spcBef>
                <a:spcPts val="641"/>
              </a:spcBef>
              <a:buClr>
                <a:srgbClr val="000000"/>
              </a:buClr>
              <a:buFont typeface="Arial" panose="020B0604020202020204" pitchFamily="34" charset="0"/>
              <a:buChar char="•"/>
              <a:tabLst>
                <a:tab pos="0" algn="l"/>
              </a:tabLst>
            </a:pPr>
            <a:r>
              <a:rPr lang="en-US" sz="3200" dirty="0">
                <a:latin typeface="Calibri" panose="020F0502020204030204" pitchFamily="34" charset="0"/>
                <a:ea typeface="Calibri" panose="020F0502020204030204" pitchFamily="34" charset="0"/>
                <a:cs typeface="Calibri" panose="020F0502020204030204" pitchFamily="34" charset="0"/>
              </a:rPr>
              <a:t>In the frontend development, we utilized HTML, CSS, and the Handlebars template engine. Handlebars provided a convenient way to render dynamic web pages, allowing us to display pet details and other relevant information to users in an organized and visually appealing manner.</a:t>
            </a:r>
          </a:p>
          <a:p>
            <a:pPr marL="457200" indent="-457200">
              <a:lnSpc>
                <a:spcPct val="100000"/>
              </a:lnSpc>
              <a:spcBef>
                <a:spcPts val="641"/>
              </a:spcBef>
              <a:buClr>
                <a:srgbClr val="000000"/>
              </a:buClr>
              <a:buFont typeface="Arial" panose="020B0604020202020204" pitchFamily="34" charset="0"/>
              <a:buChar char="•"/>
              <a:tabLst>
                <a:tab pos="0" algn="l"/>
              </a:tabLst>
            </a:pPr>
            <a:endParaRPr lang="en-US" sz="32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spcBef>
                <a:spcPts val="641"/>
              </a:spcBef>
              <a:buClr>
                <a:srgbClr val="000000"/>
              </a:buClr>
              <a:buFont typeface="Arial" panose="020B0604020202020204" pitchFamily="34" charset="0"/>
              <a:buChar char="•"/>
              <a:tabLst>
                <a:tab pos="0" algn="l"/>
              </a:tabLst>
            </a:pPr>
            <a:endParaRPr lang="en-US" sz="3200" spc="-1" dirty="0">
              <a:solidFill>
                <a:srgbClr val="000000"/>
              </a:solidFill>
              <a:latin typeface="Calibri"/>
            </a:endParaRPr>
          </a:p>
        </p:txBody>
      </p:sp>
      <p:sp>
        <p:nvSpPr>
          <p:cNvPr id="9" name="Title 8">
            <a:extLst>
              <a:ext uri="{FF2B5EF4-FFF2-40B4-BE49-F238E27FC236}">
                <a16:creationId xmlns:a16="http://schemas.microsoft.com/office/drawing/2014/main" id="{ADCCB88C-79AA-3600-9D31-FC9EB4DC9BF2}"/>
              </a:ext>
            </a:extLst>
          </p:cNvPr>
          <p:cNvSpPr>
            <a:spLocks noGrp="1"/>
          </p:cNvSpPr>
          <p:nvPr>
            <p:ph type="title"/>
          </p:nvPr>
        </p:nvSpPr>
        <p:spPr>
          <a:xfrm>
            <a:off x="473400" y="359279"/>
            <a:ext cx="8520840" cy="738000"/>
          </a:xfrm>
        </p:spPr>
        <p:txBody>
          <a:bodyPr/>
          <a:lstStyle/>
          <a:p>
            <a:r>
              <a:rPr lang="en-US" dirty="0"/>
              <a:t>    </a:t>
            </a:r>
            <a:endParaRPr lang="en-IN" dirty="0"/>
          </a:p>
        </p:txBody>
      </p:sp>
    </p:spTree>
    <p:extLst>
      <p:ext uri="{BB962C8B-B14F-4D97-AF65-F5344CB8AC3E}">
        <p14:creationId xmlns:p14="http://schemas.microsoft.com/office/powerpoint/2010/main" val="330741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Results And Discussion</a:t>
            </a:r>
            <a:endParaRPr lang="en-US" sz="4400" b="0" strike="noStrike" spc="-1">
              <a:solidFill>
                <a:srgbClr val="000000"/>
              </a:solidFill>
              <a:latin typeface="Calibri"/>
            </a:endParaRPr>
          </a:p>
        </p:txBody>
      </p:sp>
      <p:sp>
        <p:nvSpPr>
          <p:cNvPr id="4" name="PlaceHolder 3"/>
          <p:cNvSpPr>
            <a:spLocks noGrp="1"/>
          </p:cNvSpPr>
          <p:nvPr>
            <p:ph type="sldNum" idx="6"/>
          </p:nvPr>
        </p:nvSpPr>
        <p:spPr/>
        <p:txBody>
          <a:bodyPr/>
          <a:lstStyle/>
          <a:p>
            <a:fld id="{7F04D10C-4DAF-4E9F-BEB8-7235AF7868D7}" type="slidenum">
              <a:t>18</a:t>
            </a:fld>
            <a:endParaRPr/>
          </a:p>
        </p:txBody>
      </p:sp>
      <p:pic>
        <p:nvPicPr>
          <p:cNvPr id="3" name="Picture 2">
            <a:extLst>
              <a:ext uri="{FF2B5EF4-FFF2-40B4-BE49-F238E27FC236}">
                <a16:creationId xmlns:a16="http://schemas.microsoft.com/office/drawing/2014/main" id="{3A646643-8200-CFA3-2374-631906FB2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65" y="2163127"/>
            <a:ext cx="5731510" cy="53873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F95D57-08ED-76F0-1BEA-211D87DC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7" y="1672045"/>
            <a:ext cx="8543108" cy="52512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86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73400" y="-19872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CONTENTS</a:t>
            </a:r>
            <a:endParaRPr lang="en-US" sz="4400" b="0" strike="noStrike" spc="-1">
              <a:solidFill>
                <a:srgbClr val="000000"/>
              </a:solidFill>
              <a:latin typeface="Calibri"/>
            </a:endParaRPr>
          </a:p>
        </p:txBody>
      </p:sp>
      <p:sp>
        <p:nvSpPr>
          <p:cNvPr id="84" name="PlaceHolder 2"/>
          <p:cNvSpPr>
            <a:spLocks noGrp="1"/>
          </p:cNvSpPr>
          <p:nvPr>
            <p:ph/>
          </p:nvPr>
        </p:nvSpPr>
        <p:spPr>
          <a:xfrm>
            <a:off x="473400" y="1296720"/>
            <a:ext cx="8520840" cy="7384320"/>
          </a:xfrm>
          <a:prstGeom prst="rect">
            <a:avLst/>
          </a:prstGeom>
          <a:noFill/>
          <a:ln w="0">
            <a:noFill/>
          </a:ln>
        </p:spPr>
        <p:txBody>
          <a:bodyPr anchor="t">
            <a:normAutofit fontScale="99000"/>
          </a:bodyPr>
          <a:lstStyle/>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2" action="ppaction://hlinksldjump"/>
              </a:rPr>
              <a:t>Introduction</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3" action="ppaction://hlinksldjump"/>
              </a:rPr>
              <a:t>Existing model</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4" action="ppaction://hlinksldjump"/>
              </a:rPr>
              <a:t>Problem Statement</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5" action="ppaction://hlinksldjump"/>
              </a:rPr>
              <a:t>Objectives</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6" action="ppaction://hlinksldjump"/>
              </a:rPr>
              <a:t>Scope</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7" action="ppaction://hlinksldjump"/>
              </a:rPr>
              <a:t>Literature Survey</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8" action="ppaction://hlinksldjump"/>
              </a:rPr>
              <a:t>Technology stack</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IN" sz="3200" b="0" strike="noStrike" spc="-1">
                <a:solidFill>
                  <a:srgbClr val="000000"/>
                </a:solidFill>
                <a:latin typeface="Calibri"/>
              </a:rPr>
              <a:t>System Architecture</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IN" sz="3200" b="0" u="sng" strike="noStrike" spc="-1">
                <a:solidFill>
                  <a:srgbClr val="0000FF"/>
                </a:solidFill>
                <a:uFillTx/>
                <a:latin typeface="Calibri"/>
                <a:hlinkClick r:id="rId9" action="ppaction://hlinksldjump"/>
              </a:rPr>
              <a:t> Detailed </a:t>
            </a:r>
            <a:r>
              <a:rPr lang="en-US" sz="3200" b="0" u="sng" strike="noStrike" spc="-1">
                <a:solidFill>
                  <a:srgbClr val="0000FF"/>
                </a:solidFill>
                <a:uFillTx/>
                <a:latin typeface="Calibri"/>
                <a:hlinkClick r:id="rId9" action="ppaction://hlinksldjump"/>
              </a:rPr>
              <a:t>Design</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10" action="ppaction://hlinksldjump"/>
              </a:rPr>
              <a:t>System Implementation</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11" action="ppaction://hlinksldjump"/>
              </a:rPr>
              <a:t>Results And Discussion</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12" action="ppaction://hlinksldjump"/>
              </a:rPr>
              <a:t>Conclusion</a:t>
            </a:r>
            <a:endParaRPr lang="en-US" sz="3200" b="0" strike="noStrike" spc="-1">
              <a:solidFill>
                <a:srgbClr val="000000"/>
              </a:solidFill>
              <a:latin typeface="Calibri"/>
            </a:endParaRPr>
          </a:p>
          <a:p>
            <a:pPr marL="343080" indent="-343080">
              <a:lnSpc>
                <a:spcPct val="100000"/>
              </a:lnSpc>
              <a:spcBef>
                <a:spcPts val="641"/>
              </a:spcBef>
              <a:buClr>
                <a:srgbClr val="000000"/>
              </a:buClr>
              <a:buFont typeface="Arial"/>
              <a:buChar char="•"/>
            </a:pPr>
            <a:r>
              <a:rPr lang="en-US" sz="3200" b="0" u="sng" strike="noStrike" spc="-1">
                <a:solidFill>
                  <a:srgbClr val="0000FF"/>
                </a:solidFill>
                <a:uFillTx/>
                <a:latin typeface="Calibri"/>
                <a:hlinkClick r:id="rId13" action="ppaction://hlinksldjump"/>
              </a:rPr>
              <a:t>References</a:t>
            </a:r>
            <a:endParaRPr lang="en-US" sz="3200" b="0" strike="noStrike" spc="-1">
              <a:solidFill>
                <a:srgbClr val="000000"/>
              </a:solidFill>
              <a:latin typeface="Calibri"/>
            </a:endParaRPr>
          </a:p>
        </p:txBody>
      </p:sp>
      <p:sp>
        <p:nvSpPr>
          <p:cNvPr id="4" name="PlaceHolder 3"/>
          <p:cNvSpPr>
            <a:spLocks noGrp="1"/>
          </p:cNvSpPr>
          <p:nvPr>
            <p:ph type="sldNum" idx="6"/>
          </p:nvPr>
        </p:nvSpPr>
        <p:spPr/>
        <p:txBody>
          <a:bodyPr/>
          <a:lstStyle/>
          <a:p>
            <a:fld id="{71048F4C-B66E-48B3-8805-15F7BB18116D}"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7ED3E8-C056-9551-702F-107A28F64E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7679" y="368137"/>
            <a:ext cx="7552492" cy="37963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6FB415A-A197-881B-77F3-A932410E85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79" y="4817610"/>
            <a:ext cx="7552492" cy="3872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2235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372600" y="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Conclusion</a:t>
            </a:r>
            <a:endParaRPr lang="en-US" sz="4400" b="0" strike="noStrike" spc="-1">
              <a:solidFill>
                <a:srgbClr val="000000"/>
              </a:solidFill>
              <a:latin typeface="Calibri"/>
            </a:endParaRPr>
          </a:p>
        </p:txBody>
      </p:sp>
      <p:sp>
        <p:nvSpPr>
          <p:cNvPr id="108" name="PlaceHolder 2"/>
          <p:cNvSpPr>
            <a:spLocks noGrp="1"/>
          </p:cNvSpPr>
          <p:nvPr>
            <p:ph/>
          </p:nvPr>
        </p:nvSpPr>
        <p:spPr>
          <a:xfrm>
            <a:off x="238680" y="1114200"/>
            <a:ext cx="8520840" cy="5927040"/>
          </a:xfrm>
          <a:prstGeom prst="rect">
            <a:avLst/>
          </a:prstGeom>
          <a:noFill/>
          <a:ln w="0">
            <a:noFill/>
          </a:ln>
        </p:spPr>
        <p:txBody>
          <a:bodyPr anchor="t">
            <a:noAutofit/>
          </a:bodyPr>
          <a:lstStyle/>
          <a:p>
            <a:pPr marL="432000" indent="-324000">
              <a:spcBef>
                <a:spcPts val="1851"/>
              </a:spcBef>
              <a:buClr>
                <a:srgbClr val="000000"/>
              </a:buClr>
              <a:buSzPct val="45000"/>
              <a:buFont typeface="Wingdings" charset="2"/>
              <a:buChar char=""/>
            </a:pPr>
            <a:r>
              <a:rPr lang="en-US" sz="4180" b="0" strike="noStrike" spc="-1">
                <a:solidFill>
                  <a:srgbClr val="000000"/>
                </a:solidFill>
                <a:latin typeface="Calibri"/>
              </a:rPr>
              <a:t>In conclusion, our pet selling website provides a reliable platform for connecting responsible breeders with potential pet owners. With an extensive database of quality-bred pets, detailed profiles, and transparent information, we prioritize the well-being and ethical treatment of animals. </a:t>
            </a:r>
          </a:p>
        </p:txBody>
      </p:sp>
      <p:sp>
        <p:nvSpPr>
          <p:cNvPr id="4" name="PlaceHolder 3"/>
          <p:cNvSpPr>
            <a:spLocks noGrp="1"/>
          </p:cNvSpPr>
          <p:nvPr>
            <p:ph type="sldNum" idx="6"/>
          </p:nvPr>
        </p:nvSpPr>
        <p:spPr/>
        <p:txBody>
          <a:bodyPr/>
          <a:lstStyle/>
          <a:p>
            <a:fld id="{CF7FE307-992F-4F99-9063-1326ED597F2B}"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References</a:t>
            </a:r>
            <a:endParaRPr lang="en-US" sz="4400" b="0" strike="noStrike" spc="-1">
              <a:solidFill>
                <a:srgbClr val="000000"/>
              </a:solidFill>
              <a:latin typeface="Calibri"/>
            </a:endParaRPr>
          </a:p>
        </p:txBody>
      </p:sp>
      <p:sp>
        <p:nvSpPr>
          <p:cNvPr id="110" name="PlaceHolder 2"/>
          <p:cNvSpPr>
            <a:spLocks noGrp="1"/>
          </p:cNvSpPr>
          <p:nvPr>
            <p:ph/>
          </p:nvPr>
        </p:nvSpPr>
        <p:spPr>
          <a:xfrm>
            <a:off x="473400" y="1855800"/>
            <a:ext cx="8520840" cy="592704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dirty="0">
                <a:solidFill>
                  <a:srgbClr val="000000"/>
                </a:solidFill>
                <a:latin typeface="Calibri"/>
              </a:rPr>
              <a:t>We have gathered information from various websites like Only4Pets and </a:t>
            </a:r>
            <a:r>
              <a:rPr lang="en-US" sz="3200" b="0" strike="noStrike" spc="-1" dirty="0" err="1">
                <a:solidFill>
                  <a:srgbClr val="000000"/>
                </a:solidFill>
                <a:latin typeface="Calibri"/>
              </a:rPr>
              <a:t>Karshika</a:t>
            </a:r>
            <a:r>
              <a:rPr lang="en-US" sz="3200" b="0" strike="noStrike" spc="-1" dirty="0">
                <a:solidFill>
                  <a:srgbClr val="000000"/>
                </a:solidFill>
                <a:latin typeface="Calibri"/>
              </a:rPr>
              <a:t> regarding the features and functionalities it provides. </a:t>
            </a:r>
          </a:p>
        </p:txBody>
      </p:sp>
      <p:sp>
        <p:nvSpPr>
          <p:cNvPr id="4" name="PlaceHolder 3"/>
          <p:cNvSpPr>
            <a:spLocks noGrp="1"/>
          </p:cNvSpPr>
          <p:nvPr>
            <p:ph type="sldNum" idx="6"/>
          </p:nvPr>
        </p:nvSpPr>
        <p:spPr/>
        <p:txBody>
          <a:bodyPr/>
          <a:lstStyle/>
          <a:p>
            <a:fld id="{C43544A1-C084-4C40-8DDB-9E0DA78F6895}" type="slidenum">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Introduction</a:t>
            </a:r>
            <a:endParaRPr lang="en-US" sz="4400" b="0" strike="noStrike" spc="-1">
              <a:solidFill>
                <a:srgbClr val="000000"/>
              </a:solidFill>
              <a:latin typeface="Calibri"/>
            </a:endParaRPr>
          </a:p>
        </p:txBody>
      </p:sp>
      <p:sp>
        <p:nvSpPr>
          <p:cNvPr id="86" name="PlaceHolder 2"/>
          <p:cNvSpPr>
            <a:spLocks noGrp="1"/>
          </p:cNvSpPr>
          <p:nvPr>
            <p:ph/>
          </p:nvPr>
        </p:nvSpPr>
        <p:spPr>
          <a:xfrm>
            <a:off x="425160" y="1177920"/>
            <a:ext cx="8520840" cy="5927040"/>
          </a:xfrm>
          <a:prstGeom prst="rect">
            <a:avLst/>
          </a:prstGeom>
          <a:noFill/>
          <a:ln w="0">
            <a:noFill/>
          </a:ln>
        </p:spPr>
        <p:txBody>
          <a:bodyPr anchor="t">
            <a:noAutofit/>
          </a:bodyPr>
          <a:lstStyle/>
          <a:p>
            <a:pPr>
              <a:lnSpc>
                <a:spcPct val="100000"/>
              </a:lnSpc>
              <a:spcBef>
                <a:spcPts val="641"/>
              </a:spcBef>
              <a:buNone/>
              <a:tabLst>
                <a:tab pos="0" algn="l"/>
              </a:tabLst>
            </a:pPr>
            <a:endParaRPr lang="en-US" sz="3200" b="0" strike="noStrike" spc="-1">
              <a:solidFill>
                <a:srgbClr val="000000"/>
              </a:solidFill>
              <a:latin typeface="Calibri"/>
            </a:endParaRPr>
          </a:p>
          <a:p>
            <a:pPr>
              <a:lnSpc>
                <a:spcPct val="100000"/>
              </a:lnSpc>
              <a:spcBef>
                <a:spcPts val="641"/>
              </a:spcBef>
              <a:buNone/>
              <a:tabLst>
                <a:tab pos="0" algn="l"/>
              </a:tabLst>
            </a:pPr>
            <a:r>
              <a:rPr lang="en-US" sz="3200" b="0" strike="noStrike" spc="-1">
                <a:solidFill>
                  <a:srgbClr val="000000"/>
                </a:solidFill>
                <a:latin typeface="Calibri"/>
              </a:rPr>
              <a:t>Our project aims to provide a convenient online platform for farmers in Kerala to sell their domestic animals. By eliminating the need for middlemen or brokers, our platform can help farmers get a fair price for their livestock, and buyers can have access to a wider range of options at competitive price. By eliminating the need for middlemen or brokers, our platform can help farmers get a fair price for their livestock. </a:t>
            </a:r>
          </a:p>
          <a:p>
            <a:pPr>
              <a:lnSpc>
                <a:spcPct val="100000"/>
              </a:lnSpc>
              <a:spcBef>
                <a:spcPts val="641"/>
              </a:spcBef>
              <a:buNone/>
              <a:tabLst>
                <a:tab pos="0" algn="l"/>
              </a:tabLst>
            </a:pPr>
            <a:endParaRPr lang="en-US" sz="3200" b="0" strike="noStrike" spc="-1">
              <a:solidFill>
                <a:srgbClr val="000000"/>
              </a:solidFill>
              <a:latin typeface="Calibri"/>
            </a:endParaRPr>
          </a:p>
          <a:p>
            <a:pPr>
              <a:lnSpc>
                <a:spcPct val="100000"/>
              </a:lnSpc>
              <a:spcBef>
                <a:spcPts val="641"/>
              </a:spcBef>
              <a:buNone/>
              <a:tabLst>
                <a:tab pos="0" algn="l"/>
              </a:tabLst>
            </a:pPr>
            <a:endParaRPr lang="en-US" sz="3200" b="0" strike="noStrike" spc="-1">
              <a:solidFill>
                <a:srgbClr val="000000"/>
              </a:solidFill>
              <a:latin typeface="Calibri"/>
            </a:endParaRPr>
          </a:p>
        </p:txBody>
      </p:sp>
      <p:sp>
        <p:nvSpPr>
          <p:cNvPr id="4" name="PlaceHolder 3"/>
          <p:cNvSpPr>
            <a:spLocks noGrp="1"/>
          </p:cNvSpPr>
          <p:nvPr>
            <p:ph type="sldNum" idx="6"/>
          </p:nvPr>
        </p:nvSpPr>
        <p:spPr/>
        <p:txBody>
          <a:bodyPr/>
          <a:lstStyle/>
          <a:p>
            <a:fld id="{CB6C95FF-3A21-4346-8A76-42BA9F7BC26B}"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Existing Models</a:t>
            </a:r>
            <a:endParaRPr lang="en-US" sz="4400" b="0" strike="noStrike" spc="-1">
              <a:solidFill>
                <a:srgbClr val="000000"/>
              </a:solidFill>
              <a:latin typeface="Calibri"/>
            </a:endParaRPr>
          </a:p>
        </p:txBody>
      </p:sp>
      <p:graphicFrame>
        <p:nvGraphicFramePr>
          <p:cNvPr id="88" name="Content Placeholder 4"/>
          <p:cNvGraphicFramePr/>
          <p:nvPr/>
        </p:nvGraphicFramePr>
        <p:xfrm>
          <a:off x="473040" y="2095560"/>
          <a:ext cx="8520840" cy="2464200"/>
        </p:xfrm>
        <a:graphic>
          <a:graphicData uri="http://schemas.openxmlformats.org/drawingml/2006/table">
            <a:tbl>
              <a:tblPr/>
              <a:tblGrid>
                <a:gridCol w="709920">
                  <a:extLst>
                    <a:ext uri="{9D8B030D-6E8A-4147-A177-3AD203B41FA5}">
                      <a16:colId xmlns:a16="http://schemas.microsoft.com/office/drawing/2014/main" val="20000"/>
                    </a:ext>
                  </a:extLst>
                </a:gridCol>
                <a:gridCol w="2130120">
                  <a:extLst>
                    <a:ext uri="{9D8B030D-6E8A-4147-A177-3AD203B41FA5}">
                      <a16:colId xmlns:a16="http://schemas.microsoft.com/office/drawing/2014/main" val="20001"/>
                    </a:ext>
                  </a:extLst>
                </a:gridCol>
                <a:gridCol w="2271960">
                  <a:extLst>
                    <a:ext uri="{9D8B030D-6E8A-4147-A177-3AD203B41FA5}">
                      <a16:colId xmlns:a16="http://schemas.microsoft.com/office/drawing/2014/main" val="20002"/>
                    </a:ext>
                  </a:extLst>
                </a:gridCol>
                <a:gridCol w="1703880">
                  <a:extLst>
                    <a:ext uri="{9D8B030D-6E8A-4147-A177-3AD203B41FA5}">
                      <a16:colId xmlns:a16="http://schemas.microsoft.com/office/drawing/2014/main" val="20003"/>
                    </a:ext>
                  </a:extLst>
                </a:gridCol>
                <a:gridCol w="1704960">
                  <a:extLst>
                    <a:ext uri="{9D8B030D-6E8A-4147-A177-3AD203B41FA5}">
                      <a16:colId xmlns:a16="http://schemas.microsoft.com/office/drawing/2014/main" val="20004"/>
                    </a:ext>
                  </a:extLst>
                </a:gridCol>
              </a:tblGrid>
              <a:tr h="1098000">
                <a:tc>
                  <a:txBody>
                    <a:bodyPr/>
                    <a:lstStyle/>
                    <a:p>
                      <a:pPr>
                        <a:lnSpc>
                          <a:spcPct val="100000"/>
                        </a:lnSpc>
                        <a:buNone/>
                      </a:pPr>
                      <a:r>
                        <a:rPr lang="en-US" sz="1800" b="1" strike="noStrike" spc="-1">
                          <a:solidFill>
                            <a:srgbClr val="FFFFFF"/>
                          </a:solidFill>
                          <a:latin typeface="Calibri"/>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Calibri"/>
                        </a:rPr>
                        <a:t>Approach</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Calibri"/>
                        </a:rPr>
                        <a:t>Methodology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Calibri"/>
                        </a:rPr>
                        <a:t>Advantages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Calibri"/>
                        </a:rPr>
                        <a:t>Disadvantages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67640">
                <a:tc>
                  <a:txBody>
                    <a:bodyPr/>
                    <a:lstStyle/>
                    <a:p>
                      <a:pPr>
                        <a:lnSpc>
                          <a:spcPct val="100000"/>
                        </a:lnSpc>
                        <a:buNone/>
                      </a:pPr>
                      <a:r>
                        <a:rPr lang="en-US" sz="1800" b="0" strike="noStrike" spc="-1">
                          <a:solidFill>
                            <a:srgbClr val="000000"/>
                          </a:solidFill>
                          <a:latin typeface="Calibri"/>
                        </a:rPr>
                        <a:t>1</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IN" sz="2350" b="0" strike="noStrike" spc="-1">
                          <a:latin typeface="Arial"/>
                        </a:rPr>
                        <a:t>Only4Pets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67640">
                <a:tc>
                  <a:txBody>
                    <a:bodyPr/>
                    <a:lstStyle/>
                    <a:p>
                      <a:pPr>
                        <a:lnSpc>
                          <a:spcPct val="100000"/>
                        </a:lnSpc>
                        <a:buNone/>
                      </a:pPr>
                      <a:r>
                        <a:rPr lang="en-US" sz="1800" b="0" strike="noStrike" spc="-1">
                          <a:solidFill>
                            <a:srgbClr val="000000"/>
                          </a:solidFill>
                          <a:latin typeface="Calibri"/>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r>
                        <a:rPr lang="en-IN" sz="2350" b="0" strike="noStrike" spc="-1">
                          <a:latin typeface="Arial"/>
                        </a:rPr>
                        <a:t>Karshika</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0920">
                <a:tc>
                  <a:txBody>
                    <a:bodyPr/>
                    <a:lstStyle/>
                    <a:p>
                      <a:pPr>
                        <a:lnSpc>
                          <a:spcPct val="100000"/>
                        </a:lnSpc>
                        <a:buNone/>
                      </a:pPr>
                      <a:r>
                        <a:rPr lang="en-US" sz="1800" b="0" strike="noStrike" spc="-1">
                          <a:solidFill>
                            <a:srgbClr val="000000"/>
                          </a:solidFill>
                          <a:latin typeface="Calibri"/>
                        </a:rPr>
                        <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3" name="PlaceHolder 2"/>
          <p:cNvSpPr>
            <a:spLocks noGrp="1"/>
          </p:cNvSpPr>
          <p:nvPr>
            <p:ph type="sldNum" idx="6"/>
          </p:nvPr>
        </p:nvSpPr>
        <p:spPr/>
        <p:txBody>
          <a:bodyPr/>
          <a:lstStyle/>
          <a:p>
            <a:fld id="{6A1024B3-431A-448C-ACB1-0DEE46F45B31}"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Problem Statement</a:t>
            </a:r>
            <a:endParaRPr lang="en-US" sz="4400" b="0" strike="noStrike" spc="-1">
              <a:solidFill>
                <a:srgbClr val="000000"/>
              </a:solidFill>
              <a:latin typeface="Calibri"/>
            </a:endParaRPr>
          </a:p>
        </p:txBody>
      </p:sp>
      <p:sp>
        <p:nvSpPr>
          <p:cNvPr id="90" name="PlaceHolder 2"/>
          <p:cNvSpPr>
            <a:spLocks noGrp="1"/>
          </p:cNvSpPr>
          <p:nvPr>
            <p:ph/>
          </p:nvPr>
        </p:nvSpPr>
        <p:spPr>
          <a:xfrm>
            <a:off x="473400" y="1851840"/>
            <a:ext cx="8520840" cy="5927040"/>
          </a:xfrm>
          <a:prstGeom prst="rect">
            <a:avLst/>
          </a:prstGeom>
          <a:noFill/>
          <a:ln w="0">
            <a:noFill/>
          </a:ln>
        </p:spPr>
        <p:txBody>
          <a:bodyPr anchor="t">
            <a:noAutofit/>
          </a:bodyPr>
          <a:lstStyle/>
          <a:p>
            <a:pPr>
              <a:lnSpc>
                <a:spcPct val="100000"/>
              </a:lnSpc>
              <a:spcBef>
                <a:spcPts val="641"/>
              </a:spcBef>
              <a:buNone/>
              <a:tabLst>
                <a:tab pos="0" algn="l"/>
              </a:tabLst>
            </a:pPr>
            <a:r>
              <a:rPr lang="en-US" sz="3200" b="0" strike="noStrike" spc="-1">
                <a:solidFill>
                  <a:srgbClr val="000000"/>
                </a:solidFill>
                <a:latin typeface="Calibri"/>
              </a:rPr>
              <a:t>Online activities do not stop. Keep in mind that your online sales will</a:t>
            </a:r>
          </a:p>
          <a:p>
            <a:pPr>
              <a:lnSpc>
                <a:spcPct val="100000"/>
              </a:lnSpc>
              <a:spcBef>
                <a:spcPts val="641"/>
              </a:spcBef>
              <a:buNone/>
              <a:tabLst>
                <a:tab pos="0" algn="l"/>
              </a:tabLst>
            </a:pPr>
            <a:r>
              <a:rPr lang="en-US" sz="3200" b="0" strike="noStrike" spc="-1">
                <a:solidFill>
                  <a:srgbClr val="000000"/>
                </a:solidFill>
                <a:latin typeface="Calibri"/>
              </a:rPr>
              <a:t>never stop. As a result, your customers will be able to purchase your</a:t>
            </a:r>
          </a:p>
          <a:p>
            <a:pPr>
              <a:lnSpc>
                <a:spcPct val="100000"/>
              </a:lnSpc>
              <a:spcBef>
                <a:spcPts val="641"/>
              </a:spcBef>
              <a:buNone/>
              <a:tabLst>
                <a:tab pos="0" algn="l"/>
              </a:tabLst>
            </a:pPr>
            <a:r>
              <a:rPr lang="en-US" sz="3200" b="0" strike="noStrike" spc="-1">
                <a:solidFill>
                  <a:srgbClr val="000000"/>
                </a:solidFill>
                <a:latin typeface="Calibri"/>
              </a:rPr>
              <a:t>goods 24 hours a day, seven days a week. If you have a physical</a:t>
            </a:r>
          </a:p>
          <a:p>
            <a:pPr>
              <a:lnSpc>
                <a:spcPct val="100000"/>
              </a:lnSpc>
              <a:spcBef>
                <a:spcPts val="641"/>
              </a:spcBef>
              <a:buNone/>
              <a:tabLst>
                <a:tab pos="0" algn="l"/>
              </a:tabLst>
            </a:pPr>
            <a:r>
              <a:rPr lang="en-US" sz="3200" b="0" strike="noStrike" spc="-1">
                <a:solidFill>
                  <a:srgbClr val="000000"/>
                </a:solidFill>
                <a:latin typeface="Calibri"/>
              </a:rPr>
              <a:t>store, on the other hand, you will</a:t>
            </a:r>
          </a:p>
          <a:p>
            <a:pPr>
              <a:lnSpc>
                <a:spcPct val="100000"/>
              </a:lnSpc>
              <a:spcBef>
                <a:spcPts val="641"/>
              </a:spcBef>
              <a:buNone/>
              <a:tabLst>
                <a:tab pos="0" algn="l"/>
              </a:tabLst>
            </a:pPr>
            <a:r>
              <a:rPr lang="en-US" sz="3200" b="0" strike="noStrike" spc="-1">
                <a:solidFill>
                  <a:srgbClr val="000000"/>
                </a:solidFill>
                <a:latin typeface="Calibri"/>
              </a:rPr>
              <a:t>only be available to provide customer service at specific time.</a:t>
            </a:r>
          </a:p>
          <a:p>
            <a:pPr>
              <a:lnSpc>
                <a:spcPct val="100000"/>
              </a:lnSpc>
              <a:spcBef>
                <a:spcPts val="641"/>
              </a:spcBef>
              <a:buNone/>
              <a:tabLst>
                <a:tab pos="0" algn="l"/>
              </a:tabLst>
            </a:pPr>
            <a:endParaRPr lang="en-US" sz="3200" b="0" strike="noStrike" spc="-1">
              <a:solidFill>
                <a:srgbClr val="000000"/>
              </a:solidFill>
              <a:latin typeface="Calibri"/>
            </a:endParaRPr>
          </a:p>
        </p:txBody>
      </p:sp>
      <p:sp>
        <p:nvSpPr>
          <p:cNvPr id="4" name="PlaceHolder 3"/>
          <p:cNvSpPr>
            <a:spLocks noGrp="1"/>
          </p:cNvSpPr>
          <p:nvPr>
            <p:ph type="sldNum" idx="6"/>
          </p:nvPr>
        </p:nvSpPr>
        <p:spPr/>
        <p:txBody>
          <a:bodyPr/>
          <a:lstStyle/>
          <a:p>
            <a:fld id="{CDEF0316-41DD-40D6-931C-6CD24373FF86}"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Objectives</a:t>
            </a:r>
            <a:endParaRPr lang="en-US" sz="4400" b="0" strike="noStrike" spc="-1">
              <a:solidFill>
                <a:srgbClr val="000000"/>
              </a:solidFill>
              <a:latin typeface="Calibri"/>
            </a:endParaRPr>
          </a:p>
        </p:txBody>
      </p:sp>
      <p:sp>
        <p:nvSpPr>
          <p:cNvPr id="92" name="PlaceHolder 2"/>
          <p:cNvSpPr>
            <a:spLocks noGrp="1"/>
          </p:cNvSpPr>
          <p:nvPr>
            <p:ph/>
          </p:nvPr>
        </p:nvSpPr>
        <p:spPr>
          <a:xfrm>
            <a:off x="559080" y="1649520"/>
            <a:ext cx="8520840" cy="592704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To make it user and shopkeer to connect each other in a locality via our platform</a:t>
            </a: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Direct sale of their pets to</a:t>
            </a: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each other.</a:t>
            </a: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It also creates a direct connection between users in order to facilitate direct selling.</a:t>
            </a: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Eliminate middleman in selling of pets.</a:t>
            </a:r>
          </a:p>
        </p:txBody>
      </p:sp>
      <p:sp>
        <p:nvSpPr>
          <p:cNvPr id="4" name="PlaceHolder 3"/>
          <p:cNvSpPr>
            <a:spLocks noGrp="1"/>
          </p:cNvSpPr>
          <p:nvPr>
            <p:ph type="sldNum" idx="6"/>
          </p:nvPr>
        </p:nvSpPr>
        <p:spPr/>
        <p:txBody>
          <a:bodyPr/>
          <a:lstStyle/>
          <a:p>
            <a:fld id="{8E31EC63-3444-4AA8-8956-B196F1C563BB}"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Scope</a:t>
            </a:r>
            <a:endParaRPr lang="en-US" sz="4400" b="0" strike="noStrike" spc="-1">
              <a:solidFill>
                <a:srgbClr val="000000"/>
              </a:solidFill>
              <a:latin typeface="Calibri"/>
            </a:endParaRPr>
          </a:p>
        </p:txBody>
      </p:sp>
      <p:sp>
        <p:nvSpPr>
          <p:cNvPr id="94" name="Content Placeholder 2"/>
          <p:cNvSpPr/>
          <p:nvPr/>
        </p:nvSpPr>
        <p:spPr>
          <a:xfrm>
            <a:off x="473040" y="1855800"/>
            <a:ext cx="8520840" cy="59270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User can easily find there favorite pet around there specified locality. </a:t>
            </a:r>
            <a:endParaRPr lang="en-IN" sz="3200" b="0" strike="noStrike" spc="-1">
              <a:latin typeface="Arial"/>
            </a:endParaRP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User can also sell there domestic animals by simply taking a seller account.</a:t>
            </a:r>
            <a:endParaRPr lang="en-IN" sz="3200" b="0" strike="noStrike" spc="-1">
              <a:latin typeface="Arial"/>
            </a:endParaRP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Easy to confirm there booking </a:t>
            </a:r>
            <a:endParaRPr lang="en-IN" sz="3200" b="0" strike="noStrike" spc="-1">
              <a:latin typeface="Arial"/>
            </a:endParaRP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Seller may be people of pet shop owners or farmers </a:t>
            </a:r>
            <a:endParaRPr lang="en-IN" sz="3200" b="0" strike="noStrike" spc="-1">
              <a:latin typeface="Arial"/>
            </a:endParaRPr>
          </a:p>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Seller can easy the details of there pets with simply filling the form </a:t>
            </a:r>
            <a:endParaRPr lang="en-IN" sz="3200" b="0" strike="noStrike" spc="-1">
              <a:latin typeface="Arial"/>
            </a:endParaRPr>
          </a:p>
          <a:p>
            <a:pPr>
              <a:lnSpc>
                <a:spcPct val="100000"/>
              </a:lnSpc>
              <a:spcBef>
                <a:spcPts val="641"/>
              </a:spcBef>
              <a:buNone/>
            </a:pPr>
            <a:endParaRPr lang="en-IN" sz="3200" b="0" strike="noStrike" spc="-1">
              <a:latin typeface="Arial"/>
            </a:endParaRPr>
          </a:p>
          <a:p>
            <a:pPr>
              <a:lnSpc>
                <a:spcPct val="100000"/>
              </a:lnSpc>
              <a:spcBef>
                <a:spcPts val="641"/>
              </a:spcBef>
              <a:buNone/>
            </a:pPr>
            <a:endParaRPr lang="en-IN" sz="3200" b="0" strike="noStrike" spc="-1">
              <a:latin typeface="Arial"/>
            </a:endParaRPr>
          </a:p>
        </p:txBody>
      </p:sp>
      <p:sp>
        <p:nvSpPr>
          <p:cNvPr id="3" name="PlaceHolder 2"/>
          <p:cNvSpPr>
            <a:spLocks noGrp="1"/>
          </p:cNvSpPr>
          <p:nvPr>
            <p:ph type="sldNum" idx="6"/>
          </p:nvPr>
        </p:nvSpPr>
        <p:spPr/>
        <p:txBody>
          <a:bodyPr/>
          <a:lstStyle/>
          <a:p>
            <a:fld id="{A58DE2E4-0DDB-482C-9E42-1BABF7CAE508}"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Literature Survey</a:t>
            </a:r>
            <a:endParaRPr lang="en-US" sz="4400" b="0" strike="noStrike" spc="-1">
              <a:solidFill>
                <a:srgbClr val="000000"/>
              </a:solidFill>
              <a:latin typeface="Calibri"/>
            </a:endParaRPr>
          </a:p>
        </p:txBody>
      </p:sp>
      <p:graphicFrame>
        <p:nvGraphicFramePr>
          <p:cNvPr id="96" name="Content Placeholder 3"/>
          <p:cNvGraphicFramePr/>
          <p:nvPr/>
        </p:nvGraphicFramePr>
        <p:xfrm>
          <a:off x="315720" y="3093840"/>
          <a:ext cx="9073080" cy="2544840"/>
        </p:xfrm>
        <a:graphic>
          <a:graphicData uri="http://schemas.openxmlformats.org/drawingml/2006/table">
            <a:tbl>
              <a:tblPr/>
              <a:tblGrid>
                <a:gridCol w="899640">
                  <a:extLst>
                    <a:ext uri="{9D8B030D-6E8A-4147-A177-3AD203B41FA5}">
                      <a16:colId xmlns:a16="http://schemas.microsoft.com/office/drawing/2014/main" val="20000"/>
                    </a:ext>
                  </a:extLst>
                </a:gridCol>
                <a:gridCol w="1308960">
                  <a:extLst>
                    <a:ext uri="{9D8B030D-6E8A-4147-A177-3AD203B41FA5}">
                      <a16:colId xmlns:a16="http://schemas.microsoft.com/office/drawing/2014/main" val="20001"/>
                    </a:ext>
                  </a:extLst>
                </a:gridCol>
                <a:gridCol w="1893240">
                  <a:extLst>
                    <a:ext uri="{9D8B030D-6E8A-4147-A177-3AD203B41FA5}">
                      <a16:colId xmlns:a16="http://schemas.microsoft.com/office/drawing/2014/main" val="20002"/>
                    </a:ext>
                  </a:extLst>
                </a:gridCol>
                <a:gridCol w="2603520">
                  <a:extLst>
                    <a:ext uri="{9D8B030D-6E8A-4147-A177-3AD203B41FA5}">
                      <a16:colId xmlns:a16="http://schemas.microsoft.com/office/drawing/2014/main" val="20003"/>
                    </a:ext>
                  </a:extLst>
                </a:gridCol>
                <a:gridCol w="2367720">
                  <a:extLst>
                    <a:ext uri="{9D8B030D-6E8A-4147-A177-3AD203B41FA5}">
                      <a16:colId xmlns:a16="http://schemas.microsoft.com/office/drawing/2014/main" val="20004"/>
                    </a:ext>
                  </a:extLst>
                </a:gridCol>
              </a:tblGrid>
              <a:tr h="802080">
                <a:tc>
                  <a:txBody>
                    <a:bodyPr/>
                    <a:lstStyle/>
                    <a:p>
                      <a:pPr>
                        <a:lnSpc>
                          <a:spcPct val="100000"/>
                        </a:lnSpc>
                        <a:buNone/>
                      </a:pPr>
                      <a:r>
                        <a:rPr lang="en-US" sz="1800" b="1" strike="noStrike" spc="-1">
                          <a:solidFill>
                            <a:srgbClr val="000000"/>
                          </a:solidFill>
                          <a:latin typeface="Calibri"/>
                        </a:rPr>
                        <a:t>Year</a:t>
                      </a:r>
                      <a:endParaRPr lang="en-IN" sz="1800" b="0" strike="noStrike" spc="-1">
                        <a:latin typeface="Arial"/>
                      </a:endParaRPr>
                    </a:p>
                  </a:txBody>
                  <a:tcPr>
                    <a:lnL>
                      <a:noFill/>
                    </a:lnL>
                    <a:lnR>
                      <a:noFill/>
                    </a:lnR>
                    <a:lnT w="12240">
                      <a:solidFill>
                        <a:srgbClr val="C0504D"/>
                      </a:solidFill>
                    </a:lnT>
                    <a:lnB w="12240">
                      <a:solidFill>
                        <a:srgbClr val="C0504D"/>
                      </a:solidFill>
                    </a:lnB>
                    <a:noFill/>
                  </a:tcPr>
                </a:tc>
                <a:tc>
                  <a:txBody>
                    <a:bodyPr/>
                    <a:lstStyle/>
                    <a:p>
                      <a:pPr>
                        <a:lnSpc>
                          <a:spcPct val="100000"/>
                        </a:lnSpc>
                        <a:buNone/>
                      </a:pPr>
                      <a:r>
                        <a:rPr lang="en-US" sz="1800" b="1" strike="noStrike" spc="-1">
                          <a:solidFill>
                            <a:srgbClr val="000000"/>
                          </a:solidFill>
                          <a:latin typeface="Calibri"/>
                        </a:rPr>
                        <a:t>Authors</a:t>
                      </a:r>
                      <a:endParaRPr lang="en-IN" sz="1800" b="0" strike="noStrike" spc="-1">
                        <a:latin typeface="Arial"/>
                      </a:endParaRPr>
                    </a:p>
                  </a:txBody>
                  <a:tcPr>
                    <a:lnL>
                      <a:noFill/>
                    </a:lnL>
                    <a:lnR>
                      <a:noFill/>
                    </a:lnR>
                    <a:lnT w="12240">
                      <a:solidFill>
                        <a:srgbClr val="C0504D"/>
                      </a:solidFill>
                    </a:lnT>
                    <a:lnB w="12240">
                      <a:solidFill>
                        <a:srgbClr val="C0504D"/>
                      </a:solidFill>
                    </a:lnB>
                    <a:noFill/>
                  </a:tcPr>
                </a:tc>
                <a:tc>
                  <a:txBody>
                    <a:bodyPr/>
                    <a:lstStyle/>
                    <a:p>
                      <a:pPr>
                        <a:lnSpc>
                          <a:spcPct val="100000"/>
                        </a:lnSpc>
                        <a:buNone/>
                      </a:pPr>
                      <a:r>
                        <a:rPr lang="en-US" sz="1800" b="1" strike="noStrike" spc="-1">
                          <a:solidFill>
                            <a:srgbClr val="000000"/>
                          </a:solidFill>
                          <a:latin typeface="Calibri"/>
                        </a:rPr>
                        <a:t>Title</a:t>
                      </a:r>
                      <a:endParaRPr lang="en-IN" sz="1800" b="0" strike="noStrike" spc="-1">
                        <a:latin typeface="Arial"/>
                      </a:endParaRPr>
                    </a:p>
                  </a:txBody>
                  <a:tcPr>
                    <a:lnL>
                      <a:noFill/>
                    </a:lnL>
                    <a:lnR>
                      <a:noFill/>
                    </a:lnR>
                    <a:lnT w="12240">
                      <a:solidFill>
                        <a:srgbClr val="C0504D"/>
                      </a:solidFill>
                    </a:lnT>
                    <a:lnB w="12240">
                      <a:solidFill>
                        <a:srgbClr val="C0504D"/>
                      </a:solidFill>
                    </a:lnB>
                    <a:noFill/>
                  </a:tcPr>
                </a:tc>
                <a:tc>
                  <a:txBody>
                    <a:bodyPr/>
                    <a:lstStyle/>
                    <a:p>
                      <a:pPr>
                        <a:lnSpc>
                          <a:spcPct val="100000"/>
                        </a:lnSpc>
                        <a:buNone/>
                      </a:pPr>
                      <a:r>
                        <a:rPr lang="en-US" sz="1800" b="1" strike="noStrike" spc="-1">
                          <a:solidFill>
                            <a:srgbClr val="000000"/>
                          </a:solidFill>
                          <a:latin typeface="Calibri"/>
                        </a:rPr>
                        <a:t>Methodology</a:t>
                      </a:r>
                      <a:endParaRPr lang="en-IN" sz="1800" b="0" strike="noStrike" spc="-1">
                        <a:latin typeface="Arial"/>
                      </a:endParaRPr>
                    </a:p>
                  </a:txBody>
                  <a:tcPr>
                    <a:lnL>
                      <a:noFill/>
                    </a:lnL>
                    <a:lnR>
                      <a:noFill/>
                    </a:lnR>
                    <a:lnT w="12240">
                      <a:solidFill>
                        <a:srgbClr val="C0504D"/>
                      </a:solidFill>
                    </a:lnT>
                    <a:lnB w="12240">
                      <a:solidFill>
                        <a:srgbClr val="C0504D"/>
                      </a:solidFill>
                    </a:lnB>
                    <a:noFill/>
                  </a:tcPr>
                </a:tc>
                <a:tc>
                  <a:txBody>
                    <a:bodyPr/>
                    <a:lstStyle/>
                    <a:p>
                      <a:pPr>
                        <a:lnSpc>
                          <a:spcPct val="100000"/>
                        </a:lnSpc>
                        <a:buNone/>
                      </a:pPr>
                      <a:r>
                        <a:rPr lang="en-US" sz="1800" b="1" strike="noStrike" spc="-1">
                          <a:solidFill>
                            <a:srgbClr val="000000"/>
                          </a:solidFill>
                          <a:latin typeface="Calibri"/>
                        </a:rPr>
                        <a:t>Conclusion/ Result</a:t>
                      </a:r>
                      <a:endParaRPr lang="en-IN" sz="1800" b="0" strike="noStrike" spc="-1">
                        <a:latin typeface="Arial"/>
                      </a:endParaRPr>
                    </a:p>
                  </a:txBody>
                  <a:tcPr>
                    <a:lnL>
                      <a:noFill/>
                    </a:lnL>
                    <a:lnR>
                      <a:noFill/>
                    </a:lnR>
                    <a:lnT w="12240">
                      <a:solidFill>
                        <a:srgbClr val="C0504D"/>
                      </a:solidFill>
                    </a:lnT>
                    <a:lnB w="12240">
                      <a:solidFill>
                        <a:srgbClr val="C0504D"/>
                      </a:solidFill>
                    </a:lnB>
                    <a:noFill/>
                  </a:tcPr>
                </a:tc>
                <a:extLst>
                  <a:ext uri="{0D108BD9-81ED-4DB2-BD59-A6C34878D82A}">
                    <a16:rowId xmlns:a16="http://schemas.microsoft.com/office/drawing/2014/main" val="10000"/>
                  </a:ext>
                </a:extLst>
              </a:tr>
              <a:tr h="435600">
                <a:tc>
                  <a:txBody>
                    <a:bodyPr/>
                    <a:lstStyle/>
                    <a:p>
                      <a:endParaRPr lang="en-US" dirty="0"/>
                    </a:p>
                  </a:txBody>
                  <a:tcPr>
                    <a:lnL>
                      <a:noFill/>
                    </a:lnL>
                    <a:lnR>
                      <a:noFill/>
                    </a:lnR>
                    <a:lnT w="12240" cap="flat" cmpd="sng" algn="ctr">
                      <a:solidFill>
                        <a:srgbClr val="C0504D"/>
                      </a:solidFill>
                      <a:prstDash val="solid"/>
                      <a:round/>
                      <a:headEnd type="none" w="med" len="med"/>
                      <a:tailEnd type="none" w="med" len="med"/>
                    </a:lnT>
                    <a:lnB>
                      <a:noFill/>
                    </a:lnB>
                    <a:solidFill>
                      <a:srgbClr val="C0504D">
                        <a:alpha val="20000"/>
                      </a:srgbClr>
                    </a:solidFill>
                  </a:tcPr>
                </a:tc>
                <a:tc>
                  <a:txBody>
                    <a:bodyPr/>
                    <a:lstStyle/>
                    <a:p>
                      <a:endParaRPr lang="en-US" dirty="0"/>
                    </a:p>
                  </a:txBody>
                  <a:tcPr>
                    <a:lnL>
                      <a:noFill/>
                    </a:lnL>
                    <a:lnR>
                      <a:noFill/>
                    </a:lnR>
                    <a:lnT w="12240" cap="flat" cmpd="sng" algn="ctr">
                      <a:solidFill>
                        <a:srgbClr val="C0504D"/>
                      </a:solidFill>
                      <a:prstDash val="solid"/>
                      <a:round/>
                      <a:headEnd type="none" w="med" len="med"/>
                      <a:tailEnd type="none" w="med" len="med"/>
                    </a:lnT>
                    <a:lnB>
                      <a:noFill/>
                    </a:lnB>
                    <a:solidFill>
                      <a:srgbClr val="C0504D">
                        <a:alpha val="20000"/>
                      </a:srgbClr>
                    </a:solidFill>
                  </a:tcPr>
                </a:tc>
                <a:tc>
                  <a:txBody>
                    <a:bodyPr/>
                    <a:lstStyle/>
                    <a:p>
                      <a:endParaRPr lang="en-US" dirty="0"/>
                    </a:p>
                  </a:txBody>
                  <a:tcPr>
                    <a:lnL>
                      <a:noFill/>
                    </a:lnL>
                    <a:lnR>
                      <a:noFill/>
                    </a:lnR>
                    <a:lnT w="12240" cap="flat" cmpd="sng" algn="ctr">
                      <a:solidFill>
                        <a:srgbClr val="C0504D"/>
                      </a:solidFill>
                      <a:prstDash val="solid"/>
                      <a:round/>
                      <a:headEnd type="none" w="med" len="med"/>
                      <a:tailEnd type="none" w="med" len="med"/>
                    </a:lnT>
                    <a:lnB>
                      <a:noFill/>
                    </a:lnB>
                    <a:solidFill>
                      <a:srgbClr val="C0504D">
                        <a:alpha val="20000"/>
                      </a:srgbClr>
                    </a:solidFill>
                  </a:tcPr>
                </a:tc>
                <a:tc>
                  <a:txBody>
                    <a:bodyPr/>
                    <a:lstStyle/>
                    <a:p>
                      <a:endParaRPr lang="en-US" dirty="0"/>
                    </a:p>
                  </a:txBody>
                  <a:tcPr>
                    <a:lnL>
                      <a:noFill/>
                    </a:lnL>
                    <a:lnR>
                      <a:noFill/>
                    </a:lnR>
                    <a:lnT w="12240" cap="flat" cmpd="sng" algn="ctr">
                      <a:solidFill>
                        <a:srgbClr val="C0504D"/>
                      </a:solidFill>
                      <a:prstDash val="solid"/>
                      <a:round/>
                      <a:headEnd type="none" w="med" len="med"/>
                      <a:tailEnd type="none" w="med" len="med"/>
                    </a:lnT>
                    <a:lnB>
                      <a:noFill/>
                    </a:lnB>
                    <a:solidFill>
                      <a:srgbClr val="C0504D">
                        <a:alpha val="20000"/>
                      </a:srgbClr>
                    </a:solidFill>
                  </a:tcPr>
                </a:tc>
                <a:tc>
                  <a:txBody>
                    <a:bodyPr/>
                    <a:lstStyle/>
                    <a:p>
                      <a:endParaRPr lang="en-US" dirty="0"/>
                    </a:p>
                  </a:txBody>
                  <a:tcPr>
                    <a:lnL>
                      <a:noFill/>
                    </a:lnL>
                    <a:lnR>
                      <a:noFill/>
                    </a:lnR>
                    <a:lnT w="12240" cap="flat" cmpd="sng" algn="ctr">
                      <a:solidFill>
                        <a:srgbClr val="C0504D"/>
                      </a:solidFill>
                      <a:prstDash val="solid"/>
                      <a:round/>
                      <a:headEnd type="none" w="med" len="med"/>
                      <a:tailEnd type="none" w="med" len="med"/>
                    </a:lnT>
                    <a:lnB>
                      <a:noFill/>
                    </a:lnB>
                    <a:solidFill>
                      <a:srgbClr val="C0504D">
                        <a:alpha val="20000"/>
                      </a:srgbClr>
                    </a:solidFill>
                  </a:tcPr>
                </a:tc>
                <a:extLst>
                  <a:ext uri="{0D108BD9-81ED-4DB2-BD59-A6C34878D82A}">
                    <a16:rowId xmlns:a16="http://schemas.microsoft.com/office/drawing/2014/main" val="10001"/>
                  </a:ext>
                </a:extLst>
              </a:tr>
              <a:tr h="435600">
                <a:tc>
                  <a:txBody>
                    <a:bodyPr/>
                    <a:lstStyle/>
                    <a:p>
                      <a:endParaRPr lang="en-US"/>
                    </a:p>
                  </a:txBody>
                  <a:tcPr>
                    <a:lnL>
                      <a:noFill/>
                    </a:lnL>
                    <a:lnR>
                      <a:noFill/>
                    </a:lnR>
                    <a:lnT>
                      <a:noFill/>
                    </a:lnT>
                    <a:lnB>
                      <a:noFill/>
                    </a:lnB>
                    <a:noFill/>
                  </a:tcPr>
                </a:tc>
                <a:tc>
                  <a:txBody>
                    <a:bodyPr/>
                    <a:lstStyle/>
                    <a:p>
                      <a:endParaRPr lang="en-US"/>
                    </a:p>
                  </a:txBody>
                  <a:tcPr>
                    <a:lnL>
                      <a:noFill/>
                    </a:lnL>
                    <a:lnR>
                      <a:noFill/>
                    </a:lnR>
                    <a:lnT>
                      <a:noFill/>
                    </a:lnT>
                    <a:lnB>
                      <a:noFill/>
                    </a:lnB>
                    <a:noFill/>
                  </a:tcPr>
                </a:tc>
                <a:tc>
                  <a:txBody>
                    <a:bodyPr/>
                    <a:lstStyle/>
                    <a:p>
                      <a:endParaRPr lang="en-US"/>
                    </a:p>
                  </a:txBody>
                  <a:tcPr>
                    <a:lnL>
                      <a:noFill/>
                    </a:lnL>
                    <a:lnR>
                      <a:noFill/>
                    </a:lnR>
                    <a:lnT>
                      <a:noFill/>
                    </a:lnT>
                    <a:lnB>
                      <a:noFill/>
                    </a:lnB>
                    <a:noFill/>
                  </a:tcPr>
                </a:tc>
                <a:tc>
                  <a:txBody>
                    <a:bodyPr/>
                    <a:lstStyle/>
                    <a:p>
                      <a:endParaRPr lang="en-US"/>
                    </a:p>
                  </a:txBody>
                  <a:tcPr>
                    <a:lnL>
                      <a:noFill/>
                    </a:lnL>
                    <a:lnR>
                      <a:noFill/>
                    </a:lnR>
                    <a:lnT>
                      <a:noFill/>
                    </a:lnT>
                    <a:lnB>
                      <a:noFill/>
                    </a:lnB>
                    <a:noFill/>
                  </a:tcPr>
                </a:tc>
                <a:tc>
                  <a:txBody>
                    <a:bodyPr/>
                    <a:lstStyle/>
                    <a:p>
                      <a:endParaRPr lang="en-US"/>
                    </a:p>
                  </a:txBody>
                  <a:tcPr>
                    <a:lnL>
                      <a:noFill/>
                    </a:lnL>
                    <a:lnR>
                      <a:noFill/>
                    </a:lnR>
                    <a:lnT>
                      <a:noFill/>
                    </a:lnT>
                    <a:lnB>
                      <a:noFill/>
                    </a:lnB>
                    <a:noFill/>
                  </a:tcPr>
                </a:tc>
                <a:extLst>
                  <a:ext uri="{0D108BD9-81ED-4DB2-BD59-A6C34878D82A}">
                    <a16:rowId xmlns:a16="http://schemas.microsoft.com/office/drawing/2014/main" val="10002"/>
                  </a:ext>
                </a:extLst>
              </a:tr>
              <a:tr h="435600">
                <a:tc>
                  <a:txBody>
                    <a:bodyPr/>
                    <a:lstStyle/>
                    <a:p>
                      <a:endParaRPr lang="en-US"/>
                    </a:p>
                  </a:txBody>
                  <a:tcPr>
                    <a:lnL>
                      <a:noFill/>
                    </a:lnL>
                    <a:lnR>
                      <a:noFill/>
                    </a:lnR>
                    <a:lnT>
                      <a:noFill/>
                    </a:lnT>
                    <a:lnB>
                      <a:noFill/>
                    </a:lnB>
                    <a:solidFill>
                      <a:srgbClr val="C0504D">
                        <a:alpha val="20000"/>
                      </a:srgbClr>
                    </a:solidFill>
                  </a:tcPr>
                </a:tc>
                <a:tc>
                  <a:txBody>
                    <a:bodyPr/>
                    <a:lstStyle/>
                    <a:p>
                      <a:endParaRPr lang="en-US"/>
                    </a:p>
                  </a:txBody>
                  <a:tcPr>
                    <a:lnL>
                      <a:noFill/>
                    </a:lnL>
                    <a:lnR>
                      <a:noFill/>
                    </a:lnR>
                    <a:lnT>
                      <a:noFill/>
                    </a:lnT>
                    <a:lnB>
                      <a:noFill/>
                    </a:lnB>
                    <a:solidFill>
                      <a:srgbClr val="C0504D">
                        <a:alpha val="20000"/>
                      </a:srgbClr>
                    </a:solidFill>
                  </a:tcPr>
                </a:tc>
                <a:tc>
                  <a:txBody>
                    <a:bodyPr/>
                    <a:lstStyle/>
                    <a:p>
                      <a:endParaRPr lang="en-US"/>
                    </a:p>
                  </a:txBody>
                  <a:tcPr>
                    <a:lnL>
                      <a:noFill/>
                    </a:lnL>
                    <a:lnR>
                      <a:noFill/>
                    </a:lnR>
                    <a:lnT>
                      <a:noFill/>
                    </a:lnT>
                    <a:lnB>
                      <a:noFill/>
                    </a:lnB>
                    <a:solidFill>
                      <a:srgbClr val="C0504D">
                        <a:alpha val="20000"/>
                      </a:srgbClr>
                    </a:solidFill>
                  </a:tcPr>
                </a:tc>
                <a:tc>
                  <a:txBody>
                    <a:bodyPr/>
                    <a:lstStyle/>
                    <a:p>
                      <a:endParaRPr lang="en-US"/>
                    </a:p>
                  </a:txBody>
                  <a:tcPr>
                    <a:lnL>
                      <a:noFill/>
                    </a:lnL>
                    <a:lnR>
                      <a:noFill/>
                    </a:lnR>
                    <a:lnT>
                      <a:noFill/>
                    </a:lnT>
                    <a:lnB>
                      <a:noFill/>
                    </a:lnB>
                    <a:solidFill>
                      <a:srgbClr val="C0504D">
                        <a:alpha val="20000"/>
                      </a:srgbClr>
                    </a:solidFill>
                  </a:tcPr>
                </a:tc>
                <a:tc>
                  <a:txBody>
                    <a:bodyPr/>
                    <a:lstStyle/>
                    <a:p>
                      <a:endParaRPr lang="en-US"/>
                    </a:p>
                  </a:txBody>
                  <a:tcPr>
                    <a:lnL>
                      <a:noFill/>
                    </a:lnL>
                    <a:lnR>
                      <a:noFill/>
                    </a:lnR>
                    <a:lnT>
                      <a:noFill/>
                    </a:lnT>
                    <a:lnB>
                      <a:noFill/>
                    </a:lnB>
                    <a:solidFill>
                      <a:srgbClr val="C0504D">
                        <a:alpha val="20000"/>
                      </a:srgbClr>
                    </a:solidFill>
                  </a:tcPr>
                </a:tc>
                <a:extLst>
                  <a:ext uri="{0D108BD9-81ED-4DB2-BD59-A6C34878D82A}">
                    <a16:rowId xmlns:a16="http://schemas.microsoft.com/office/drawing/2014/main" val="10003"/>
                  </a:ext>
                </a:extLst>
              </a:tr>
              <a:tr h="435960">
                <a:tc>
                  <a:txBody>
                    <a:bodyPr/>
                    <a:lstStyle/>
                    <a:p>
                      <a:endParaRPr lang="en-US"/>
                    </a:p>
                  </a:txBody>
                  <a:tcPr>
                    <a:lnL>
                      <a:noFill/>
                    </a:lnL>
                    <a:lnR>
                      <a:noFill/>
                    </a:lnR>
                    <a:lnT>
                      <a:noFill/>
                    </a:lnT>
                    <a:lnB w="12240">
                      <a:solidFill>
                        <a:srgbClr val="C0504D"/>
                      </a:solidFill>
                    </a:lnB>
                    <a:noFill/>
                  </a:tcPr>
                </a:tc>
                <a:tc>
                  <a:txBody>
                    <a:bodyPr/>
                    <a:lstStyle/>
                    <a:p>
                      <a:endParaRPr lang="en-US"/>
                    </a:p>
                  </a:txBody>
                  <a:tcPr>
                    <a:lnL>
                      <a:noFill/>
                    </a:lnL>
                    <a:lnR>
                      <a:noFill/>
                    </a:lnR>
                    <a:lnT>
                      <a:noFill/>
                    </a:lnT>
                    <a:lnB w="12240">
                      <a:solidFill>
                        <a:srgbClr val="C0504D"/>
                      </a:solidFill>
                    </a:lnB>
                    <a:noFill/>
                  </a:tcPr>
                </a:tc>
                <a:tc>
                  <a:txBody>
                    <a:bodyPr/>
                    <a:lstStyle/>
                    <a:p>
                      <a:endParaRPr lang="en-US"/>
                    </a:p>
                  </a:txBody>
                  <a:tcPr>
                    <a:lnL>
                      <a:noFill/>
                    </a:lnL>
                    <a:lnR>
                      <a:noFill/>
                    </a:lnR>
                    <a:lnT>
                      <a:noFill/>
                    </a:lnT>
                    <a:lnB w="12240">
                      <a:solidFill>
                        <a:srgbClr val="C0504D"/>
                      </a:solidFill>
                    </a:lnB>
                    <a:noFill/>
                  </a:tcPr>
                </a:tc>
                <a:tc>
                  <a:txBody>
                    <a:bodyPr/>
                    <a:lstStyle/>
                    <a:p>
                      <a:endParaRPr lang="en-US"/>
                    </a:p>
                  </a:txBody>
                  <a:tcPr>
                    <a:lnL>
                      <a:noFill/>
                    </a:lnL>
                    <a:lnR>
                      <a:noFill/>
                    </a:lnR>
                    <a:lnT>
                      <a:noFill/>
                    </a:lnT>
                    <a:lnB w="12240">
                      <a:solidFill>
                        <a:srgbClr val="C0504D"/>
                      </a:solidFill>
                    </a:lnB>
                    <a:noFill/>
                  </a:tcPr>
                </a:tc>
                <a:tc>
                  <a:txBody>
                    <a:bodyPr/>
                    <a:lstStyle/>
                    <a:p>
                      <a:endParaRPr lang="en-US" dirty="0"/>
                    </a:p>
                  </a:txBody>
                  <a:tcPr>
                    <a:lnL>
                      <a:noFill/>
                    </a:lnL>
                    <a:lnR>
                      <a:noFill/>
                    </a:lnR>
                    <a:lnT>
                      <a:noFill/>
                    </a:lnT>
                    <a:lnB w="12240">
                      <a:solidFill>
                        <a:srgbClr val="C0504D"/>
                      </a:solidFill>
                    </a:lnB>
                    <a:noFill/>
                  </a:tcPr>
                </a:tc>
                <a:extLst>
                  <a:ext uri="{0D108BD9-81ED-4DB2-BD59-A6C34878D82A}">
                    <a16:rowId xmlns:a16="http://schemas.microsoft.com/office/drawing/2014/main" val="10004"/>
                  </a:ext>
                </a:extLst>
              </a:tr>
            </a:tbl>
          </a:graphicData>
        </a:graphic>
      </p:graphicFrame>
      <p:sp>
        <p:nvSpPr>
          <p:cNvPr id="3" name="PlaceHolder 2"/>
          <p:cNvSpPr>
            <a:spLocks noGrp="1"/>
          </p:cNvSpPr>
          <p:nvPr>
            <p:ph type="sldNum" idx="6"/>
          </p:nvPr>
        </p:nvSpPr>
        <p:spPr/>
        <p:txBody>
          <a:bodyPr/>
          <a:lstStyle/>
          <a:p>
            <a:fld id="{991F7868-AC22-4C12-84A2-C49569DF671B}"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73400" y="359280"/>
            <a:ext cx="8520840" cy="1496520"/>
          </a:xfrm>
          <a:prstGeom prst="rect">
            <a:avLst/>
          </a:prstGeom>
          <a:noFill/>
          <a:ln w="0">
            <a:noFill/>
          </a:ln>
        </p:spPr>
        <p:txBody>
          <a:bodyPr anchor="ctr">
            <a:noAutofit/>
          </a:bodyPr>
          <a:lstStyle/>
          <a:p>
            <a:pPr algn="ctr">
              <a:lnSpc>
                <a:spcPct val="100000"/>
              </a:lnSpc>
              <a:buNone/>
            </a:pPr>
            <a:r>
              <a:rPr lang="en-US" sz="4400" b="1" strike="noStrike" spc="-1">
                <a:solidFill>
                  <a:srgbClr val="4F81BD"/>
                </a:solidFill>
                <a:latin typeface="Calibri"/>
              </a:rPr>
              <a:t>Technology Stack</a:t>
            </a:r>
            <a:endParaRPr lang="en-US" sz="4400" b="0" strike="noStrike" spc="-1">
              <a:solidFill>
                <a:srgbClr val="000000"/>
              </a:solidFill>
              <a:latin typeface="Calibri"/>
            </a:endParaRPr>
          </a:p>
        </p:txBody>
      </p:sp>
      <p:sp>
        <p:nvSpPr>
          <p:cNvPr id="98" name="PlaceHolder 2"/>
          <p:cNvSpPr>
            <a:spLocks noGrp="1"/>
          </p:cNvSpPr>
          <p:nvPr>
            <p:ph/>
          </p:nvPr>
        </p:nvSpPr>
        <p:spPr>
          <a:xfrm>
            <a:off x="473400" y="2095200"/>
            <a:ext cx="8520840" cy="592704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dirty="0" err="1">
                <a:solidFill>
                  <a:srgbClr val="000000"/>
                </a:solidFill>
                <a:latin typeface="Calibri"/>
              </a:rPr>
              <a:t>Browser:Web</a:t>
            </a:r>
            <a:r>
              <a:rPr lang="en-US" sz="3200" b="0" strike="noStrike" spc="-1" dirty="0">
                <a:solidFill>
                  <a:srgbClr val="000000"/>
                </a:solidFill>
                <a:latin typeface="Calibri"/>
              </a:rPr>
              <a:t> Application</a:t>
            </a:r>
          </a:p>
          <a:p>
            <a:pPr marL="343080" indent="-343080">
              <a:lnSpc>
                <a:spcPct val="100000"/>
              </a:lnSpc>
              <a:spcBef>
                <a:spcPts val="641"/>
              </a:spcBef>
              <a:buClr>
                <a:srgbClr val="000000"/>
              </a:buClr>
              <a:buFont typeface="Arial"/>
              <a:buChar char="•"/>
            </a:pPr>
            <a:r>
              <a:rPr lang="en-US" sz="3200" b="0" strike="noStrike" spc="-1" dirty="0">
                <a:solidFill>
                  <a:srgbClr val="000000"/>
                </a:solidFill>
                <a:latin typeface="Calibri"/>
              </a:rPr>
              <a:t>Programming </a:t>
            </a:r>
            <a:r>
              <a:rPr lang="en-US" sz="3200" b="0" strike="noStrike" spc="-1" dirty="0" err="1">
                <a:solidFill>
                  <a:srgbClr val="000000"/>
                </a:solidFill>
                <a:latin typeface="Calibri"/>
              </a:rPr>
              <a:t>Language:HTML,CSS,JS</a:t>
            </a:r>
            <a:endParaRPr lang="en-US" sz="3200" b="0" strike="noStrike" spc="-1" dirty="0">
              <a:solidFill>
                <a:srgbClr val="000000"/>
              </a:solidFill>
              <a:latin typeface="Calibri"/>
            </a:endParaRPr>
          </a:p>
          <a:p>
            <a:pPr marL="343080" indent="-343080">
              <a:lnSpc>
                <a:spcPct val="100000"/>
              </a:lnSpc>
              <a:spcBef>
                <a:spcPts val="641"/>
              </a:spcBef>
              <a:buClr>
                <a:srgbClr val="000000"/>
              </a:buClr>
              <a:buFont typeface="Arial"/>
              <a:buChar char="•"/>
            </a:pPr>
            <a:r>
              <a:rPr lang="en-US" sz="3200" b="0" strike="noStrike" spc="-1" dirty="0" err="1">
                <a:solidFill>
                  <a:srgbClr val="000000"/>
                </a:solidFill>
                <a:latin typeface="Calibri"/>
              </a:rPr>
              <a:t>Frameworks:Bootstrap</a:t>
            </a:r>
            <a:endParaRPr lang="en-US" sz="3200" b="0" strike="noStrike" spc="-1" dirty="0">
              <a:solidFill>
                <a:srgbClr val="000000"/>
              </a:solidFill>
              <a:latin typeface="Calibri"/>
            </a:endParaRPr>
          </a:p>
          <a:p>
            <a:pPr marL="343080" indent="-343080">
              <a:lnSpc>
                <a:spcPct val="100000"/>
              </a:lnSpc>
              <a:spcBef>
                <a:spcPts val="641"/>
              </a:spcBef>
              <a:buClr>
                <a:srgbClr val="000000"/>
              </a:buClr>
              <a:buFont typeface="Arial"/>
              <a:buChar char="•"/>
            </a:pPr>
            <a:r>
              <a:rPr lang="en-US" sz="3200" b="0" strike="noStrike" spc="-1" dirty="0" err="1">
                <a:solidFill>
                  <a:srgbClr val="000000"/>
                </a:solidFill>
                <a:latin typeface="Calibri"/>
              </a:rPr>
              <a:t>Database:Firebase</a:t>
            </a:r>
            <a:r>
              <a:rPr lang="en-US" sz="3200" b="0" strike="noStrike" spc="-1" dirty="0">
                <a:solidFill>
                  <a:srgbClr val="000000"/>
                </a:solidFill>
                <a:latin typeface="Calibri"/>
              </a:rPr>
              <a:t> and MongoDB</a:t>
            </a:r>
          </a:p>
          <a:p>
            <a:pPr marL="343080" indent="-343080">
              <a:lnSpc>
                <a:spcPct val="100000"/>
              </a:lnSpc>
              <a:spcBef>
                <a:spcPts val="641"/>
              </a:spcBef>
              <a:buClr>
                <a:srgbClr val="000000"/>
              </a:buClr>
              <a:buFont typeface="Arial"/>
              <a:buChar char="•"/>
            </a:pPr>
            <a:r>
              <a:rPr lang="en-US" sz="3200" b="0" strike="noStrike" spc="-1" dirty="0">
                <a:solidFill>
                  <a:srgbClr val="000000"/>
                </a:solidFill>
                <a:latin typeface="Calibri"/>
              </a:rPr>
              <a:t>Web </a:t>
            </a:r>
            <a:r>
              <a:rPr lang="en-US" sz="3200" b="0" strike="noStrike" spc="-1" dirty="0" err="1">
                <a:solidFill>
                  <a:srgbClr val="000000"/>
                </a:solidFill>
                <a:latin typeface="Calibri"/>
              </a:rPr>
              <a:t>Server:Express</a:t>
            </a:r>
            <a:r>
              <a:rPr lang="en-US" sz="3200" b="0" strike="noStrike" spc="-1" dirty="0">
                <a:solidFill>
                  <a:srgbClr val="000000"/>
                </a:solidFill>
                <a:latin typeface="Calibri"/>
              </a:rPr>
              <a:t> server</a:t>
            </a:r>
          </a:p>
          <a:p>
            <a:pPr marL="343080" indent="-343080">
              <a:lnSpc>
                <a:spcPct val="100000"/>
              </a:lnSpc>
              <a:spcBef>
                <a:spcPts val="641"/>
              </a:spcBef>
              <a:buClr>
                <a:srgbClr val="000000"/>
              </a:buClr>
              <a:buFont typeface="Arial"/>
              <a:buChar char="•"/>
            </a:pPr>
            <a:r>
              <a:rPr lang="en-US" sz="3200" b="0" strike="noStrike" spc="-1" dirty="0">
                <a:solidFill>
                  <a:srgbClr val="000000"/>
                </a:solidFill>
                <a:latin typeface="Calibri"/>
              </a:rPr>
              <a:t>Operating </a:t>
            </a:r>
            <a:r>
              <a:rPr lang="en-US" sz="3200" b="0" strike="noStrike" spc="-1" dirty="0" err="1">
                <a:solidFill>
                  <a:srgbClr val="000000"/>
                </a:solidFill>
                <a:latin typeface="Calibri"/>
              </a:rPr>
              <a:t>System:Windows</a:t>
            </a:r>
            <a:endParaRPr lang="en-US" sz="32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061F67F7-2E4F-450B-B0D9-91B00B1FD0D0}"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TotalTime>
  <Words>880</Words>
  <Application>Microsoft Office PowerPoint</Application>
  <PresentationFormat>Custom</PresentationFormat>
  <Paragraphs>146</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Symbol</vt:lpstr>
      <vt:lpstr>Times New Roman</vt:lpstr>
      <vt:lpstr>Wingdings</vt:lpstr>
      <vt:lpstr>Office Theme</vt:lpstr>
      <vt:lpstr>Office Theme</vt:lpstr>
      <vt:lpstr>A MINIPROJECT  On Online Pet Website BACHELOR  OF TECHNOLOGY IN COMPUTER SCIENCE &amp; ENGINEERING BY Abhilash Hari : PRP20CS001      Abijith K A : PRP20CS003  Aiswarya K S : PRP20CS009 Haritha S Kumar : PRP20CS034 Jayaram S Kumar : PRP20CS036   Under the Guidance of Remyamol R  ACADEMIC BATCH: 2020-2024 </vt:lpstr>
      <vt:lpstr>CONTENTS</vt:lpstr>
      <vt:lpstr>Introduction</vt:lpstr>
      <vt:lpstr>Existing Models</vt:lpstr>
      <vt:lpstr>Problem Statement</vt:lpstr>
      <vt:lpstr>Objectives</vt:lpstr>
      <vt:lpstr>Scope</vt:lpstr>
      <vt:lpstr>Literature Survey</vt:lpstr>
      <vt:lpstr>Technology Stack</vt:lpstr>
      <vt:lpstr>System Architecture</vt:lpstr>
      <vt:lpstr>PowerPoint Presentation</vt:lpstr>
      <vt:lpstr>Detailed Design</vt:lpstr>
      <vt:lpstr>PowerPoint Presentation</vt:lpstr>
      <vt:lpstr>PowerPoint Presentation</vt:lpstr>
      <vt:lpstr>PowerPoint Presentation</vt:lpstr>
      <vt:lpstr>System Implementation</vt:lpstr>
      <vt:lpstr>    </vt:lpstr>
      <vt:lpstr>Results And Discussion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MINIPROJECT  On &lt;&lt;TITLE OF THE PROJECT&gt;&gt; BACHELOR  OF TECHNOLOGY IN COMPUTER SCIENCE &amp; ENGINEERING BY &lt;&lt;STUDENT NAME&gt;&gt;(REGISTER NUMBER) &lt;&lt;STUDENT NAME&gt;&gt;(REGISTER NUMBER) &lt;&lt;STUDENT NAME&gt;&gt;(REGISTER NUMBER) &lt;&lt;STUDENT NAME&gt;&gt;(REGISTER NUMBER)  Under the Guidance of &lt;&lt;GUIDE NAME&gt;&gt;(DESIGNATION) ACADEMIC BATCH: 2019-2023</dc:title>
  <dc:subject/>
  <dc:creator>Sony</dc:creator>
  <dc:description/>
  <cp:lastModifiedBy>Jayaram s kumar</cp:lastModifiedBy>
  <cp:revision>23</cp:revision>
  <dcterms:created xsi:type="dcterms:W3CDTF">2006-08-16T00:00:00Z</dcterms:created>
  <dcterms:modified xsi:type="dcterms:W3CDTF">2023-06-13T16:40:44Z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15</vt:i4>
  </property>
</Properties>
</file>