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57" r:id="rId5"/>
    <p:sldId id="261" r:id="rId6"/>
    <p:sldId id="258" r:id="rId7"/>
    <p:sldId id="262" r:id="rId8"/>
    <p:sldId id="267" r:id="rId9"/>
    <p:sldId id="268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06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07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608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609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10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11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12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13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14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15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17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18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19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0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1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2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3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4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25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8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89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590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591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65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6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4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80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8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68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86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7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8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9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29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6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92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93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94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95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6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7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8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9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0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701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702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38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0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42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43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4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45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46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4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64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49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database management system </a:t>
            </a:r>
          </a:p>
        </p:txBody>
      </p:sp>
      <p:sp>
        <p:nvSpPr>
          <p:cNvPr id="1048627" name="Subtitle 2"/>
          <p:cNvSpPr>
            <a:spLocks noGrp="1"/>
          </p:cNvSpPr>
          <p:nvPr>
            <p:ph type="subTitle" idx="1"/>
          </p:nvPr>
        </p:nvSpPr>
        <p:spPr>
          <a:xfrm>
            <a:off x="2057400" y="4932837"/>
            <a:ext cx="4082144" cy="1848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SUBMITTED By;</a:t>
            </a:r>
          </a:p>
          <a:p>
            <a:r>
              <a:rPr lang="en-US" dirty="0"/>
              <a:t>Vinay Kumar-ENG18EC0001</a:t>
            </a:r>
          </a:p>
          <a:p>
            <a:r>
              <a:rPr lang="en-US" dirty="0" err="1"/>
              <a:t>Abhiram</a:t>
            </a:r>
            <a:r>
              <a:rPr lang="en-US" dirty="0"/>
              <a:t> MV-ENG18EC0002</a:t>
            </a:r>
          </a:p>
          <a:p>
            <a:r>
              <a:rPr lang="en-US" dirty="0"/>
              <a:t>Akshay Ram K-ENG18EC0006</a:t>
            </a:r>
          </a:p>
          <a:p>
            <a:r>
              <a:rPr lang="en-US" dirty="0" err="1"/>
              <a:t>Gurgo</a:t>
            </a:r>
            <a:r>
              <a:rPr lang="en-US" dirty="0"/>
              <a:t> Testan-ENG17EC0033</a:t>
            </a:r>
          </a:p>
          <a:p>
            <a:r>
              <a:rPr lang="en-US" dirty="0" err="1"/>
              <a:t>Khundrakpam</a:t>
            </a:r>
            <a:r>
              <a:rPr lang="en-US" dirty="0"/>
              <a:t> </a:t>
            </a:r>
            <a:r>
              <a:rPr lang="en-US" dirty="0" err="1"/>
              <a:t>Neelachandra</a:t>
            </a:r>
            <a:r>
              <a:rPr lang="en-US" dirty="0"/>
              <a:t> Singh-ENG17EC0047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97153" name="Picture 2" descr="C:\Users\lenovo\Downloads\k7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76200"/>
            <a:ext cx="2095500" cy="204787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EF1BD8-C11C-4421-884B-48F127C59EFC}"/>
              </a:ext>
            </a:extLst>
          </p:cNvPr>
          <p:cNvSpPr txBox="1"/>
          <p:nvPr/>
        </p:nvSpPr>
        <p:spPr>
          <a:xfrm>
            <a:off x="6781800" y="4932837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to: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Sharma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ECE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DSU</a:t>
            </a:r>
            <a:endParaRPr lang="en-US" sz="1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65536-61C0-4B8B-A5DA-29EE94FEC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5926" r="36667" b="10000"/>
          <a:stretch/>
        </p:blipFill>
        <p:spPr>
          <a:xfrm>
            <a:off x="228600" y="135294"/>
            <a:ext cx="4800600" cy="670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4C044-C65A-48A7-92E6-328C7475C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76667" r="56666" b="10000"/>
          <a:stretch/>
        </p:blipFill>
        <p:spPr>
          <a:xfrm>
            <a:off x="5029200" y="457200"/>
            <a:ext cx="3352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1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ABCB39-02E8-43D8-9B38-1176F7E246FD}"/>
              </a:ext>
            </a:extLst>
          </p:cNvPr>
          <p:cNvSpPr txBox="1"/>
          <p:nvPr/>
        </p:nvSpPr>
        <p:spPr>
          <a:xfrm>
            <a:off x="2590800" y="3013501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33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97BB-2776-444E-927B-62AC3258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9F83-C676-4FEC-A06A-F08D58FA49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Databases are being used in every aspect of our lives right now. </a:t>
            </a:r>
          </a:p>
          <a:p>
            <a:pPr algn="just"/>
            <a:r>
              <a:rPr lang="en-US" dirty="0"/>
              <a:t>Trillions of bytes of data are being stored in servers around the world. SQL is one of the most basic methods to use such a database.</a:t>
            </a:r>
          </a:p>
          <a:p>
            <a:pPr algn="just"/>
            <a:r>
              <a:rPr lang="en-US" dirty="0"/>
              <a:t>C++ can also be used to maintain such a database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6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548E-473C-414E-9295-25C21CF7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ED04-98A1-4EAA-9F8F-5DA670344E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Universities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Banking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Airlines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Telecommunication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Manufacturing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E-commerce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7962900" cy="4873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/>
              <a:t>Problem:</a:t>
            </a:r>
          </a:p>
          <a:p>
            <a:pPr algn="just">
              <a:buNone/>
            </a:pPr>
            <a:r>
              <a:rPr lang="en-US" sz="2000" dirty="0"/>
              <a:t>    In many institutions it is very difficult to maintain the students data ,due to this reason it is very difficult to check information about any student .</a:t>
            </a:r>
          </a:p>
          <a:p>
            <a:pPr algn="just">
              <a:buNone/>
            </a:pPr>
            <a:endParaRPr lang="en-US" sz="2000" b="1" dirty="0"/>
          </a:p>
          <a:p>
            <a:pPr algn="just">
              <a:buNone/>
            </a:pPr>
            <a:r>
              <a:rPr lang="en-US" sz="2000" b="1" dirty="0"/>
              <a:t>Solution:</a:t>
            </a:r>
          </a:p>
          <a:p>
            <a:pPr algn="just">
              <a:buNone/>
            </a:pPr>
            <a:r>
              <a:rPr lang="en-US" sz="2000" dirty="0"/>
              <a:t>    Due to many reasons we may want create a system which can handle students information so that these difficulties can be decreased. So a student information management system was designed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We created individual functions for every operation. All the functions are unified together to form the information system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We can perform the following tasks on the student information system 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 To add the student data in database.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 To search the student data from the database.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 To modify the student data in database.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/>
              <a:t> To display the data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Student information system performs the following tasks: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Record Entry Section 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In these section the data has been entered and saved.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Searching record  section :</a:t>
            </a:r>
          </a:p>
          <a:p>
            <a:pPr>
              <a:buNone/>
            </a:pPr>
            <a:r>
              <a:rPr lang="en-US" sz="2000" dirty="0"/>
              <a:t>In these section we can search any student data through</a:t>
            </a:r>
          </a:p>
          <a:p>
            <a:pPr>
              <a:buNone/>
            </a:pPr>
            <a:r>
              <a:rPr lang="en-US" sz="2000" dirty="0"/>
              <a:t>their name or roll number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Display Section:</a:t>
            </a:r>
          </a:p>
          <a:p>
            <a:pPr>
              <a:buNone/>
            </a:pPr>
            <a:r>
              <a:rPr lang="en-US" sz="2000" dirty="0"/>
              <a:t>In these section we can display all  student data once glance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 descr="C:\Users\lenovo\Downloads\v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229475" cy="631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5074F-09E1-467A-B68F-6EB9A950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4CAF5-2470-4D30-954B-0CE57FF57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14445" r="64167" b="10000"/>
          <a:stretch/>
        </p:blipFill>
        <p:spPr>
          <a:xfrm>
            <a:off x="304800" y="762000"/>
            <a:ext cx="3310186" cy="5821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38ED92-AF52-420F-8110-A81839E1C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7" t="18054" r="34491" b="11056"/>
          <a:stretch/>
        </p:blipFill>
        <p:spPr>
          <a:xfrm>
            <a:off x="3691186" y="762000"/>
            <a:ext cx="4995614" cy="58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6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D503B-6BE6-40A2-897B-770D6445E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4445" r="53333" b="10000"/>
          <a:stretch/>
        </p:blipFill>
        <p:spPr>
          <a:xfrm>
            <a:off x="152400" y="165618"/>
            <a:ext cx="3276600" cy="6526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80793-0E89-4269-9877-4211749B2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t="15926" r="37500" b="10000"/>
          <a:stretch/>
        </p:blipFill>
        <p:spPr>
          <a:xfrm>
            <a:off x="3886200" y="150066"/>
            <a:ext cx="4724402" cy="65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24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286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Student database management system </vt:lpstr>
      <vt:lpstr>INTRODUCTION</vt:lpstr>
      <vt:lpstr>APPLICATIONS</vt:lpstr>
      <vt:lpstr>PowerPoint Presentation</vt:lpstr>
      <vt:lpstr>Approach</vt:lpstr>
      <vt:lpstr>tasks</vt:lpstr>
      <vt:lpstr>PowerPoint Presentation</vt:lpstr>
      <vt:lpstr>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Harish Kumar</dc:creator>
  <cp:lastModifiedBy>Akshay Ram k</cp:lastModifiedBy>
  <cp:revision>18</cp:revision>
  <dcterms:created xsi:type="dcterms:W3CDTF">2006-08-15T13:00:00Z</dcterms:created>
  <dcterms:modified xsi:type="dcterms:W3CDTF">2020-11-19T05:43:38Z</dcterms:modified>
</cp:coreProperties>
</file>