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7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5DD8-F084-4B82-8F84-587F5927505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0BB8-F58E-4FF9-9FAB-091BF1156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Procedural Language</a:t>
            </a:r>
            <a:r>
              <a:rPr lang="en-US" dirty="0">
                <a:solidFill>
                  <a:srgbClr val="FF0000"/>
                </a:solidFill>
              </a:rPr>
              <a:t> extension of SQL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553674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56779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285860"/>
            <a:ext cx="726692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5643602" cy="47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832495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62424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4357718" cy="216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786190"/>
            <a:ext cx="42949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071546"/>
            <a:ext cx="376673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357429"/>
            <a:ext cx="4143404" cy="371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500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928934"/>
            <a:ext cx="4000528" cy="285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828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143248"/>
            <a:ext cx="4286280" cy="286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214686"/>
            <a:ext cx="3738565" cy="25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v_ename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VARCHAR2(10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v_deptno</a:t>
            </a:r>
            <a:r>
              <a:rPr lang="en-US" dirty="0" smtClean="0">
                <a:solidFill>
                  <a:srgbClr val="FF0000"/>
                </a:solidFill>
              </a:rPr>
              <a:t> NUMBER(2); </a:t>
            </a:r>
          </a:p>
          <a:p>
            <a:r>
              <a:rPr lang="en-US" dirty="0" smtClean="0"/>
              <a:t> </a:t>
            </a:r>
            <a:r>
              <a:rPr lang="en-US" dirty="0" smtClean="0"/>
              <a:t>BEGIN 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deptno</a:t>
            </a:r>
            <a:r>
              <a:rPr lang="en-US" dirty="0" smtClean="0"/>
              <a:t> </a:t>
            </a:r>
            <a:r>
              <a:rPr lang="en-US" dirty="0" smtClean="0"/>
              <a:t>INTO </a:t>
            </a:r>
            <a:r>
              <a:rPr lang="en-US" dirty="0" err="1" smtClean="0">
                <a:solidFill>
                  <a:srgbClr val="FF0000"/>
                </a:solidFill>
              </a:rPr>
              <a:t>v_ename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v_deptno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empno</a:t>
            </a:r>
            <a:r>
              <a:rPr lang="en-US" dirty="0" smtClean="0"/>
              <a:t> = </a:t>
            </a:r>
            <a:r>
              <a:rPr lang="en-US" dirty="0" smtClean="0"/>
              <a:t>1; DBMS_OUTPUT.PUT_LINE</a:t>
            </a:r>
            <a:r>
              <a:rPr lang="en-US" dirty="0" smtClean="0"/>
              <a:t>('Name : ' || </a:t>
            </a:r>
            <a:r>
              <a:rPr lang="en-US" dirty="0" err="1" smtClean="0"/>
              <a:t>v_ename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8408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%TYPE </a:t>
            </a:r>
            <a:r>
              <a:rPr lang="en-US" i="1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used to declare a field with the same type as -- that of a specified table's </a:t>
            </a:r>
            <a:r>
              <a:rPr lang="en-US" i="1" dirty="0" smtClean="0"/>
              <a:t>column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000372"/>
            <a:ext cx="75622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3786214" cy="227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48"/>
            <a:ext cx="6858048" cy="285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%ROWTYPE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used to declare a record with the same types as -- found in the specified database table, view or cursor: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286124"/>
            <a:ext cx="400052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3598" y="2357430"/>
            <a:ext cx="72303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1142984"/>
            <a:ext cx="777809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PL/SQL block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Anonymous </a:t>
            </a:r>
            <a:r>
              <a:rPr lang="en-US" dirty="0" smtClean="0">
                <a:solidFill>
                  <a:srgbClr val="FF0000"/>
                </a:solidFill>
              </a:rPr>
              <a:t>blocks-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</a:t>
            </a:r>
            <a:r>
              <a:rPr lang="en-US" dirty="0"/>
              <a:t>do not have any names assigned to </a:t>
            </a:r>
            <a:r>
              <a:rPr lang="en-US" dirty="0" smtClean="0"/>
              <a:t>them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will not be stored in the server as database objects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These blocks start with the keyword </a:t>
            </a:r>
            <a:r>
              <a:rPr lang="en-US" dirty="0">
                <a:solidFill>
                  <a:srgbClr val="0070C0"/>
                </a:solidFill>
              </a:rPr>
              <a:t>'DECLARE' or 'BEGIN'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Named Blocks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have a specific and unique name for </a:t>
            </a:r>
            <a:r>
              <a:rPr lang="en-US" dirty="0" smtClean="0"/>
              <a:t>them.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are stored as the database objects in the server.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it will start with the keyword </a:t>
            </a:r>
            <a:r>
              <a:rPr lang="en-US" dirty="0">
                <a:solidFill>
                  <a:srgbClr val="0070C0"/>
                </a:solidFill>
              </a:rPr>
              <a:t>'CREATE'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Named blocks are basically of two types: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Procedure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Function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628800"/>
            <a:ext cx="777901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820471" cy="453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5076582" cy="323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550271" cy="33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74802" cy="36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73899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643042" y="5715016"/>
            <a:ext cx="369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 constant number := 3.141592654;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147</Words>
  <Application>Microsoft Office PowerPoint</Application>
  <PresentationFormat>On-screen Show (4:3)</PresentationFormat>
  <Paragraphs>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PL/ SQL</vt:lpstr>
      <vt:lpstr>Slide 2</vt:lpstr>
      <vt:lpstr>Types of PL/SQL block </vt:lpstr>
      <vt:lpstr>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%type</vt:lpstr>
      <vt:lpstr>%TYPE : </vt:lpstr>
      <vt:lpstr>Slide 21</vt:lpstr>
      <vt:lpstr>%ROWTYPE</vt:lpstr>
      <vt:lpstr>Slide 23</vt:lpstr>
      <vt:lpstr>exception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salman</dc:creator>
  <cp:lastModifiedBy>jsk</cp:lastModifiedBy>
  <cp:revision>48</cp:revision>
  <dcterms:created xsi:type="dcterms:W3CDTF">2018-10-08T15:15:07Z</dcterms:created>
  <dcterms:modified xsi:type="dcterms:W3CDTF">2018-10-09T07:29:20Z</dcterms:modified>
</cp:coreProperties>
</file>