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63" r:id="rId2"/>
    <p:sldId id="256" r:id="rId3"/>
    <p:sldId id="264" r:id="rId4"/>
    <p:sldId id="265" r:id="rId5"/>
    <p:sldId id="266" r:id="rId6"/>
    <p:sldId id="267" r:id="rId7"/>
    <p:sldId id="261" r:id="rId8"/>
    <p:sldId id="274" r:id="rId9"/>
    <p:sldId id="262" r:id="rId10"/>
    <p:sldId id="258" r:id="rId11"/>
    <p:sldId id="275" r:id="rId12"/>
    <p:sldId id="270" r:id="rId13"/>
    <p:sldId id="259" r:id="rId14"/>
    <p:sldId id="260" r:id="rId15"/>
    <p:sldId id="268" r:id="rId16"/>
    <p:sldId id="272" r:id="rId17"/>
    <p:sldId id="271"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diagrams/_rels/data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0CB9AB-ACC4-43E2-A049-4B37DD9C025D}" type="doc">
      <dgm:prSet loTypeId="urn:microsoft.com/office/officeart/2018/2/layout/Icon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00F32020-A00B-4BBD-950D-1296B0CCA896}">
      <dgm:prSet/>
      <dgm:spPr/>
      <dgm:t>
        <a:bodyPr/>
        <a:lstStyle/>
        <a:p>
          <a:r>
            <a:rPr lang="en-US"/>
            <a:t>Members -  </a:t>
          </a:r>
        </a:p>
      </dgm:t>
    </dgm:pt>
    <dgm:pt modelId="{B1836CC6-92E7-4AC4-A31F-FE95FE4A2C96}" type="parTrans" cxnId="{BAE49EBD-C775-4EBB-B300-087F842B612B}">
      <dgm:prSet/>
      <dgm:spPr/>
      <dgm:t>
        <a:bodyPr/>
        <a:lstStyle/>
        <a:p>
          <a:endParaRPr lang="en-US"/>
        </a:p>
      </dgm:t>
    </dgm:pt>
    <dgm:pt modelId="{EC94C04E-66E5-4A8D-994B-6746319CB7CF}" type="sibTrans" cxnId="{BAE49EBD-C775-4EBB-B300-087F842B612B}">
      <dgm:prSet/>
      <dgm:spPr/>
      <dgm:t>
        <a:bodyPr/>
        <a:lstStyle/>
        <a:p>
          <a:endParaRPr lang="en-US"/>
        </a:p>
      </dgm:t>
    </dgm:pt>
    <dgm:pt modelId="{06BFA017-E356-4726-99A8-E8A801442E25}">
      <dgm:prSet/>
      <dgm:spPr/>
      <dgm:t>
        <a:bodyPr/>
        <a:lstStyle/>
        <a:p>
          <a:r>
            <a:rPr lang="en-US"/>
            <a:t>Abhiranjan Singh</a:t>
          </a:r>
        </a:p>
      </dgm:t>
    </dgm:pt>
    <dgm:pt modelId="{91DF5926-E21E-41F4-8846-20351C5F4B85}" type="parTrans" cxnId="{9128D364-7B11-454D-AF62-4FA52E3D62A1}">
      <dgm:prSet/>
      <dgm:spPr/>
      <dgm:t>
        <a:bodyPr/>
        <a:lstStyle/>
        <a:p>
          <a:endParaRPr lang="en-US"/>
        </a:p>
      </dgm:t>
    </dgm:pt>
    <dgm:pt modelId="{7D3FBDDD-7EDF-4764-BF20-310038606124}" type="sibTrans" cxnId="{9128D364-7B11-454D-AF62-4FA52E3D62A1}">
      <dgm:prSet/>
      <dgm:spPr/>
      <dgm:t>
        <a:bodyPr/>
        <a:lstStyle/>
        <a:p>
          <a:endParaRPr lang="en-US"/>
        </a:p>
      </dgm:t>
    </dgm:pt>
    <dgm:pt modelId="{3CBA5E55-D3DC-4F94-8277-8A082468DADC}">
      <dgm:prSet/>
      <dgm:spPr/>
      <dgm:t>
        <a:bodyPr/>
        <a:lstStyle/>
        <a:p>
          <a:r>
            <a:rPr lang="en-US"/>
            <a:t>Nirav Patil</a:t>
          </a:r>
        </a:p>
      </dgm:t>
    </dgm:pt>
    <dgm:pt modelId="{7BD868E8-70E5-4B53-A38C-1765DBA37C00}" type="parTrans" cxnId="{AE988795-3E57-4C57-8A50-1950D6EAB590}">
      <dgm:prSet/>
      <dgm:spPr/>
      <dgm:t>
        <a:bodyPr/>
        <a:lstStyle/>
        <a:p>
          <a:endParaRPr lang="en-US"/>
        </a:p>
      </dgm:t>
    </dgm:pt>
    <dgm:pt modelId="{2E5197FB-B28A-44B5-AE39-606E933F574E}" type="sibTrans" cxnId="{AE988795-3E57-4C57-8A50-1950D6EAB590}">
      <dgm:prSet/>
      <dgm:spPr/>
      <dgm:t>
        <a:bodyPr/>
        <a:lstStyle/>
        <a:p>
          <a:endParaRPr lang="en-US"/>
        </a:p>
      </dgm:t>
    </dgm:pt>
    <dgm:pt modelId="{EE8B8E7E-FCE9-46B1-9B60-353F8260681A}" type="pres">
      <dgm:prSet presAssocID="{310CB9AB-ACC4-43E2-A049-4B37DD9C025D}" presName="root" presStyleCnt="0">
        <dgm:presLayoutVars>
          <dgm:dir/>
          <dgm:resizeHandles val="exact"/>
        </dgm:presLayoutVars>
      </dgm:prSet>
      <dgm:spPr/>
    </dgm:pt>
    <dgm:pt modelId="{FA402733-DCFD-4300-8390-C99A56D7ED0A}" type="pres">
      <dgm:prSet presAssocID="{00F32020-A00B-4BBD-950D-1296B0CCA896}" presName="compNode" presStyleCnt="0"/>
      <dgm:spPr/>
    </dgm:pt>
    <dgm:pt modelId="{A005D3E0-CA44-41B1-80F8-92C746C55F2E}" type="pres">
      <dgm:prSet presAssocID="{00F32020-A00B-4BBD-950D-1296B0CCA89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veDrawing"/>
        </a:ext>
      </dgm:extLst>
    </dgm:pt>
    <dgm:pt modelId="{F30E1C2D-284B-463A-8954-3EFBBF9D465F}" type="pres">
      <dgm:prSet presAssocID="{00F32020-A00B-4BBD-950D-1296B0CCA896}" presName="spaceRect" presStyleCnt="0"/>
      <dgm:spPr/>
    </dgm:pt>
    <dgm:pt modelId="{9DB1BC2F-455A-4C37-9A89-05E814B46ABC}" type="pres">
      <dgm:prSet presAssocID="{00F32020-A00B-4BBD-950D-1296B0CCA896}" presName="textRect" presStyleLbl="revTx" presStyleIdx="0" presStyleCnt="3">
        <dgm:presLayoutVars>
          <dgm:chMax val="1"/>
          <dgm:chPref val="1"/>
        </dgm:presLayoutVars>
      </dgm:prSet>
      <dgm:spPr/>
    </dgm:pt>
    <dgm:pt modelId="{7A1EFF70-CC35-4E14-9EFB-50900CEE295B}" type="pres">
      <dgm:prSet presAssocID="{EC94C04E-66E5-4A8D-994B-6746319CB7CF}" presName="sibTrans" presStyleCnt="0"/>
      <dgm:spPr/>
    </dgm:pt>
    <dgm:pt modelId="{4B1CD173-D3A5-4423-BE3B-EDB368802312}" type="pres">
      <dgm:prSet presAssocID="{06BFA017-E356-4726-99A8-E8A801442E25}" presName="compNode" presStyleCnt="0"/>
      <dgm:spPr/>
    </dgm:pt>
    <dgm:pt modelId="{87C39D99-D775-4331-84CF-FC59A741A13E}" type="pres">
      <dgm:prSet presAssocID="{06BFA017-E356-4726-99A8-E8A801442E2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fessor"/>
        </a:ext>
      </dgm:extLst>
    </dgm:pt>
    <dgm:pt modelId="{F44C4429-4304-4722-83E3-A556DFABAFAE}" type="pres">
      <dgm:prSet presAssocID="{06BFA017-E356-4726-99A8-E8A801442E25}" presName="spaceRect" presStyleCnt="0"/>
      <dgm:spPr/>
    </dgm:pt>
    <dgm:pt modelId="{3321DB12-EF24-412B-B4BE-25C73E6926AB}" type="pres">
      <dgm:prSet presAssocID="{06BFA017-E356-4726-99A8-E8A801442E25}" presName="textRect" presStyleLbl="revTx" presStyleIdx="1" presStyleCnt="3">
        <dgm:presLayoutVars>
          <dgm:chMax val="1"/>
          <dgm:chPref val="1"/>
        </dgm:presLayoutVars>
      </dgm:prSet>
      <dgm:spPr/>
    </dgm:pt>
    <dgm:pt modelId="{FA5ABAD2-F711-4FE1-A74F-6B4A5169AADE}" type="pres">
      <dgm:prSet presAssocID="{7D3FBDDD-7EDF-4764-BF20-310038606124}" presName="sibTrans" presStyleCnt="0"/>
      <dgm:spPr/>
    </dgm:pt>
    <dgm:pt modelId="{E483D87E-6B74-46A4-A8AC-A73E4754797E}" type="pres">
      <dgm:prSet presAssocID="{3CBA5E55-D3DC-4F94-8277-8A082468DADC}" presName="compNode" presStyleCnt="0"/>
      <dgm:spPr/>
    </dgm:pt>
    <dgm:pt modelId="{EF229A9D-3918-411A-8671-3D472D176F3B}" type="pres">
      <dgm:prSet presAssocID="{3CBA5E55-D3DC-4F94-8277-8A082468DAD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lue"/>
        </a:ext>
      </dgm:extLst>
    </dgm:pt>
    <dgm:pt modelId="{ECE90B33-D809-4EC8-9BF5-A89BC9C6F168}" type="pres">
      <dgm:prSet presAssocID="{3CBA5E55-D3DC-4F94-8277-8A082468DADC}" presName="spaceRect" presStyleCnt="0"/>
      <dgm:spPr/>
    </dgm:pt>
    <dgm:pt modelId="{526B8217-FE57-4DE4-A68E-7B65ED74EAAD}" type="pres">
      <dgm:prSet presAssocID="{3CBA5E55-D3DC-4F94-8277-8A082468DADC}" presName="textRect" presStyleLbl="revTx" presStyleIdx="2" presStyleCnt="3">
        <dgm:presLayoutVars>
          <dgm:chMax val="1"/>
          <dgm:chPref val="1"/>
        </dgm:presLayoutVars>
      </dgm:prSet>
      <dgm:spPr/>
    </dgm:pt>
  </dgm:ptLst>
  <dgm:cxnLst>
    <dgm:cxn modelId="{B66A8F1B-178D-4FEC-BF9B-554DD10F4FD5}" type="presOf" srcId="{06BFA017-E356-4726-99A8-E8A801442E25}" destId="{3321DB12-EF24-412B-B4BE-25C73E6926AB}" srcOrd="0" destOrd="0" presId="urn:microsoft.com/office/officeart/2018/2/layout/IconLabelList"/>
    <dgm:cxn modelId="{1133B863-6D01-4D6B-947D-F6CF8FC3C733}" type="presOf" srcId="{3CBA5E55-D3DC-4F94-8277-8A082468DADC}" destId="{526B8217-FE57-4DE4-A68E-7B65ED74EAAD}" srcOrd="0" destOrd="0" presId="urn:microsoft.com/office/officeart/2018/2/layout/IconLabelList"/>
    <dgm:cxn modelId="{9128D364-7B11-454D-AF62-4FA52E3D62A1}" srcId="{310CB9AB-ACC4-43E2-A049-4B37DD9C025D}" destId="{06BFA017-E356-4726-99A8-E8A801442E25}" srcOrd="1" destOrd="0" parTransId="{91DF5926-E21E-41F4-8846-20351C5F4B85}" sibTransId="{7D3FBDDD-7EDF-4764-BF20-310038606124}"/>
    <dgm:cxn modelId="{AE988795-3E57-4C57-8A50-1950D6EAB590}" srcId="{310CB9AB-ACC4-43E2-A049-4B37DD9C025D}" destId="{3CBA5E55-D3DC-4F94-8277-8A082468DADC}" srcOrd="2" destOrd="0" parTransId="{7BD868E8-70E5-4B53-A38C-1765DBA37C00}" sibTransId="{2E5197FB-B28A-44B5-AE39-606E933F574E}"/>
    <dgm:cxn modelId="{BAE49EBD-C775-4EBB-B300-087F842B612B}" srcId="{310CB9AB-ACC4-43E2-A049-4B37DD9C025D}" destId="{00F32020-A00B-4BBD-950D-1296B0CCA896}" srcOrd="0" destOrd="0" parTransId="{B1836CC6-92E7-4AC4-A31F-FE95FE4A2C96}" sibTransId="{EC94C04E-66E5-4A8D-994B-6746319CB7CF}"/>
    <dgm:cxn modelId="{820013D5-96D9-489E-A621-5DEEA2D0C0C0}" type="presOf" srcId="{00F32020-A00B-4BBD-950D-1296B0CCA896}" destId="{9DB1BC2F-455A-4C37-9A89-05E814B46ABC}" srcOrd="0" destOrd="0" presId="urn:microsoft.com/office/officeart/2018/2/layout/IconLabelList"/>
    <dgm:cxn modelId="{7D2F01E2-8AC4-44DB-B9D4-3CD7477ECF54}" type="presOf" srcId="{310CB9AB-ACC4-43E2-A049-4B37DD9C025D}" destId="{EE8B8E7E-FCE9-46B1-9B60-353F8260681A}" srcOrd="0" destOrd="0" presId="urn:microsoft.com/office/officeart/2018/2/layout/IconLabelList"/>
    <dgm:cxn modelId="{C9E936EF-48D1-4793-A305-22355C13AA37}" type="presParOf" srcId="{EE8B8E7E-FCE9-46B1-9B60-353F8260681A}" destId="{FA402733-DCFD-4300-8390-C99A56D7ED0A}" srcOrd="0" destOrd="0" presId="urn:microsoft.com/office/officeart/2018/2/layout/IconLabelList"/>
    <dgm:cxn modelId="{2BA9330E-67C1-4F19-80B0-64A2C8AAEA2A}" type="presParOf" srcId="{FA402733-DCFD-4300-8390-C99A56D7ED0A}" destId="{A005D3E0-CA44-41B1-80F8-92C746C55F2E}" srcOrd="0" destOrd="0" presId="urn:microsoft.com/office/officeart/2018/2/layout/IconLabelList"/>
    <dgm:cxn modelId="{1AFD1D7E-6012-480E-9BE5-9B6CA8E339F9}" type="presParOf" srcId="{FA402733-DCFD-4300-8390-C99A56D7ED0A}" destId="{F30E1C2D-284B-463A-8954-3EFBBF9D465F}" srcOrd="1" destOrd="0" presId="urn:microsoft.com/office/officeart/2018/2/layout/IconLabelList"/>
    <dgm:cxn modelId="{4C5309E0-2FF9-4959-BCF5-05A583E692C0}" type="presParOf" srcId="{FA402733-DCFD-4300-8390-C99A56D7ED0A}" destId="{9DB1BC2F-455A-4C37-9A89-05E814B46ABC}" srcOrd="2" destOrd="0" presId="urn:microsoft.com/office/officeart/2018/2/layout/IconLabelList"/>
    <dgm:cxn modelId="{B8B62E47-040F-4482-A35E-B5E5BE716D87}" type="presParOf" srcId="{EE8B8E7E-FCE9-46B1-9B60-353F8260681A}" destId="{7A1EFF70-CC35-4E14-9EFB-50900CEE295B}" srcOrd="1" destOrd="0" presId="urn:microsoft.com/office/officeart/2018/2/layout/IconLabelList"/>
    <dgm:cxn modelId="{017F702E-711B-4341-9DAD-0FB1E4BB80F3}" type="presParOf" srcId="{EE8B8E7E-FCE9-46B1-9B60-353F8260681A}" destId="{4B1CD173-D3A5-4423-BE3B-EDB368802312}" srcOrd="2" destOrd="0" presId="urn:microsoft.com/office/officeart/2018/2/layout/IconLabelList"/>
    <dgm:cxn modelId="{23D23257-84D8-441F-AE8B-2C9E38642751}" type="presParOf" srcId="{4B1CD173-D3A5-4423-BE3B-EDB368802312}" destId="{87C39D99-D775-4331-84CF-FC59A741A13E}" srcOrd="0" destOrd="0" presId="urn:microsoft.com/office/officeart/2018/2/layout/IconLabelList"/>
    <dgm:cxn modelId="{5AB73FBA-976C-4402-AA6D-1C37497577C7}" type="presParOf" srcId="{4B1CD173-D3A5-4423-BE3B-EDB368802312}" destId="{F44C4429-4304-4722-83E3-A556DFABAFAE}" srcOrd="1" destOrd="0" presId="urn:microsoft.com/office/officeart/2018/2/layout/IconLabelList"/>
    <dgm:cxn modelId="{C2D32458-2518-4692-830F-269A18CC019F}" type="presParOf" srcId="{4B1CD173-D3A5-4423-BE3B-EDB368802312}" destId="{3321DB12-EF24-412B-B4BE-25C73E6926AB}" srcOrd="2" destOrd="0" presId="urn:microsoft.com/office/officeart/2018/2/layout/IconLabelList"/>
    <dgm:cxn modelId="{99A1D834-F682-457B-B6D0-6251CC2E49B5}" type="presParOf" srcId="{EE8B8E7E-FCE9-46B1-9B60-353F8260681A}" destId="{FA5ABAD2-F711-4FE1-A74F-6B4A5169AADE}" srcOrd="3" destOrd="0" presId="urn:microsoft.com/office/officeart/2018/2/layout/IconLabelList"/>
    <dgm:cxn modelId="{47DA95CD-0E43-4365-A60B-2006A76FF440}" type="presParOf" srcId="{EE8B8E7E-FCE9-46B1-9B60-353F8260681A}" destId="{E483D87E-6B74-46A4-A8AC-A73E4754797E}" srcOrd="4" destOrd="0" presId="urn:microsoft.com/office/officeart/2018/2/layout/IconLabelList"/>
    <dgm:cxn modelId="{F009EE06-8382-4B87-B401-EAA6F3D0CF24}" type="presParOf" srcId="{E483D87E-6B74-46A4-A8AC-A73E4754797E}" destId="{EF229A9D-3918-411A-8671-3D472D176F3B}" srcOrd="0" destOrd="0" presId="urn:microsoft.com/office/officeart/2018/2/layout/IconLabelList"/>
    <dgm:cxn modelId="{EDD902DD-D6C2-495E-A0E8-8252906D1954}" type="presParOf" srcId="{E483D87E-6B74-46A4-A8AC-A73E4754797E}" destId="{ECE90B33-D809-4EC8-9BF5-A89BC9C6F168}" srcOrd="1" destOrd="0" presId="urn:microsoft.com/office/officeart/2018/2/layout/IconLabelList"/>
    <dgm:cxn modelId="{5A8BAF6F-2F43-41CF-8596-E9DFFFD3C68B}" type="presParOf" srcId="{E483D87E-6B74-46A4-A8AC-A73E4754797E}" destId="{526B8217-FE57-4DE4-A68E-7B65ED74EAA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9E1A4C-6B1D-4344-8228-5E972CF22640}"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41B878E-6F60-4D76-A86F-33D135BFA46A}">
      <dgm:prSet/>
      <dgm:spPr/>
      <dgm:t>
        <a:bodyPr/>
        <a:lstStyle/>
        <a:p>
          <a:pPr>
            <a:lnSpc>
              <a:spcPct val="100000"/>
            </a:lnSpc>
          </a:pPr>
          <a:r>
            <a:rPr lang="en-US" b="1"/>
            <a:t>Pros</a:t>
          </a:r>
          <a:endParaRPr lang="en-US"/>
        </a:p>
      </dgm:t>
    </dgm:pt>
    <dgm:pt modelId="{7B32F7AB-3568-40E3-BA00-4D9C28139BB9}" type="parTrans" cxnId="{3EEE8A67-4502-4BC6-BE91-AF4982EB35EC}">
      <dgm:prSet/>
      <dgm:spPr/>
      <dgm:t>
        <a:bodyPr/>
        <a:lstStyle/>
        <a:p>
          <a:endParaRPr lang="en-US"/>
        </a:p>
      </dgm:t>
    </dgm:pt>
    <dgm:pt modelId="{48EC4EB3-36D2-4766-A550-775961E716FB}" type="sibTrans" cxnId="{3EEE8A67-4502-4BC6-BE91-AF4982EB35EC}">
      <dgm:prSet/>
      <dgm:spPr/>
      <dgm:t>
        <a:bodyPr/>
        <a:lstStyle/>
        <a:p>
          <a:endParaRPr lang="en-US"/>
        </a:p>
      </dgm:t>
    </dgm:pt>
    <dgm:pt modelId="{C34F28AB-F8E3-40B4-81D6-9DF9B12A7932}">
      <dgm:prSet/>
      <dgm:spPr/>
      <dgm:t>
        <a:bodyPr/>
        <a:lstStyle/>
        <a:p>
          <a:pPr>
            <a:lnSpc>
              <a:spcPct val="100000"/>
            </a:lnSpc>
          </a:pPr>
          <a:r>
            <a:rPr lang="en-US"/>
            <a:t>Agile</a:t>
          </a:r>
        </a:p>
      </dgm:t>
    </dgm:pt>
    <dgm:pt modelId="{A937ADC7-9ADE-4CFB-A936-5525D7956AFE}" type="parTrans" cxnId="{B77B2400-3AEA-4FC5-8031-EFE7EE866F5E}">
      <dgm:prSet/>
      <dgm:spPr/>
      <dgm:t>
        <a:bodyPr/>
        <a:lstStyle/>
        <a:p>
          <a:endParaRPr lang="en-US"/>
        </a:p>
      </dgm:t>
    </dgm:pt>
    <dgm:pt modelId="{89243777-E9EF-42B1-9E5F-94136480BF78}" type="sibTrans" cxnId="{B77B2400-3AEA-4FC5-8031-EFE7EE866F5E}">
      <dgm:prSet/>
      <dgm:spPr/>
      <dgm:t>
        <a:bodyPr/>
        <a:lstStyle/>
        <a:p>
          <a:endParaRPr lang="en-US"/>
        </a:p>
      </dgm:t>
    </dgm:pt>
    <dgm:pt modelId="{54FA643C-EEDB-4E03-AB0F-61F556490013}">
      <dgm:prSet/>
      <dgm:spPr/>
      <dgm:t>
        <a:bodyPr/>
        <a:lstStyle/>
        <a:p>
          <a:pPr>
            <a:lnSpc>
              <a:spcPct val="100000"/>
            </a:lnSpc>
          </a:pPr>
          <a:r>
            <a:rPr lang="en-US"/>
            <a:t>Directly programmable</a:t>
          </a:r>
        </a:p>
      </dgm:t>
    </dgm:pt>
    <dgm:pt modelId="{102D738E-98A3-49A3-8848-3DC4513B7D27}" type="parTrans" cxnId="{BBEBFF34-7663-44BB-8E6A-AE42E48727AB}">
      <dgm:prSet/>
      <dgm:spPr/>
      <dgm:t>
        <a:bodyPr/>
        <a:lstStyle/>
        <a:p>
          <a:endParaRPr lang="en-US"/>
        </a:p>
      </dgm:t>
    </dgm:pt>
    <dgm:pt modelId="{81965F42-06E5-40B6-8E80-31DDAA82FE17}" type="sibTrans" cxnId="{BBEBFF34-7663-44BB-8E6A-AE42E48727AB}">
      <dgm:prSet/>
      <dgm:spPr/>
      <dgm:t>
        <a:bodyPr/>
        <a:lstStyle/>
        <a:p>
          <a:endParaRPr lang="en-US"/>
        </a:p>
      </dgm:t>
    </dgm:pt>
    <dgm:pt modelId="{34AD8B4B-A752-4D27-8F4E-D11B981A3189}">
      <dgm:prSet/>
      <dgm:spPr/>
      <dgm:t>
        <a:bodyPr/>
        <a:lstStyle/>
        <a:p>
          <a:pPr>
            <a:lnSpc>
              <a:spcPct val="100000"/>
            </a:lnSpc>
          </a:pPr>
          <a:r>
            <a:rPr lang="en-US"/>
            <a:t>Centrally managed</a:t>
          </a:r>
        </a:p>
      </dgm:t>
    </dgm:pt>
    <dgm:pt modelId="{FDDB7232-F08C-45F4-B60E-4BFE6778894D}" type="parTrans" cxnId="{0E3959A2-F69F-4A04-8FCE-DCF9F24A859E}">
      <dgm:prSet/>
      <dgm:spPr/>
      <dgm:t>
        <a:bodyPr/>
        <a:lstStyle/>
        <a:p>
          <a:endParaRPr lang="en-US"/>
        </a:p>
      </dgm:t>
    </dgm:pt>
    <dgm:pt modelId="{DDB1B3B6-1194-446F-B8E4-3CCCD7A3C015}" type="sibTrans" cxnId="{0E3959A2-F69F-4A04-8FCE-DCF9F24A859E}">
      <dgm:prSet/>
      <dgm:spPr/>
      <dgm:t>
        <a:bodyPr/>
        <a:lstStyle/>
        <a:p>
          <a:endParaRPr lang="en-US"/>
        </a:p>
      </dgm:t>
    </dgm:pt>
    <dgm:pt modelId="{659F1AAE-3021-4A6D-BB9A-07494BF52C64}">
      <dgm:prSet/>
      <dgm:spPr/>
      <dgm:t>
        <a:bodyPr/>
        <a:lstStyle/>
        <a:p>
          <a:pPr>
            <a:lnSpc>
              <a:spcPct val="100000"/>
            </a:lnSpc>
          </a:pPr>
          <a:r>
            <a:rPr lang="en-US"/>
            <a:t>Research and experimenting is not too expensive</a:t>
          </a:r>
        </a:p>
      </dgm:t>
    </dgm:pt>
    <dgm:pt modelId="{BAB649A8-9717-4C0B-8284-B21986E89136}" type="parTrans" cxnId="{7AAFCEFF-02EB-42B2-A429-5A116E8DCD11}">
      <dgm:prSet/>
      <dgm:spPr/>
      <dgm:t>
        <a:bodyPr/>
        <a:lstStyle/>
        <a:p>
          <a:endParaRPr lang="en-US"/>
        </a:p>
      </dgm:t>
    </dgm:pt>
    <dgm:pt modelId="{8DED57A5-52DB-4A4A-BF8A-DEFF478BF325}" type="sibTrans" cxnId="{7AAFCEFF-02EB-42B2-A429-5A116E8DCD11}">
      <dgm:prSet/>
      <dgm:spPr/>
      <dgm:t>
        <a:bodyPr/>
        <a:lstStyle/>
        <a:p>
          <a:endParaRPr lang="en-US"/>
        </a:p>
      </dgm:t>
    </dgm:pt>
    <dgm:pt modelId="{4647CC52-FE8F-4B4B-9934-C2652AD3248A}">
      <dgm:prSet/>
      <dgm:spPr/>
      <dgm:t>
        <a:bodyPr/>
        <a:lstStyle/>
        <a:p>
          <a:pPr>
            <a:lnSpc>
              <a:spcPct val="100000"/>
            </a:lnSpc>
          </a:pPr>
          <a:r>
            <a:rPr lang="en-US" b="1"/>
            <a:t>Cons   </a:t>
          </a:r>
          <a:r>
            <a:rPr lang="en-US"/>
            <a:t>    </a:t>
          </a:r>
        </a:p>
      </dgm:t>
    </dgm:pt>
    <dgm:pt modelId="{ED4A40DD-5A6B-454F-8177-D22AC5E0B10A}" type="parTrans" cxnId="{1B9E7A0B-2E8E-4080-B314-0F7BB0164035}">
      <dgm:prSet/>
      <dgm:spPr/>
      <dgm:t>
        <a:bodyPr/>
        <a:lstStyle/>
        <a:p>
          <a:endParaRPr lang="en-US"/>
        </a:p>
      </dgm:t>
    </dgm:pt>
    <dgm:pt modelId="{E1DBC840-890A-4E4F-B1CE-6B224D979C5A}" type="sibTrans" cxnId="{1B9E7A0B-2E8E-4080-B314-0F7BB0164035}">
      <dgm:prSet/>
      <dgm:spPr/>
      <dgm:t>
        <a:bodyPr/>
        <a:lstStyle/>
        <a:p>
          <a:endParaRPr lang="en-US"/>
        </a:p>
      </dgm:t>
    </dgm:pt>
    <dgm:pt modelId="{24CCDF45-0380-418D-A928-01EFEB9AE0F9}">
      <dgm:prSet/>
      <dgm:spPr/>
      <dgm:t>
        <a:bodyPr/>
        <a:lstStyle/>
        <a:p>
          <a:pPr>
            <a:lnSpc>
              <a:spcPct val="100000"/>
            </a:lnSpc>
          </a:pPr>
          <a:r>
            <a:rPr lang="en-US" dirty="0"/>
            <a:t>Lack of hardware security</a:t>
          </a:r>
        </a:p>
      </dgm:t>
    </dgm:pt>
    <dgm:pt modelId="{7108EB41-33EE-4C1A-A096-D6D12802319B}" type="parTrans" cxnId="{4FFAD0A1-F035-4A5E-941E-D1C3DD9F3EE7}">
      <dgm:prSet/>
      <dgm:spPr/>
      <dgm:t>
        <a:bodyPr/>
        <a:lstStyle/>
        <a:p>
          <a:endParaRPr lang="en-US"/>
        </a:p>
      </dgm:t>
    </dgm:pt>
    <dgm:pt modelId="{7A596F40-BC29-408E-9829-9CFF3957F8AC}" type="sibTrans" cxnId="{4FFAD0A1-F035-4A5E-941E-D1C3DD9F3EE7}">
      <dgm:prSet/>
      <dgm:spPr/>
      <dgm:t>
        <a:bodyPr/>
        <a:lstStyle/>
        <a:p>
          <a:endParaRPr lang="en-US"/>
        </a:p>
      </dgm:t>
    </dgm:pt>
    <dgm:pt modelId="{E3235902-47C2-4470-8A65-974FF3F830DB}">
      <dgm:prSet/>
      <dgm:spPr/>
      <dgm:t>
        <a:bodyPr/>
        <a:lstStyle/>
        <a:p>
          <a:pPr>
            <a:lnSpc>
              <a:spcPct val="100000"/>
            </a:lnSpc>
          </a:pPr>
          <a:r>
            <a:rPr lang="en-US"/>
            <a:t>Distributed denial-of-service attacks</a:t>
          </a:r>
        </a:p>
      </dgm:t>
    </dgm:pt>
    <dgm:pt modelId="{192CD018-DD12-4860-9C45-875C55F92C56}" type="parTrans" cxnId="{74BD485C-BAF7-46A4-A81A-CB773C3E732E}">
      <dgm:prSet/>
      <dgm:spPr/>
      <dgm:t>
        <a:bodyPr/>
        <a:lstStyle/>
        <a:p>
          <a:endParaRPr lang="en-US"/>
        </a:p>
      </dgm:t>
    </dgm:pt>
    <dgm:pt modelId="{33469C94-89A8-4DD9-969F-DE5E4A8D3E31}" type="sibTrans" cxnId="{74BD485C-BAF7-46A4-A81A-CB773C3E732E}">
      <dgm:prSet/>
      <dgm:spPr/>
      <dgm:t>
        <a:bodyPr/>
        <a:lstStyle/>
        <a:p>
          <a:endParaRPr lang="en-US"/>
        </a:p>
      </dgm:t>
    </dgm:pt>
    <dgm:pt modelId="{F228F3F9-AE27-4893-9FD0-E82AEAC29E52}" type="pres">
      <dgm:prSet presAssocID="{6F9E1A4C-6B1D-4344-8228-5E972CF22640}" presName="root" presStyleCnt="0">
        <dgm:presLayoutVars>
          <dgm:dir/>
          <dgm:resizeHandles val="exact"/>
        </dgm:presLayoutVars>
      </dgm:prSet>
      <dgm:spPr/>
    </dgm:pt>
    <dgm:pt modelId="{469EA022-6EDF-4BA5-A79C-9461E094E53D}" type="pres">
      <dgm:prSet presAssocID="{641B878E-6F60-4D76-A86F-33D135BFA46A}" presName="compNode" presStyleCnt="0"/>
      <dgm:spPr/>
    </dgm:pt>
    <dgm:pt modelId="{AB8D25B9-DA6E-463F-B396-BCB1F1759D4E}" type="pres">
      <dgm:prSet presAssocID="{641B878E-6F60-4D76-A86F-33D135BFA46A}" presName="bgRect" presStyleLbl="bgShp" presStyleIdx="0" presStyleCnt="2"/>
      <dgm:spPr/>
    </dgm:pt>
    <dgm:pt modelId="{768C7D49-B42F-44F2-A5B0-116BD59A16E9}" type="pres">
      <dgm:prSet presAssocID="{641B878E-6F60-4D76-A86F-33D135BFA46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8AA86494-1A1B-4939-B7C7-0A0537242EAE}" type="pres">
      <dgm:prSet presAssocID="{641B878E-6F60-4D76-A86F-33D135BFA46A}" presName="spaceRect" presStyleCnt="0"/>
      <dgm:spPr/>
    </dgm:pt>
    <dgm:pt modelId="{E442A549-F89E-4921-8543-1C605B49394F}" type="pres">
      <dgm:prSet presAssocID="{641B878E-6F60-4D76-A86F-33D135BFA46A}" presName="parTx" presStyleLbl="revTx" presStyleIdx="0" presStyleCnt="4">
        <dgm:presLayoutVars>
          <dgm:chMax val="0"/>
          <dgm:chPref val="0"/>
        </dgm:presLayoutVars>
      </dgm:prSet>
      <dgm:spPr/>
    </dgm:pt>
    <dgm:pt modelId="{406B75E9-EC38-48ED-B025-902A45AB4240}" type="pres">
      <dgm:prSet presAssocID="{641B878E-6F60-4D76-A86F-33D135BFA46A}" presName="desTx" presStyleLbl="revTx" presStyleIdx="1" presStyleCnt="4">
        <dgm:presLayoutVars/>
      </dgm:prSet>
      <dgm:spPr/>
    </dgm:pt>
    <dgm:pt modelId="{A29E33F3-5AC8-4A89-AAB8-C0CC4E2DEE47}" type="pres">
      <dgm:prSet presAssocID="{48EC4EB3-36D2-4766-A550-775961E716FB}" presName="sibTrans" presStyleCnt="0"/>
      <dgm:spPr/>
    </dgm:pt>
    <dgm:pt modelId="{97E81FB7-E445-4741-9238-0EC391A3F61A}" type="pres">
      <dgm:prSet presAssocID="{4647CC52-FE8F-4B4B-9934-C2652AD3248A}" presName="compNode" presStyleCnt="0"/>
      <dgm:spPr/>
    </dgm:pt>
    <dgm:pt modelId="{9209E217-D5A5-4D5F-A163-97396A5F9968}" type="pres">
      <dgm:prSet presAssocID="{4647CC52-FE8F-4B4B-9934-C2652AD3248A}" presName="bgRect" presStyleLbl="bgShp" presStyleIdx="1" presStyleCnt="2"/>
      <dgm:spPr/>
    </dgm:pt>
    <dgm:pt modelId="{DECB1BB4-BF0E-4A19-BF2B-C9B87E1E5A26}" type="pres">
      <dgm:prSet presAssocID="{4647CC52-FE8F-4B4B-9934-C2652AD3248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E9F07DB9-6BA9-4B73-BC8C-A0FB9F3E2B8F}" type="pres">
      <dgm:prSet presAssocID="{4647CC52-FE8F-4B4B-9934-C2652AD3248A}" presName="spaceRect" presStyleCnt="0"/>
      <dgm:spPr/>
    </dgm:pt>
    <dgm:pt modelId="{A9F24E16-848D-4FA1-A58E-18196AB9A9B5}" type="pres">
      <dgm:prSet presAssocID="{4647CC52-FE8F-4B4B-9934-C2652AD3248A}" presName="parTx" presStyleLbl="revTx" presStyleIdx="2" presStyleCnt="4">
        <dgm:presLayoutVars>
          <dgm:chMax val="0"/>
          <dgm:chPref val="0"/>
        </dgm:presLayoutVars>
      </dgm:prSet>
      <dgm:spPr/>
    </dgm:pt>
    <dgm:pt modelId="{63D95E40-DD72-4F33-8827-B7FA5421A95E}" type="pres">
      <dgm:prSet presAssocID="{4647CC52-FE8F-4B4B-9934-C2652AD3248A}" presName="desTx" presStyleLbl="revTx" presStyleIdx="3" presStyleCnt="4">
        <dgm:presLayoutVars/>
      </dgm:prSet>
      <dgm:spPr/>
    </dgm:pt>
  </dgm:ptLst>
  <dgm:cxnLst>
    <dgm:cxn modelId="{B77B2400-3AEA-4FC5-8031-EFE7EE866F5E}" srcId="{641B878E-6F60-4D76-A86F-33D135BFA46A}" destId="{C34F28AB-F8E3-40B4-81D6-9DF9B12A7932}" srcOrd="0" destOrd="0" parTransId="{A937ADC7-9ADE-4CFB-A936-5525D7956AFE}" sibTransId="{89243777-E9EF-42B1-9E5F-94136480BF78}"/>
    <dgm:cxn modelId="{1B9E7A0B-2E8E-4080-B314-0F7BB0164035}" srcId="{6F9E1A4C-6B1D-4344-8228-5E972CF22640}" destId="{4647CC52-FE8F-4B4B-9934-C2652AD3248A}" srcOrd="1" destOrd="0" parTransId="{ED4A40DD-5A6B-454F-8177-D22AC5E0B10A}" sibTransId="{E1DBC840-890A-4E4F-B1CE-6B224D979C5A}"/>
    <dgm:cxn modelId="{3CEF1317-4695-4659-9B0D-CC13CA545098}" type="presOf" srcId="{641B878E-6F60-4D76-A86F-33D135BFA46A}" destId="{E442A549-F89E-4921-8543-1C605B49394F}" srcOrd="0" destOrd="0" presId="urn:microsoft.com/office/officeart/2018/2/layout/IconVerticalSolidList"/>
    <dgm:cxn modelId="{93116626-3921-470D-82A1-32CFB2F15676}" type="presOf" srcId="{659F1AAE-3021-4A6D-BB9A-07494BF52C64}" destId="{406B75E9-EC38-48ED-B025-902A45AB4240}" srcOrd="0" destOrd="3" presId="urn:microsoft.com/office/officeart/2018/2/layout/IconVerticalSolidList"/>
    <dgm:cxn modelId="{BBEBFF34-7663-44BB-8E6A-AE42E48727AB}" srcId="{641B878E-6F60-4D76-A86F-33D135BFA46A}" destId="{54FA643C-EEDB-4E03-AB0F-61F556490013}" srcOrd="1" destOrd="0" parTransId="{102D738E-98A3-49A3-8848-3DC4513B7D27}" sibTransId="{81965F42-06E5-40B6-8E80-31DDAA82FE17}"/>
    <dgm:cxn modelId="{74BD485C-BAF7-46A4-A81A-CB773C3E732E}" srcId="{4647CC52-FE8F-4B4B-9934-C2652AD3248A}" destId="{E3235902-47C2-4470-8A65-974FF3F830DB}" srcOrd="1" destOrd="0" parTransId="{192CD018-DD12-4860-9C45-875C55F92C56}" sibTransId="{33469C94-89A8-4DD9-969F-DE5E4A8D3E31}"/>
    <dgm:cxn modelId="{3EEE8A67-4502-4BC6-BE91-AF4982EB35EC}" srcId="{6F9E1A4C-6B1D-4344-8228-5E972CF22640}" destId="{641B878E-6F60-4D76-A86F-33D135BFA46A}" srcOrd="0" destOrd="0" parTransId="{7B32F7AB-3568-40E3-BA00-4D9C28139BB9}" sibTransId="{48EC4EB3-36D2-4766-A550-775961E716FB}"/>
    <dgm:cxn modelId="{83DD4B77-BD32-49E1-982F-43ACB0766AF8}" type="presOf" srcId="{34AD8B4B-A752-4D27-8F4E-D11B981A3189}" destId="{406B75E9-EC38-48ED-B025-902A45AB4240}" srcOrd="0" destOrd="2" presId="urn:microsoft.com/office/officeart/2018/2/layout/IconVerticalSolidList"/>
    <dgm:cxn modelId="{3765C693-526E-4FA7-B9FE-C7F1B3D40094}" type="presOf" srcId="{E3235902-47C2-4470-8A65-974FF3F830DB}" destId="{63D95E40-DD72-4F33-8827-B7FA5421A95E}" srcOrd="0" destOrd="1" presId="urn:microsoft.com/office/officeart/2018/2/layout/IconVerticalSolidList"/>
    <dgm:cxn modelId="{4FFAD0A1-F035-4A5E-941E-D1C3DD9F3EE7}" srcId="{4647CC52-FE8F-4B4B-9934-C2652AD3248A}" destId="{24CCDF45-0380-418D-A928-01EFEB9AE0F9}" srcOrd="0" destOrd="0" parTransId="{7108EB41-33EE-4C1A-A096-D6D12802319B}" sibTransId="{7A596F40-BC29-408E-9829-9CFF3957F8AC}"/>
    <dgm:cxn modelId="{0E3959A2-F69F-4A04-8FCE-DCF9F24A859E}" srcId="{641B878E-6F60-4D76-A86F-33D135BFA46A}" destId="{34AD8B4B-A752-4D27-8F4E-D11B981A3189}" srcOrd="2" destOrd="0" parTransId="{FDDB7232-F08C-45F4-B60E-4BFE6778894D}" sibTransId="{DDB1B3B6-1194-446F-B8E4-3CCCD7A3C015}"/>
    <dgm:cxn modelId="{509EC3B2-AFBB-467F-A44D-EADAFEE144AD}" type="presOf" srcId="{C34F28AB-F8E3-40B4-81D6-9DF9B12A7932}" destId="{406B75E9-EC38-48ED-B025-902A45AB4240}" srcOrd="0" destOrd="0" presId="urn:microsoft.com/office/officeart/2018/2/layout/IconVerticalSolidList"/>
    <dgm:cxn modelId="{1C95D6B7-CF44-40DE-99C5-FE7BB1DF2E75}" type="presOf" srcId="{4647CC52-FE8F-4B4B-9934-C2652AD3248A}" destId="{A9F24E16-848D-4FA1-A58E-18196AB9A9B5}" srcOrd="0" destOrd="0" presId="urn:microsoft.com/office/officeart/2018/2/layout/IconVerticalSolidList"/>
    <dgm:cxn modelId="{8D6459BB-1530-4A03-BA8C-7418F301E702}" type="presOf" srcId="{24CCDF45-0380-418D-A928-01EFEB9AE0F9}" destId="{63D95E40-DD72-4F33-8827-B7FA5421A95E}" srcOrd="0" destOrd="0" presId="urn:microsoft.com/office/officeart/2018/2/layout/IconVerticalSolidList"/>
    <dgm:cxn modelId="{2BDA11CC-29A5-4BA1-A6AC-E3A75B4A954C}" type="presOf" srcId="{6F9E1A4C-6B1D-4344-8228-5E972CF22640}" destId="{F228F3F9-AE27-4893-9FD0-E82AEAC29E52}" srcOrd="0" destOrd="0" presId="urn:microsoft.com/office/officeart/2018/2/layout/IconVerticalSolidList"/>
    <dgm:cxn modelId="{C6CA72DC-7E1D-47E5-89C8-86655A00A91B}" type="presOf" srcId="{54FA643C-EEDB-4E03-AB0F-61F556490013}" destId="{406B75E9-EC38-48ED-B025-902A45AB4240}" srcOrd="0" destOrd="1" presId="urn:microsoft.com/office/officeart/2018/2/layout/IconVerticalSolidList"/>
    <dgm:cxn modelId="{7AAFCEFF-02EB-42B2-A429-5A116E8DCD11}" srcId="{641B878E-6F60-4D76-A86F-33D135BFA46A}" destId="{659F1AAE-3021-4A6D-BB9A-07494BF52C64}" srcOrd="3" destOrd="0" parTransId="{BAB649A8-9717-4C0B-8284-B21986E89136}" sibTransId="{8DED57A5-52DB-4A4A-BF8A-DEFF478BF325}"/>
    <dgm:cxn modelId="{C771328D-0102-41C5-8896-C43F65B14B04}" type="presParOf" srcId="{F228F3F9-AE27-4893-9FD0-E82AEAC29E52}" destId="{469EA022-6EDF-4BA5-A79C-9461E094E53D}" srcOrd="0" destOrd="0" presId="urn:microsoft.com/office/officeart/2018/2/layout/IconVerticalSolidList"/>
    <dgm:cxn modelId="{24AB349C-3D55-4DC6-ACF8-C2AD828285FC}" type="presParOf" srcId="{469EA022-6EDF-4BA5-A79C-9461E094E53D}" destId="{AB8D25B9-DA6E-463F-B396-BCB1F1759D4E}" srcOrd="0" destOrd="0" presId="urn:microsoft.com/office/officeart/2018/2/layout/IconVerticalSolidList"/>
    <dgm:cxn modelId="{5596C7FF-9215-4D71-AA67-6E5F90A86F19}" type="presParOf" srcId="{469EA022-6EDF-4BA5-A79C-9461E094E53D}" destId="{768C7D49-B42F-44F2-A5B0-116BD59A16E9}" srcOrd="1" destOrd="0" presId="urn:microsoft.com/office/officeart/2018/2/layout/IconVerticalSolidList"/>
    <dgm:cxn modelId="{367F4463-138E-40A3-880E-2FF56D1DF901}" type="presParOf" srcId="{469EA022-6EDF-4BA5-A79C-9461E094E53D}" destId="{8AA86494-1A1B-4939-B7C7-0A0537242EAE}" srcOrd="2" destOrd="0" presId="urn:microsoft.com/office/officeart/2018/2/layout/IconVerticalSolidList"/>
    <dgm:cxn modelId="{7A71E8AE-D51D-48CD-8033-F4A79302ACA3}" type="presParOf" srcId="{469EA022-6EDF-4BA5-A79C-9461E094E53D}" destId="{E442A549-F89E-4921-8543-1C605B49394F}" srcOrd="3" destOrd="0" presId="urn:microsoft.com/office/officeart/2018/2/layout/IconVerticalSolidList"/>
    <dgm:cxn modelId="{5CB7C524-B71A-4D43-B988-0D0DF2F9ADFC}" type="presParOf" srcId="{469EA022-6EDF-4BA5-A79C-9461E094E53D}" destId="{406B75E9-EC38-48ED-B025-902A45AB4240}" srcOrd="4" destOrd="0" presId="urn:microsoft.com/office/officeart/2018/2/layout/IconVerticalSolidList"/>
    <dgm:cxn modelId="{E22F263F-9414-430F-93FB-3714943B95E9}" type="presParOf" srcId="{F228F3F9-AE27-4893-9FD0-E82AEAC29E52}" destId="{A29E33F3-5AC8-4A89-AAB8-C0CC4E2DEE47}" srcOrd="1" destOrd="0" presId="urn:microsoft.com/office/officeart/2018/2/layout/IconVerticalSolidList"/>
    <dgm:cxn modelId="{98B7F962-5D56-41E1-8C52-182A7721C1C1}" type="presParOf" srcId="{F228F3F9-AE27-4893-9FD0-E82AEAC29E52}" destId="{97E81FB7-E445-4741-9238-0EC391A3F61A}" srcOrd="2" destOrd="0" presId="urn:microsoft.com/office/officeart/2018/2/layout/IconVerticalSolidList"/>
    <dgm:cxn modelId="{FDA3277C-92AC-4719-B726-23DDD7C118F2}" type="presParOf" srcId="{97E81FB7-E445-4741-9238-0EC391A3F61A}" destId="{9209E217-D5A5-4D5F-A163-97396A5F9968}" srcOrd="0" destOrd="0" presId="urn:microsoft.com/office/officeart/2018/2/layout/IconVerticalSolidList"/>
    <dgm:cxn modelId="{4DFBC2A2-39F6-4443-8342-1E25938170A6}" type="presParOf" srcId="{97E81FB7-E445-4741-9238-0EC391A3F61A}" destId="{DECB1BB4-BF0E-4A19-BF2B-C9B87E1E5A26}" srcOrd="1" destOrd="0" presId="urn:microsoft.com/office/officeart/2018/2/layout/IconVerticalSolidList"/>
    <dgm:cxn modelId="{BA927398-1EE1-460B-B5C5-06F3E6EC8CE2}" type="presParOf" srcId="{97E81FB7-E445-4741-9238-0EC391A3F61A}" destId="{E9F07DB9-6BA9-4B73-BC8C-A0FB9F3E2B8F}" srcOrd="2" destOrd="0" presId="urn:microsoft.com/office/officeart/2018/2/layout/IconVerticalSolidList"/>
    <dgm:cxn modelId="{3C8E5238-3112-44F3-A36F-0E3CF9E7369A}" type="presParOf" srcId="{97E81FB7-E445-4741-9238-0EC391A3F61A}" destId="{A9F24E16-848D-4FA1-A58E-18196AB9A9B5}" srcOrd="3" destOrd="0" presId="urn:microsoft.com/office/officeart/2018/2/layout/IconVerticalSolidList"/>
    <dgm:cxn modelId="{564048BE-2B0B-422B-A89B-49F105A45EDB}" type="presParOf" srcId="{97E81FB7-E445-4741-9238-0EC391A3F61A}" destId="{63D95E40-DD72-4F33-8827-B7FA5421A95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C605F3-1430-4891-8615-1F6689959C0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98F9210-9E6B-4090-A3EF-79E36EAC8E3A}">
      <dgm:prSet/>
      <dgm:spPr/>
      <dgm:t>
        <a:bodyPr/>
        <a:lstStyle/>
        <a:p>
          <a:r>
            <a:rPr lang="en-US" baseline="0"/>
            <a:t>This first and the basic objective to build this project is to totally control the flow of the data packets across the entire network</a:t>
          </a:r>
          <a:endParaRPr lang="en-US"/>
        </a:p>
      </dgm:t>
    </dgm:pt>
    <dgm:pt modelId="{7BEA4AF0-29DE-4527-80B3-C6AD95718CB4}" type="parTrans" cxnId="{CC27E6B1-5747-4587-AF91-3337D4A3C3EC}">
      <dgm:prSet/>
      <dgm:spPr/>
      <dgm:t>
        <a:bodyPr/>
        <a:lstStyle/>
        <a:p>
          <a:endParaRPr lang="en-US"/>
        </a:p>
      </dgm:t>
    </dgm:pt>
    <dgm:pt modelId="{5F7D398A-BFB3-420A-9F76-D422A38E2A1B}" type="sibTrans" cxnId="{CC27E6B1-5747-4587-AF91-3337D4A3C3EC}">
      <dgm:prSet/>
      <dgm:spPr/>
      <dgm:t>
        <a:bodyPr/>
        <a:lstStyle/>
        <a:p>
          <a:endParaRPr lang="en-US"/>
        </a:p>
      </dgm:t>
    </dgm:pt>
    <dgm:pt modelId="{6DA3538E-DC07-44A0-AF64-CE718AB3006E}">
      <dgm:prSet/>
      <dgm:spPr/>
      <dgm:t>
        <a:bodyPr/>
        <a:lstStyle/>
        <a:p>
          <a:r>
            <a:rPr lang="en-US" baseline="0"/>
            <a:t>Maintaining the complete logs of all the communications that are passing through the firewall controller</a:t>
          </a:r>
          <a:endParaRPr lang="en-US"/>
        </a:p>
      </dgm:t>
    </dgm:pt>
    <dgm:pt modelId="{C895A5B1-9A36-430C-AD35-8489AF8D8AE0}" type="parTrans" cxnId="{AA1D78AF-AEE9-48B8-9720-60FCC044DBD4}">
      <dgm:prSet/>
      <dgm:spPr/>
      <dgm:t>
        <a:bodyPr/>
        <a:lstStyle/>
        <a:p>
          <a:endParaRPr lang="en-US"/>
        </a:p>
      </dgm:t>
    </dgm:pt>
    <dgm:pt modelId="{F6522239-6683-449D-B9B7-F22B0BFD76A9}" type="sibTrans" cxnId="{AA1D78AF-AEE9-48B8-9720-60FCC044DBD4}">
      <dgm:prSet/>
      <dgm:spPr/>
      <dgm:t>
        <a:bodyPr/>
        <a:lstStyle/>
        <a:p>
          <a:endParaRPr lang="en-US"/>
        </a:p>
      </dgm:t>
    </dgm:pt>
    <dgm:pt modelId="{6ED7603B-9C7B-4736-84F1-D141DCDDD827}">
      <dgm:prSet/>
      <dgm:spPr/>
      <dgm:t>
        <a:bodyPr/>
        <a:lstStyle/>
        <a:p>
          <a:r>
            <a:rPr lang="en-US" baseline="0"/>
            <a:t>Preventing the Active attacks</a:t>
          </a:r>
          <a:endParaRPr lang="en-US"/>
        </a:p>
      </dgm:t>
    </dgm:pt>
    <dgm:pt modelId="{A10A9B0A-2B7D-4E0B-B415-EB53027956F4}" type="parTrans" cxnId="{29A77853-7B6D-4627-BDFF-0D8A9810B301}">
      <dgm:prSet/>
      <dgm:spPr/>
      <dgm:t>
        <a:bodyPr/>
        <a:lstStyle/>
        <a:p>
          <a:endParaRPr lang="en-US"/>
        </a:p>
      </dgm:t>
    </dgm:pt>
    <dgm:pt modelId="{FF28AD8C-A434-4D55-8F63-7630B394CCCD}" type="sibTrans" cxnId="{29A77853-7B6D-4627-BDFF-0D8A9810B301}">
      <dgm:prSet/>
      <dgm:spPr/>
      <dgm:t>
        <a:bodyPr/>
        <a:lstStyle/>
        <a:p>
          <a:endParaRPr lang="en-US"/>
        </a:p>
      </dgm:t>
    </dgm:pt>
    <dgm:pt modelId="{03EB2413-B313-4DBC-91D7-6A9BCF0CF9F8}">
      <dgm:prSet/>
      <dgm:spPr/>
      <dgm:t>
        <a:bodyPr/>
        <a:lstStyle/>
        <a:p>
          <a:r>
            <a:rPr lang="en-US" baseline="0"/>
            <a:t>Preventing internal and External threats</a:t>
          </a:r>
          <a:endParaRPr lang="en-US"/>
        </a:p>
      </dgm:t>
    </dgm:pt>
    <dgm:pt modelId="{74BD875D-8237-44F3-98C6-0827349F52FB}" type="parTrans" cxnId="{8483D44C-CE36-4A15-89A1-629C2AA6AC32}">
      <dgm:prSet/>
      <dgm:spPr/>
      <dgm:t>
        <a:bodyPr/>
        <a:lstStyle/>
        <a:p>
          <a:endParaRPr lang="en-US"/>
        </a:p>
      </dgm:t>
    </dgm:pt>
    <dgm:pt modelId="{467E6BF0-CB5D-4279-9C95-BE1BE62B0CE6}" type="sibTrans" cxnId="{8483D44C-CE36-4A15-89A1-629C2AA6AC32}">
      <dgm:prSet/>
      <dgm:spPr/>
      <dgm:t>
        <a:bodyPr/>
        <a:lstStyle/>
        <a:p>
          <a:endParaRPr lang="en-US"/>
        </a:p>
      </dgm:t>
    </dgm:pt>
    <dgm:pt modelId="{96861EAE-C6A1-4E85-ABD3-13E86265BB4D}">
      <dgm:prSet/>
      <dgm:spPr/>
      <dgm:t>
        <a:bodyPr/>
        <a:lstStyle/>
        <a:p>
          <a:r>
            <a:rPr lang="en-US" baseline="0"/>
            <a:t>Dealing with the structured and unstructured attacks</a:t>
          </a:r>
          <a:endParaRPr lang="en-US"/>
        </a:p>
      </dgm:t>
    </dgm:pt>
    <dgm:pt modelId="{F8AC1782-BE76-4D30-984B-158A2DBB378E}" type="parTrans" cxnId="{9D4597ED-A80D-4B03-9131-B8DAEBC87D51}">
      <dgm:prSet/>
      <dgm:spPr/>
      <dgm:t>
        <a:bodyPr/>
        <a:lstStyle/>
        <a:p>
          <a:endParaRPr lang="en-US"/>
        </a:p>
      </dgm:t>
    </dgm:pt>
    <dgm:pt modelId="{89FE1FD5-C633-4670-9E10-F24C65389BCD}" type="sibTrans" cxnId="{9D4597ED-A80D-4B03-9131-B8DAEBC87D51}">
      <dgm:prSet/>
      <dgm:spPr/>
      <dgm:t>
        <a:bodyPr/>
        <a:lstStyle/>
        <a:p>
          <a:endParaRPr lang="en-US"/>
        </a:p>
      </dgm:t>
    </dgm:pt>
    <dgm:pt modelId="{F5ED0B41-266E-4DDF-BA75-8BD80CDFB25E}">
      <dgm:prSet/>
      <dgm:spPr/>
      <dgm:t>
        <a:bodyPr/>
        <a:lstStyle/>
        <a:p>
          <a:r>
            <a:rPr lang="en-US" baseline="0"/>
            <a:t>Confidentiality: Keeping the information safely in the servers and avoid unauthorize access to the servers.</a:t>
          </a:r>
          <a:endParaRPr lang="en-US"/>
        </a:p>
      </dgm:t>
    </dgm:pt>
    <dgm:pt modelId="{94B88FD0-78EA-4774-B316-E63E8883A3FF}" type="parTrans" cxnId="{2BCF4C67-3853-471B-8499-B500E84D8475}">
      <dgm:prSet/>
      <dgm:spPr/>
      <dgm:t>
        <a:bodyPr/>
        <a:lstStyle/>
        <a:p>
          <a:endParaRPr lang="en-US"/>
        </a:p>
      </dgm:t>
    </dgm:pt>
    <dgm:pt modelId="{114A8834-47BB-4E21-B558-8EDB7866C300}" type="sibTrans" cxnId="{2BCF4C67-3853-471B-8499-B500E84D8475}">
      <dgm:prSet/>
      <dgm:spPr/>
      <dgm:t>
        <a:bodyPr/>
        <a:lstStyle/>
        <a:p>
          <a:endParaRPr lang="en-US"/>
        </a:p>
      </dgm:t>
    </dgm:pt>
    <dgm:pt modelId="{9AA83DCB-078A-4C09-BAB9-731E6FE35BCC}">
      <dgm:prSet/>
      <dgm:spPr/>
      <dgm:t>
        <a:bodyPr/>
        <a:lstStyle/>
        <a:p>
          <a:r>
            <a:rPr lang="en-US" baseline="0"/>
            <a:t>Maintaining the integrity of the network, if the data is within the network</a:t>
          </a:r>
          <a:endParaRPr lang="en-US"/>
        </a:p>
      </dgm:t>
    </dgm:pt>
    <dgm:pt modelId="{9A505DA0-522A-4B13-95DA-304671782933}" type="parTrans" cxnId="{46D68724-CC4F-43F2-B7A8-F2C6AC65E870}">
      <dgm:prSet/>
      <dgm:spPr/>
      <dgm:t>
        <a:bodyPr/>
        <a:lstStyle/>
        <a:p>
          <a:endParaRPr lang="en-US"/>
        </a:p>
      </dgm:t>
    </dgm:pt>
    <dgm:pt modelId="{77EAFCD8-C272-4601-8A1F-CC90D708F0A6}" type="sibTrans" cxnId="{46D68724-CC4F-43F2-B7A8-F2C6AC65E870}">
      <dgm:prSet/>
      <dgm:spPr/>
      <dgm:t>
        <a:bodyPr/>
        <a:lstStyle/>
        <a:p>
          <a:endParaRPr lang="en-US"/>
        </a:p>
      </dgm:t>
    </dgm:pt>
    <dgm:pt modelId="{C28EEB6C-1E86-4410-A52F-528A622B0077}" type="pres">
      <dgm:prSet presAssocID="{DFC605F3-1430-4891-8615-1F6689959C02}" presName="root" presStyleCnt="0">
        <dgm:presLayoutVars>
          <dgm:dir/>
          <dgm:resizeHandles val="exact"/>
        </dgm:presLayoutVars>
      </dgm:prSet>
      <dgm:spPr/>
    </dgm:pt>
    <dgm:pt modelId="{705214B1-E684-4CDF-BE95-4D995A6EE68C}" type="pres">
      <dgm:prSet presAssocID="{DFC605F3-1430-4891-8615-1F6689959C02}" presName="container" presStyleCnt="0">
        <dgm:presLayoutVars>
          <dgm:dir/>
          <dgm:resizeHandles val="exact"/>
        </dgm:presLayoutVars>
      </dgm:prSet>
      <dgm:spPr/>
    </dgm:pt>
    <dgm:pt modelId="{7FB9F16D-DADB-446E-AE43-5A1B3385E4C8}" type="pres">
      <dgm:prSet presAssocID="{798F9210-9E6B-4090-A3EF-79E36EAC8E3A}" presName="compNode" presStyleCnt="0"/>
      <dgm:spPr/>
    </dgm:pt>
    <dgm:pt modelId="{50FB0B2D-7C5A-41C0-B198-D150C911BC5E}" type="pres">
      <dgm:prSet presAssocID="{798F9210-9E6B-4090-A3EF-79E36EAC8E3A}" presName="iconBgRect" presStyleLbl="bgShp" presStyleIdx="0" presStyleCnt="7"/>
      <dgm:spPr/>
    </dgm:pt>
    <dgm:pt modelId="{DA2B8341-AFAB-4058-9FAB-3D972F81DB72}" type="pres">
      <dgm:prSet presAssocID="{798F9210-9E6B-4090-A3EF-79E36EAC8E3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73F4EA17-A478-4208-A0EC-F4C5C7C3933C}" type="pres">
      <dgm:prSet presAssocID="{798F9210-9E6B-4090-A3EF-79E36EAC8E3A}" presName="spaceRect" presStyleCnt="0"/>
      <dgm:spPr/>
    </dgm:pt>
    <dgm:pt modelId="{099348BF-0B38-45B9-A200-421C427C16A6}" type="pres">
      <dgm:prSet presAssocID="{798F9210-9E6B-4090-A3EF-79E36EAC8E3A}" presName="textRect" presStyleLbl="revTx" presStyleIdx="0" presStyleCnt="7">
        <dgm:presLayoutVars>
          <dgm:chMax val="1"/>
          <dgm:chPref val="1"/>
        </dgm:presLayoutVars>
      </dgm:prSet>
      <dgm:spPr/>
    </dgm:pt>
    <dgm:pt modelId="{E038A44D-7312-4079-A2EE-D16772B2F20C}" type="pres">
      <dgm:prSet presAssocID="{5F7D398A-BFB3-420A-9F76-D422A38E2A1B}" presName="sibTrans" presStyleLbl="sibTrans2D1" presStyleIdx="0" presStyleCnt="0"/>
      <dgm:spPr/>
    </dgm:pt>
    <dgm:pt modelId="{F588D356-08F9-4E54-9C78-05BBD751A99A}" type="pres">
      <dgm:prSet presAssocID="{6DA3538E-DC07-44A0-AF64-CE718AB3006E}" presName="compNode" presStyleCnt="0"/>
      <dgm:spPr/>
    </dgm:pt>
    <dgm:pt modelId="{E154181D-BC08-49BF-BD25-E3544355048D}" type="pres">
      <dgm:prSet presAssocID="{6DA3538E-DC07-44A0-AF64-CE718AB3006E}" presName="iconBgRect" presStyleLbl="bgShp" presStyleIdx="1" presStyleCnt="7"/>
      <dgm:spPr/>
    </dgm:pt>
    <dgm:pt modelId="{C62B43E7-6D37-4E6A-8A16-12A24005DD40}" type="pres">
      <dgm:prSet presAssocID="{6DA3538E-DC07-44A0-AF64-CE718AB3006E}"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07C87D88-3620-4392-B5B6-BF2D5778E5B1}" type="pres">
      <dgm:prSet presAssocID="{6DA3538E-DC07-44A0-AF64-CE718AB3006E}" presName="spaceRect" presStyleCnt="0"/>
      <dgm:spPr/>
    </dgm:pt>
    <dgm:pt modelId="{F86A80B7-5EAB-49DF-BABD-C7DB96AB7234}" type="pres">
      <dgm:prSet presAssocID="{6DA3538E-DC07-44A0-AF64-CE718AB3006E}" presName="textRect" presStyleLbl="revTx" presStyleIdx="1" presStyleCnt="7">
        <dgm:presLayoutVars>
          <dgm:chMax val="1"/>
          <dgm:chPref val="1"/>
        </dgm:presLayoutVars>
      </dgm:prSet>
      <dgm:spPr/>
    </dgm:pt>
    <dgm:pt modelId="{98E7333D-D1CC-4230-BA78-B6D0A83942EB}" type="pres">
      <dgm:prSet presAssocID="{F6522239-6683-449D-B9B7-F22B0BFD76A9}" presName="sibTrans" presStyleLbl="sibTrans2D1" presStyleIdx="0" presStyleCnt="0"/>
      <dgm:spPr/>
    </dgm:pt>
    <dgm:pt modelId="{2BB3D925-A78A-4CC8-83A8-E32C0BDC0023}" type="pres">
      <dgm:prSet presAssocID="{6ED7603B-9C7B-4736-84F1-D141DCDDD827}" presName="compNode" presStyleCnt="0"/>
      <dgm:spPr/>
    </dgm:pt>
    <dgm:pt modelId="{E719BC4E-7A1C-4507-991B-39EEE5375845}" type="pres">
      <dgm:prSet presAssocID="{6ED7603B-9C7B-4736-84F1-D141DCDDD827}" presName="iconBgRect" presStyleLbl="bgShp" presStyleIdx="2" presStyleCnt="7"/>
      <dgm:spPr/>
    </dgm:pt>
    <dgm:pt modelId="{2C0C8C97-1031-4252-870A-29A0D7D8C686}" type="pres">
      <dgm:prSet presAssocID="{6ED7603B-9C7B-4736-84F1-D141DCDDD827}"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xplosion"/>
        </a:ext>
      </dgm:extLst>
    </dgm:pt>
    <dgm:pt modelId="{B01B11B7-F270-4585-83C0-150FC9352B7C}" type="pres">
      <dgm:prSet presAssocID="{6ED7603B-9C7B-4736-84F1-D141DCDDD827}" presName="spaceRect" presStyleCnt="0"/>
      <dgm:spPr/>
    </dgm:pt>
    <dgm:pt modelId="{08E26EAC-433C-4B30-AAC8-7BC3C07F5CB1}" type="pres">
      <dgm:prSet presAssocID="{6ED7603B-9C7B-4736-84F1-D141DCDDD827}" presName="textRect" presStyleLbl="revTx" presStyleIdx="2" presStyleCnt="7">
        <dgm:presLayoutVars>
          <dgm:chMax val="1"/>
          <dgm:chPref val="1"/>
        </dgm:presLayoutVars>
      </dgm:prSet>
      <dgm:spPr/>
    </dgm:pt>
    <dgm:pt modelId="{58B36401-925A-4021-8E32-E4CA991EAE55}" type="pres">
      <dgm:prSet presAssocID="{FF28AD8C-A434-4D55-8F63-7630B394CCCD}" presName="sibTrans" presStyleLbl="sibTrans2D1" presStyleIdx="0" presStyleCnt="0"/>
      <dgm:spPr/>
    </dgm:pt>
    <dgm:pt modelId="{3E3DB815-D88F-41DA-912B-BBE995889E0C}" type="pres">
      <dgm:prSet presAssocID="{03EB2413-B313-4DBC-91D7-6A9BCF0CF9F8}" presName="compNode" presStyleCnt="0"/>
      <dgm:spPr/>
    </dgm:pt>
    <dgm:pt modelId="{B399E952-0C63-44AB-9261-06D5456158AF}" type="pres">
      <dgm:prSet presAssocID="{03EB2413-B313-4DBC-91D7-6A9BCF0CF9F8}" presName="iconBgRect" presStyleLbl="bgShp" presStyleIdx="3" presStyleCnt="7"/>
      <dgm:spPr/>
    </dgm:pt>
    <dgm:pt modelId="{8F17CC9B-6605-4DFB-9B06-9D32FF2AA217}" type="pres">
      <dgm:prSet presAssocID="{03EB2413-B313-4DBC-91D7-6A9BCF0CF9F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1D13F147-EA8E-49C4-A2CA-FED504ADF3B3}" type="pres">
      <dgm:prSet presAssocID="{03EB2413-B313-4DBC-91D7-6A9BCF0CF9F8}" presName="spaceRect" presStyleCnt="0"/>
      <dgm:spPr/>
    </dgm:pt>
    <dgm:pt modelId="{4ED10E62-33EE-4E27-A783-1AC5A07489BE}" type="pres">
      <dgm:prSet presAssocID="{03EB2413-B313-4DBC-91D7-6A9BCF0CF9F8}" presName="textRect" presStyleLbl="revTx" presStyleIdx="3" presStyleCnt="7">
        <dgm:presLayoutVars>
          <dgm:chMax val="1"/>
          <dgm:chPref val="1"/>
        </dgm:presLayoutVars>
      </dgm:prSet>
      <dgm:spPr/>
    </dgm:pt>
    <dgm:pt modelId="{21AA68B4-65B5-4A45-9898-12563C21ABD6}" type="pres">
      <dgm:prSet presAssocID="{467E6BF0-CB5D-4279-9C95-BE1BE62B0CE6}" presName="sibTrans" presStyleLbl="sibTrans2D1" presStyleIdx="0" presStyleCnt="0"/>
      <dgm:spPr/>
    </dgm:pt>
    <dgm:pt modelId="{5966BAB5-4815-4C62-BCCB-FE3997C7D115}" type="pres">
      <dgm:prSet presAssocID="{96861EAE-C6A1-4E85-ABD3-13E86265BB4D}" presName="compNode" presStyleCnt="0"/>
      <dgm:spPr/>
    </dgm:pt>
    <dgm:pt modelId="{017D57BE-F2F3-4CB7-800A-F6160EC59416}" type="pres">
      <dgm:prSet presAssocID="{96861EAE-C6A1-4E85-ABD3-13E86265BB4D}" presName="iconBgRect" presStyleLbl="bgShp" presStyleIdx="4" presStyleCnt="7"/>
      <dgm:spPr/>
    </dgm:pt>
    <dgm:pt modelId="{954E77A3-7870-47CB-8786-372C29EBAC20}" type="pres">
      <dgm:prSet presAssocID="{96861EAE-C6A1-4E85-ABD3-13E86265BB4D}"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io-Hazard"/>
        </a:ext>
      </dgm:extLst>
    </dgm:pt>
    <dgm:pt modelId="{268EFE82-FBB7-49A0-B77B-CC809984CA1B}" type="pres">
      <dgm:prSet presAssocID="{96861EAE-C6A1-4E85-ABD3-13E86265BB4D}" presName="spaceRect" presStyleCnt="0"/>
      <dgm:spPr/>
    </dgm:pt>
    <dgm:pt modelId="{C67C227A-82B8-44EB-9A5E-C11FF4E02697}" type="pres">
      <dgm:prSet presAssocID="{96861EAE-C6A1-4E85-ABD3-13E86265BB4D}" presName="textRect" presStyleLbl="revTx" presStyleIdx="4" presStyleCnt="7">
        <dgm:presLayoutVars>
          <dgm:chMax val="1"/>
          <dgm:chPref val="1"/>
        </dgm:presLayoutVars>
      </dgm:prSet>
      <dgm:spPr/>
    </dgm:pt>
    <dgm:pt modelId="{5D44DF95-0236-45EE-9154-F7D8D44633D4}" type="pres">
      <dgm:prSet presAssocID="{89FE1FD5-C633-4670-9E10-F24C65389BCD}" presName="sibTrans" presStyleLbl="sibTrans2D1" presStyleIdx="0" presStyleCnt="0"/>
      <dgm:spPr/>
    </dgm:pt>
    <dgm:pt modelId="{674F568C-ECEE-49D2-B24A-AE458F155CB2}" type="pres">
      <dgm:prSet presAssocID="{F5ED0B41-266E-4DDF-BA75-8BD80CDFB25E}" presName="compNode" presStyleCnt="0"/>
      <dgm:spPr/>
    </dgm:pt>
    <dgm:pt modelId="{C0257D7C-1322-4D55-9C2A-983A6C95964C}" type="pres">
      <dgm:prSet presAssocID="{F5ED0B41-266E-4DDF-BA75-8BD80CDFB25E}" presName="iconBgRect" presStyleLbl="bgShp" presStyleIdx="5" presStyleCnt="7"/>
      <dgm:spPr/>
    </dgm:pt>
    <dgm:pt modelId="{1D52A7E8-7332-48A9-95A9-1B9066AABA80}" type="pres">
      <dgm:prSet presAssocID="{F5ED0B41-266E-4DDF-BA75-8BD80CDFB25E}"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ock"/>
        </a:ext>
      </dgm:extLst>
    </dgm:pt>
    <dgm:pt modelId="{8E3BB7D1-32ED-451B-B7AF-E3AB2F47FF8F}" type="pres">
      <dgm:prSet presAssocID="{F5ED0B41-266E-4DDF-BA75-8BD80CDFB25E}" presName="spaceRect" presStyleCnt="0"/>
      <dgm:spPr/>
    </dgm:pt>
    <dgm:pt modelId="{2693EFAA-C610-436F-9FBD-9B5CAEC93F0C}" type="pres">
      <dgm:prSet presAssocID="{F5ED0B41-266E-4DDF-BA75-8BD80CDFB25E}" presName="textRect" presStyleLbl="revTx" presStyleIdx="5" presStyleCnt="7">
        <dgm:presLayoutVars>
          <dgm:chMax val="1"/>
          <dgm:chPref val="1"/>
        </dgm:presLayoutVars>
      </dgm:prSet>
      <dgm:spPr/>
    </dgm:pt>
    <dgm:pt modelId="{A977864D-3E4D-4B95-8F2C-9ADAA221209C}" type="pres">
      <dgm:prSet presAssocID="{114A8834-47BB-4E21-B558-8EDB7866C300}" presName="sibTrans" presStyleLbl="sibTrans2D1" presStyleIdx="0" presStyleCnt="0"/>
      <dgm:spPr/>
    </dgm:pt>
    <dgm:pt modelId="{13E1E7FC-2598-48A6-8AAD-A7D298910330}" type="pres">
      <dgm:prSet presAssocID="{9AA83DCB-078A-4C09-BAB9-731E6FE35BCC}" presName="compNode" presStyleCnt="0"/>
      <dgm:spPr/>
    </dgm:pt>
    <dgm:pt modelId="{5296E8BC-13D2-4A21-B6F5-F19CD4D194BC}" type="pres">
      <dgm:prSet presAssocID="{9AA83DCB-078A-4C09-BAB9-731E6FE35BCC}" presName="iconBgRect" presStyleLbl="bgShp" presStyleIdx="6" presStyleCnt="7"/>
      <dgm:spPr/>
    </dgm:pt>
    <dgm:pt modelId="{32E6C4BE-FA36-472F-A6CA-499320CCE4CC}" type="pres">
      <dgm:prSet presAssocID="{9AA83DCB-078A-4C09-BAB9-731E6FE35BCC}"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ser Network"/>
        </a:ext>
      </dgm:extLst>
    </dgm:pt>
    <dgm:pt modelId="{6F80F06C-DD54-48A6-A20B-D4C1DB05AB49}" type="pres">
      <dgm:prSet presAssocID="{9AA83DCB-078A-4C09-BAB9-731E6FE35BCC}" presName="spaceRect" presStyleCnt="0"/>
      <dgm:spPr/>
    </dgm:pt>
    <dgm:pt modelId="{09945AB8-654F-4740-B2A7-2F50315266A6}" type="pres">
      <dgm:prSet presAssocID="{9AA83DCB-078A-4C09-BAB9-731E6FE35BCC}" presName="textRect" presStyleLbl="revTx" presStyleIdx="6" presStyleCnt="7">
        <dgm:presLayoutVars>
          <dgm:chMax val="1"/>
          <dgm:chPref val="1"/>
        </dgm:presLayoutVars>
      </dgm:prSet>
      <dgm:spPr/>
    </dgm:pt>
  </dgm:ptLst>
  <dgm:cxnLst>
    <dgm:cxn modelId="{351FAA0A-04A6-478E-BA51-F34C1272DC6D}" type="presOf" srcId="{467E6BF0-CB5D-4279-9C95-BE1BE62B0CE6}" destId="{21AA68B4-65B5-4A45-9898-12563C21ABD6}" srcOrd="0" destOrd="0" presId="urn:microsoft.com/office/officeart/2018/2/layout/IconCircleList"/>
    <dgm:cxn modelId="{46D68724-CC4F-43F2-B7A8-F2C6AC65E870}" srcId="{DFC605F3-1430-4891-8615-1F6689959C02}" destId="{9AA83DCB-078A-4C09-BAB9-731E6FE35BCC}" srcOrd="6" destOrd="0" parTransId="{9A505DA0-522A-4B13-95DA-304671782933}" sibTransId="{77EAFCD8-C272-4601-8A1F-CC90D708F0A6}"/>
    <dgm:cxn modelId="{30FE732F-BDE9-4B48-8B1A-9FFD3CE0745B}" type="presOf" srcId="{FF28AD8C-A434-4D55-8F63-7630B394CCCD}" destId="{58B36401-925A-4021-8E32-E4CA991EAE55}" srcOrd="0" destOrd="0" presId="urn:microsoft.com/office/officeart/2018/2/layout/IconCircleList"/>
    <dgm:cxn modelId="{1D265340-D555-4DBC-9254-7DBB6469F352}" type="presOf" srcId="{DFC605F3-1430-4891-8615-1F6689959C02}" destId="{C28EEB6C-1E86-4410-A52F-528A622B0077}" srcOrd="0" destOrd="0" presId="urn:microsoft.com/office/officeart/2018/2/layout/IconCircleList"/>
    <dgm:cxn modelId="{D736DE62-4F85-4E38-91B9-D8652AFC7B79}" type="presOf" srcId="{5F7D398A-BFB3-420A-9F76-D422A38E2A1B}" destId="{E038A44D-7312-4079-A2EE-D16772B2F20C}" srcOrd="0" destOrd="0" presId="urn:microsoft.com/office/officeart/2018/2/layout/IconCircleList"/>
    <dgm:cxn modelId="{3845BF43-BD2A-4D1A-893A-461E88163F66}" type="presOf" srcId="{F6522239-6683-449D-B9B7-F22B0BFD76A9}" destId="{98E7333D-D1CC-4230-BA78-B6D0A83942EB}" srcOrd="0" destOrd="0" presId="urn:microsoft.com/office/officeart/2018/2/layout/IconCircleList"/>
    <dgm:cxn modelId="{2BCF4C67-3853-471B-8499-B500E84D8475}" srcId="{DFC605F3-1430-4891-8615-1F6689959C02}" destId="{F5ED0B41-266E-4DDF-BA75-8BD80CDFB25E}" srcOrd="5" destOrd="0" parTransId="{94B88FD0-78EA-4774-B316-E63E8883A3FF}" sibTransId="{114A8834-47BB-4E21-B558-8EDB7866C300}"/>
    <dgm:cxn modelId="{8E89726B-5C61-4D97-AAF6-FBE7B5D691FA}" type="presOf" srcId="{6DA3538E-DC07-44A0-AF64-CE718AB3006E}" destId="{F86A80B7-5EAB-49DF-BABD-C7DB96AB7234}" srcOrd="0" destOrd="0" presId="urn:microsoft.com/office/officeart/2018/2/layout/IconCircleList"/>
    <dgm:cxn modelId="{8483D44C-CE36-4A15-89A1-629C2AA6AC32}" srcId="{DFC605F3-1430-4891-8615-1F6689959C02}" destId="{03EB2413-B313-4DBC-91D7-6A9BCF0CF9F8}" srcOrd="3" destOrd="0" parTransId="{74BD875D-8237-44F3-98C6-0827349F52FB}" sibTransId="{467E6BF0-CB5D-4279-9C95-BE1BE62B0CE6}"/>
    <dgm:cxn modelId="{29A77853-7B6D-4627-BDFF-0D8A9810B301}" srcId="{DFC605F3-1430-4891-8615-1F6689959C02}" destId="{6ED7603B-9C7B-4736-84F1-D141DCDDD827}" srcOrd="2" destOrd="0" parTransId="{A10A9B0A-2B7D-4E0B-B415-EB53027956F4}" sibTransId="{FF28AD8C-A434-4D55-8F63-7630B394CCCD}"/>
    <dgm:cxn modelId="{182B9691-5F10-46A1-948D-DDB49511CD27}" type="presOf" srcId="{9AA83DCB-078A-4C09-BAB9-731E6FE35BCC}" destId="{09945AB8-654F-4740-B2A7-2F50315266A6}" srcOrd="0" destOrd="0" presId="urn:microsoft.com/office/officeart/2018/2/layout/IconCircleList"/>
    <dgm:cxn modelId="{4134CE9C-3327-421D-91FD-B051774CC27B}" type="presOf" srcId="{798F9210-9E6B-4090-A3EF-79E36EAC8E3A}" destId="{099348BF-0B38-45B9-A200-421C427C16A6}" srcOrd="0" destOrd="0" presId="urn:microsoft.com/office/officeart/2018/2/layout/IconCircleList"/>
    <dgm:cxn modelId="{21A5DF9C-7EB4-4C6D-85BA-C0D62FCFBC9F}" type="presOf" srcId="{6ED7603B-9C7B-4736-84F1-D141DCDDD827}" destId="{08E26EAC-433C-4B30-AAC8-7BC3C07F5CB1}" srcOrd="0" destOrd="0" presId="urn:microsoft.com/office/officeart/2018/2/layout/IconCircleList"/>
    <dgm:cxn modelId="{519E52A0-890C-4793-9811-81ADBB2A982C}" type="presOf" srcId="{03EB2413-B313-4DBC-91D7-6A9BCF0CF9F8}" destId="{4ED10E62-33EE-4E27-A783-1AC5A07489BE}" srcOrd="0" destOrd="0" presId="urn:microsoft.com/office/officeart/2018/2/layout/IconCircleList"/>
    <dgm:cxn modelId="{489B78A0-93AD-475A-91D6-FEFA3BBCD0A6}" type="presOf" srcId="{89FE1FD5-C633-4670-9E10-F24C65389BCD}" destId="{5D44DF95-0236-45EE-9154-F7D8D44633D4}" srcOrd="0" destOrd="0" presId="urn:microsoft.com/office/officeart/2018/2/layout/IconCircleList"/>
    <dgm:cxn modelId="{AA1D78AF-AEE9-48B8-9720-60FCC044DBD4}" srcId="{DFC605F3-1430-4891-8615-1F6689959C02}" destId="{6DA3538E-DC07-44A0-AF64-CE718AB3006E}" srcOrd="1" destOrd="0" parTransId="{C895A5B1-9A36-430C-AD35-8489AF8D8AE0}" sibTransId="{F6522239-6683-449D-B9B7-F22B0BFD76A9}"/>
    <dgm:cxn modelId="{CC27E6B1-5747-4587-AF91-3337D4A3C3EC}" srcId="{DFC605F3-1430-4891-8615-1F6689959C02}" destId="{798F9210-9E6B-4090-A3EF-79E36EAC8E3A}" srcOrd="0" destOrd="0" parTransId="{7BEA4AF0-29DE-4527-80B3-C6AD95718CB4}" sibTransId="{5F7D398A-BFB3-420A-9F76-D422A38E2A1B}"/>
    <dgm:cxn modelId="{F56784C1-7A9B-4E25-BFC1-41D50FA16FB5}" type="presOf" srcId="{96861EAE-C6A1-4E85-ABD3-13E86265BB4D}" destId="{C67C227A-82B8-44EB-9A5E-C11FF4E02697}" srcOrd="0" destOrd="0" presId="urn:microsoft.com/office/officeart/2018/2/layout/IconCircleList"/>
    <dgm:cxn modelId="{269053EA-2344-4CBA-9171-0C8DDF40B47D}" type="presOf" srcId="{F5ED0B41-266E-4DDF-BA75-8BD80CDFB25E}" destId="{2693EFAA-C610-436F-9FBD-9B5CAEC93F0C}" srcOrd="0" destOrd="0" presId="urn:microsoft.com/office/officeart/2018/2/layout/IconCircleList"/>
    <dgm:cxn modelId="{9D4597ED-A80D-4B03-9131-B8DAEBC87D51}" srcId="{DFC605F3-1430-4891-8615-1F6689959C02}" destId="{96861EAE-C6A1-4E85-ABD3-13E86265BB4D}" srcOrd="4" destOrd="0" parTransId="{F8AC1782-BE76-4D30-984B-158A2DBB378E}" sibTransId="{89FE1FD5-C633-4670-9E10-F24C65389BCD}"/>
    <dgm:cxn modelId="{0DCB01F6-6D72-4AD0-AAF8-CF65A50EAF5F}" type="presOf" srcId="{114A8834-47BB-4E21-B558-8EDB7866C300}" destId="{A977864D-3E4D-4B95-8F2C-9ADAA221209C}" srcOrd="0" destOrd="0" presId="urn:microsoft.com/office/officeart/2018/2/layout/IconCircleList"/>
    <dgm:cxn modelId="{3ADDFE62-96D0-4DAC-B14F-E5898F4158BA}" type="presParOf" srcId="{C28EEB6C-1E86-4410-A52F-528A622B0077}" destId="{705214B1-E684-4CDF-BE95-4D995A6EE68C}" srcOrd="0" destOrd="0" presId="urn:microsoft.com/office/officeart/2018/2/layout/IconCircleList"/>
    <dgm:cxn modelId="{67785AD3-F852-4633-B3CF-8ADB864EC77C}" type="presParOf" srcId="{705214B1-E684-4CDF-BE95-4D995A6EE68C}" destId="{7FB9F16D-DADB-446E-AE43-5A1B3385E4C8}" srcOrd="0" destOrd="0" presId="urn:microsoft.com/office/officeart/2018/2/layout/IconCircleList"/>
    <dgm:cxn modelId="{965FB3E2-BF2E-4454-BFB7-91058F2538EF}" type="presParOf" srcId="{7FB9F16D-DADB-446E-AE43-5A1B3385E4C8}" destId="{50FB0B2D-7C5A-41C0-B198-D150C911BC5E}" srcOrd="0" destOrd="0" presId="urn:microsoft.com/office/officeart/2018/2/layout/IconCircleList"/>
    <dgm:cxn modelId="{465F9A03-455E-4E60-ADD3-2628987C5F6C}" type="presParOf" srcId="{7FB9F16D-DADB-446E-AE43-5A1B3385E4C8}" destId="{DA2B8341-AFAB-4058-9FAB-3D972F81DB72}" srcOrd="1" destOrd="0" presId="urn:microsoft.com/office/officeart/2018/2/layout/IconCircleList"/>
    <dgm:cxn modelId="{9627C7E4-F88F-465F-A0EB-0F57C9D6856B}" type="presParOf" srcId="{7FB9F16D-DADB-446E-AE43-5A1B3385E4C8}" destId="{73F4EA17-A478-4208-A0EC-F4C5C7C3933C}" srcOrd="2" destOrd="0" presId="urn:microsoft.com/office/officeart/2018/2/layout/IconCircleList"/>
    <dgm:cxn modelId="{9EB78582-0ED8-4868-873A-BDC683F37651}" type="presParOf" srcId="{7FB9F16D-DADB-446E-AE43-5A1B3385E4C8}" destId="{099348BF-0B38-45B9-A200-421C427C16A6}" srcOrd="3" destOrd="0" presId="urn:microsoft.com/office/officeart/2018/2/layout/IconCircleList"/>
    <dgm:cxn modelId="{33F0AFE2-4D6F-42E6-BB09-08DC209F70E9}" type="presParOf" srcId="{705214B1-E684-4CDF-BE95-4D995A6EE68C}" destId="{E038A44D-7312-4079-A2EE-D16772B2F20C}" srcOrd="1" destOrd="0" presId="urn:microsoft.com/office/officeart/2018/2/layout/IconCircleList"/>
    <dgm:cxn modelId="{635EE425-8AE5-4F94-8B72-39998FE74247}" type="presParOf" srcId="{705214B1-E684-4CDF-BE95-4D995A6EE68C}" destId="{F588D356-08F9-4E54-9C78-05BBD751A99A}" srcOrd="2" destOrd="0" presId="urn:microsoft.com/office/officeart/2018/2/layout/IconCircleList"/>
    <dgm:cxn modelId="{91625117-21C1-4DC4-BBA4-E31A6BFB9A6B}" type="presParOf" srcId="{F588D356-08F9-4E54-9C78-05BBD751A99A}" destId="{E154181D-BC08-49BF-BD25-E3544355048D}" srcOrd="0" destOrd="0" presId="urn:microsoft.com/office/officeart/2018/2/layout/IconCircleList"/>
    <dgm:cxn modelId="{ECBCB60A-A8CD-4985-9C19-67F6828CE128}" type="presParOf" srcId="{F588D356-08F9-4E54-9C78-05BBD751A99A}" destId="{C62B43E7-6D37-4E6A-8A16-12A24005DD40}" srcOrd="1" destOrd="0" presId="urn:microsoft.com/office/officeart/2018/2/layout/IconCircleList"/>
    <dgm:cxn modelId="{9C035F77-031C-4885-94E6-064580EB576F}" type="presParOf" srcId="{F588D356-08F9-4E54-9C78-05BBD751A99A}" destId="{07C87D88-3620-4392-B5B6-BF2D5778E5B1}" srcOrd="2" destOrd="0" presId="urn:microsoft.com/office/officeart/2018/2/layout/IconCircleList"/>
    <dgm:cxn modelId="{E71EB559-145B-4E07-968A-8FBC872FF767}" type="presParOf" srcId="{F588D356-08F9-4E54-9C78-05BBD751A99A}" destId="{F86A80B7-5EAB-49DF-BABD-C7DB96AB7234}" srcOrd="3" destOrd="0" presId="urn:microsoft.com/office/officeart/2018/2/layout/IconCircleList"/>
    <dgm:cxn modelId="{8C9DDB59-68B0-492D-80AD-58DFC39413A3}" type="presParOf" srcId="{705214B1-E684-4CDF-BE95-4D995A6EE68C}" destId="{98E7333D-D1CC-4230-BA78-B6D0A83942EB}" srcOrd="3" destOrd="0" presId="urn:microsoft.com/office/officeart/2018/2/layout/IconCircleList"/>
    <dgm:cxn modelId="{F5AAA96F-0F05-4BD6-AE16-E3DC6D938658}" type="presParOf" srcId="{705214B1-E684-4CDF-BE95-4D995A6EE68C}" destId="{2BB3D925-A78A-4CC8-83A8-E32C0BDC0023}" srcOrd="4" destOrd="0" presId="urn:microsoft.com/office/officeart/2018/2/layout/IconCircleList"/>
    <dgm:cxn modelId="{191A4979-34B3-436A-BF7C-546B21565F8B}" type="presParOf" srcId="{2BB3D925-A78A-4CC8-83A8-E32C0BDC0023}" destId="{E719BC4E-7A1C-4507-991B-39EEE5375845}" srcOrd="0" destOrd="0" presId="urn:microsoft.com/office/officeart/2018/2/layout/IconCircleList"/>
    <dgm:cxn modelId="{E22B0CD1-6E01-46A1-9F4F-CC70DD669222}" type="presParOf" srcId="{2BB3D925-A78A-4CC8-83A8-E32C0BDC0023}" destId="{2C0C8C97-1031-4252-870A-29A0D7D8C686}" srcOrd="1" destOrd="0" presId="urn:microsoft.com/office/officeart/2018/2/layout/IconCircleList"/>
    <dgm:cxn modelId="{895217DF-42A4-4C85-837F-F5C35E3CF125}" type="presParOf" srcId="{2BB3D925-A78A-4CC8-83A8-E32C0BDC0023}" destId="{B01B11B7-F270-4585-83C0-150FC9352B7C}" srcOrd="2" destOrd="0" presId="urn:microsoft.com/office/officeart/2018/2/layout/IconCircleList"/>
    <dgm:cxn modelId="{6F2FEEFC-E0AE-4B21-BB0E-83F7653CAB77}" type="presParOf" srcId="{2BB3D925-A78A-4CC8-83A8-E32C0BDC0023}" destId="{08E26EAC-433C-4B30-AAC8-7BC3C07F5CB1}" srcOrd="3" destOrd="0" presId="urn:microsoft.com/office/officeart/2018/2/layout/IconCircleList"/>
    <dgm:cxn modelId="{7C96C946-8B98-4E81-BC33-26324E5B4E89}" type="presParOf" srcId="{705214B1-E684-4CDF-BE95-4D995A6EE68C}" destId="{58B36401-925A-4021-8E32-E4CA991EAE55}" srcOrd="5" destOrd="0" presId="urn:microsoft.com/office/officeart/2018/2/layout/IconCircleList"/>
    <dgm:cxn modelId="{1D44038A-9654-4E02-80D2-417E79CBBD1B}" type="presParOf" srcId="{705214B1-E684-4CDF-BE95-4D995A6EE68C}" destId="{3E3DB815-D88F-41DA-912B-BBE995889E0C}" srcOrd="6" destOrd="0" presId="urn:microsoft.com/office/officeart/2018/2/layout/IconCircleList"/>
    <dgm:cxn modelId="{494B087D-E348-420D-87D8-743AE9E3613A}" type="presParOf" srcId="{3E3DB815-D88F-41DA-912B-BBE995889E0C}" destId="{B399E952-0C63-44AB-9261-06D5456158AF}" srcOrd="0" destOrd="0" presId="urn:microsoft.com/office/officeart/2018/2/layout/IconCircleList"/>
    <dgm:cxn modelId="{A9C24A8C-1CF2-470F-B82B-7A294171C622}" type="presParOf" srcId="{3E3DB815-D88F-41DA-912B-BBE995889E0C}" destId="{8F17CC9B-6605-4DFB-9B06-9D32FF2AA217}" srcOrd="1" destOrd="0" presId="urn:microsoft.com/office/officeart/2018/2/layout/IconCircleList"/>
    <dgm:cxn modelId="{BD603CD6-F1BE-49A0-8962-02969AD84152}" type="presParOf" srcId="{3E3DB815-D88F-41DA-912B-BBE995889E0C}" destId="{1D13F147-EA8E-49C4-A2CA-FED504ADF3B3}" srcOrd="2" destOrd="0" presId="urn:microsoft.com/office/officeart/2018/2/layout/IconCircleList"/>
    <dgm:cxn modelId="{504163F2-090D-4D63-AC3F-836E482615BA}" type="presParOf" srcId="{3E3DB815-D88F-41DA-912B-BBE995889E0C}" destId="{4ED10E62-33EE-4E27-A783-1AC5A07489BE}" srcOrd="3" destOrd="0" presId="urn:microsoft.com/office/officeart/2018/2/layout/IconCircleList"/>
    <dgm:cxn modelId="{0EDD52B3-8988-4ACF-8D07-73092807DE33}" type="presParOf" srcId="{705214B1-E684-4CDF-BE95-4D995A6EE68C}" destId="{21AA68B4-65B5-4A45-9898-12563C21ABD6}" srcOrd="7" destOrd="0" presId="urn:microsoft.com/office/officeart/2018/2/layout/IconCircleList"/>
    <dgm:cxn modelId="{7CDED8CB-7926-43C2-91D2-9F8039E5756F}" type="presParOf" srcId="{705214B1-E684-4CDF-BE95-4D995A6EE68C}" destId="{5966BAB5-4815-4C62-BCCB-FE3997C7D115}" srcOrd="8" destOrd="0" presId="urn:microsoft.com/office/officeart/2018/2/layout/IconCircleList"/>
    <dgm:cxn modelId="{4D17F620-018D-4D75-B7A4-37C32C1CC9E3}" type="presParOf" srcId="{5966BAB5-4815-4C62-BCCB-FE3997C7D115}" destId="{017D57BE-F2F3-4CB7-800A-F6160EC59416}" srcOrd="0" destOrd="0" presId="urn:microsoft.com/office/officeart/2018/2/layout/IconCircleList"/>
    <dgm:cxn modelId="{89F02865-5CCB-4AD6-A350-48BE2BDDDD63}" type="presParOf" srcId="{5966BAB5-4815-4C62-BCCB-FE3997C7D115}" destId="{954E77A3-7870-47CB-8786-372C29EBAC20}" srcOrd="1" destOrd="0" presId="urn:microsoft.com/office/officeart/2018/2/layout/IconCircleList"/>
    <dgm:cxn modelId="{281D8EAB-041A-4F0F-B891-6F7BF13BB818}" type="presParOf" srcId="{5966BAB5-4815-4C62-BCCB-FE3997C7D115}" destId="{268EFE82-FBB7-49A0-B77B-CC809984CA1B}" srcOrd="2" destOrd="0" presId="urn:microsoft.com/office/officeart/2018/2/layout/IconCircleList"/>
    <dgm:cxn modelId="{2B9A1846-C875-4132-ABC1-75E40A9479FC}" type="presParOf" srcId="{5966BAB5-4815-4C62-BCCB-FE3997C7D115}" destId="{C67C227A-82B8-44EB-9A5E-C11FF4E02697}" srcOrd="3" destOrd="0" presId="urn:microsoft.com/office/officeart/2018/2/layout/IconCircleList"/>
    <dgm:cxn modelId="{471AD848-FC1B-4F5F-ADE7-98A5E81CC695}" type="presParOf" srcId="{705214B1-E684-4CDF-BE95-4D995A6EE68C}" destId="{5D44DF95-0236-45EE-9154-F7D8D44633D4}" srcOrd="9" destOrd="0" presId="urn:microsoft.com/office/officeart/2018/2/layout/IconCircleList"/>
    <dgm:cxn modelId="{1A37FCEC-FAD1-4563-991D-1F035B498758}" type="presParOf" srcId="{705214B1-E684-4CDF-BE95-4D995A6EE68C}" destId="{674F568C-ECEE-49D2-B24A-AE458F155CB2}" srcOrd="10" destOrd="0" presId="urn:microsoft.com/office/officeart/2018/2/layout/IconCircleList"/>
    <dgm:cxn modelId="{7B424712-4299-4E52-A038-A171735652D7}" type="presParOf" srcId="{674F568C-ECEE-49D2-B24A-AE458F155CB2}" destId="{C0257D7C-1322-4D55-9C2A-983A6C95964C}" srcOrd="0" destOrd="0" presId="urn:microsoft.com/office/officeart/2018/2/layout/IconCircleList"/>
    <dgm:cxn modelId="{CDBEA0B8-5823-40A8-A778-DC0072190979}" type="presParOf" srcId="{674F568C-ECEE-49D2-B24A-AE458F155CB2}" destId="{1D52A7E8-7332-48A9-95A9-1B9066AABA80}" srcOrd="1" destOrd="0" presId="urn:microsoft.com/office/officeart/2018/2/layout/IconCircleList"/>
    <dgm:cxn modelId="{A74E63D9-1880-48CF-849F-19AEBC57DD17}" type="presParOf" srcId="{674F568C-ECEE-49D2-B24A-AE458F155CB2}" destId="{8E3BB7D1-32ED-451B-B7AF-E3AB2F47FF8F}" srcOrd="2" destOrd="0" presId="urn:microsoft.com/office/officeart/2018/2/layout/IconCircleList"/>
    <dgm:cxn modelId="{7086383A-80D1-425A-9472-B05279A2FEFA}" type="presParOf" srcId="{674F568C-ECEE-49D2-B24A-AE458F155CB2}" destId="{2693EFAA-C610-436F-9FBD-9B5CAEC93F0C}" srcOrd="3" destOrd="0" presId="urn:microsoft.com/office/officeart/2018/2/layout/IconCircleList"/>
    <dgm:cxn modelId="{66D1887F-4AE4-4B3A-8D29-2397C93732DB}" type="presParOf" srcId="{705214B1-E684-4CDF-BE95-4D995A6EE68C}" destId="{A977864D-3E4D-4B95-8F2C-9ADAA221209C}" srcOrd="11" destOrd="0" presId="urn:microsoft.com/office/officeart/2018/2/layout/IconCircleList"/>
    <dgm:cxn modelId="{FA96A87B-9138-45CA-8AEE-DD90E0F6763F}" type="presParOf" srcId="{705214B1-E684-4CDF-BE95-4D995A6EE68C}" destId="{13E1E7FC-2598-48A6-8AAD-A7D298910330}" srcOrd="12" destOrd="0" presId="urn:microsoft.com/office/officeart/2018/2/layout/IconCircleList"/>
    <dgm:cxn modelId="{D0CF7C79-489D-4AA6-93BD-70DFCB4F0F89}" type="presParOf" srcId="{13E1E7FC-2598-48A6-8AAD-A7D298910330}" destId="{5296E8BC-13D2-4A21-B6F5-F19CD4D194BC}" srcOrd="0" destOrd="0" presId="urn:microsoft.com/office/officeart/2018/2/layout/IconCircleList"/>
    <dgm:cxn modelId="{A14313E5-23B4-4A64-9B48-A94EB7CC2832}" type="presParOf" srcId="{13E1E7FC-2598-48A6-8AAD-A7D298910330}" destId="{32E6C4BE-FA36-472F-A6CA-499320CCE4CC}" srcOrd="1" destOrd="0" presId="urn:microsoft.com/office/officeart/2018/2/layout/IconCircleList"/>
    <dgm:cxn modelId="{3CAB9715-A8C0-4BFC-8D67-24A315327A7B}" type="presParOf" srcId="{13E1E7FC-2598-48A6-8AAD-A7D298910330}" destId="{6F80F06C-DD54-48A6-A20B-D4C1DB05AB49}" srcOrd="2" destOrd="0" presId="urn:microsoft.com/office/officeart/2018/2/layout/IconCircleList"/>
    <dgm:cxn modelId="{13A764E6-86B1-4107-97E6-0602E84F442B}" type="presParOf" srcId="{13E1E7FC-2598-48A6-8AAD-A7D298910330}" destId="{09945AB8-654F-4740-B2A7-2F50315266A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D35AAE-EB8C-4740-A4E8-12E7807DB48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83048F2-2DF9-4AD2-927A-BE33E2F04D9C}">
      <dgm:prSet/>
      <dgm:spPr/>
      <dgm:t>
        <a:bodyPr/>
        <a:lstStyle/>
        <a:p>
          <a:pPr>
            <a:lnSpc>
              <a:spcPct val="100000"/>
            </a:lnSpc>
          </a:pPr>
          <a:r>
            <a:rPr lang="en-US"/>
            <a:t>Python</a:t>
          </a:r>
          <a:endParaRPr lang="en-US" dirty="0"/>
        </a:p>
      </dgm:t>
    </dgm:pt>
    <dgm:pt modelId="{6D101E06-D991-4CED-89B2-23836FECA22C}" type="parTrans" cxnId="{243190AC-D331-429D-B441-23E3FD8E69BD}">
      <dgm:prSet/>
      <dgm:spPr/>
      <dgm:t>
        <a:bodyPr/>
        <a:lstStyle/>
        <a:p>
          <a:endParaRPr lang="en-US"/>
        </a:p>
      </dgm:t>
    </dgm:pt>
    <dgm:pt modelId="{FD6A1889-7D02-4864-84D9-E8DC2DB78E2F}" type="sibTrans" cxnId="{243190AC-D331-429D-B441-23E3FD8E69BD}">
      <dgm:prSet/>
      <dgm:spPr/>
      <dgm:t>
        <a:bodyPr/>
        <a:lstStyle/>
        <a:p>
          <a:pPr>
            <a:lnSpc>
              <a:spcPct val="100000"/>
            </a:lnSpc>
          </a:pPr>
          <a:endParaRPr lang="en-US"/>
        </a:p>
      </dgm:t>
    </dgm:pt>
    <dgm:pt modelId="{852CF1DB-B058-461D-99BB-37E9B658730A}">
      <dgm:prSet/>
      <dgm:spPr/>
      <dgm:t>
        <a:bodyPr/>
        <a:lstStyle/>
        <a:p>
          <a:pPr>
            <a:lnSpc>
              <a:spcPct val="100000"/>
            </a:lnSpc>
          </a:pPr>
          <a:r>
            <a:rPr lang="en-US"/>
            <a:t>Linux</a:t>
          </a:r>
        </a:p>
      </dgm:t>
    </dgm:pt>
    <dgm:pt modelId="{E24A780D-E2E3-491C-A841-4362DE3EDA91}" type="parTrans" cxnId="{1766B8D9-A54B-4C4B-B6D6-2225BBA6D3F5}">
      <dgm:prSet/>
      <dgm:spPr/>
      <dgm:t>
        <a:bodyPr/>
        <a:lstStyle/>
        <a:p>
          <a:endParaRPr lang="en-US"/>
        </a:p>
      </dgm:t>
    </dgm:pt>
    <dgm:pt modelId="{6BFF94F7-55D4-4E81-AC3C-40CD07BA3526}" type="sibTrans" cxnId="{1766B8D9-A54B-4C4B-B6D6-2225BBA6D3F5}">
      <dgm:prSet/>
      <dgm:spPr/>
      <dgm:t>
        <a:bodyPr/>
        <a:lstStyle/>
        <a:p>
          <a:pPr>
            <a:lnSpc>
              <a:spcPct val="100000"/>
            </a:lnSpc>
          </a:pPr>
          <a:endParaRPr lang="en-US"/>
        </a:p>
      </dgm:t>
    </dgm:pt>
    <dgm:pt modelId="{27CB2054-CBFB-47BF-BBAD-9E2BB8AD3E1C}">
      <dgm:prSet/>
      <dgm:spPr/>
      <dgm:t>
        <a:bodyPr/>
        <a:lstStyle/>
        <a:p>
          <a:pPr>
            <a:lnSpc>
              <a:spcPct val="100000"/>
            </a:lnSpc>
          </a:pPr>
          <a:r>
            <a:rPr lang="en-US" dirty="0" err="1"/>
            <a:t>Mininet</a:t>
          </a:r>
          <a:r>
            <a:rPr lang="en-US" dirty="0"/>
            <a:t> v2.2.2 64bit</a:t>
          </a:r>
        </a:p>
      </dgm:t>
    </dgm:pt>
    <dgm:pt modelId="{5CE484A0-28CB-4ED0-892C-CB22AE1573C5}" type="parTrans" cxnId="{471DD47A-F7BA-4F80-A9FA-5AF94343A354}">
      <dgm:prSet/>
      <dgm:spPr/>
      <dgm:t>
        <a:bodyPr/>
        <a:lstStyle/>
        <a:p>
          <a:endParaRPr lang="en-US"/>
        </a:p>
      </dgm:t>
    </dgm:pt>
    <dgm:pt modelId="{9AC2DAA2-CA16-45C7-945A-FF139D28B898}" type="sibTrans" cxnId="{471DD47A-F7BA-4F80-A9FA-5AF94343A354}">
      <dgm:prSet/>
      <dgm:spPr/>
      <dgm:t>
        <a:bodyPr/>
        <a:lstStyle/>
        <a:p>
          <a:pPr>
            <a:lnSpc>
              <a:spcPct val="100000"/>
            </a:lnSpc>
          </a:pPr>
          <a:endParaRPr lang="en-US"/>
        </a:p>
      </dgm:t>
    </dgm:pt>
    <dgm:pt modelId="{773981E7-57B6-4161-8EC0-7322F3747CCD}">
      <dgm:prSet/>
      <dgm:spPr/>
      <dgm:t>
        <a:bodyPr/>
        <a:lstStyle/>
        <a:p>
          <a:pPr>
            <a:lnSpc>
              <a:spcPct val="100000"/>
            </a:lnSpc>
          </a:pPr>
          <a:r>
            <a:rPr lang="en-US"/>
            <a:t>POX</a:t>
          </a:r>
        </a:p>
      </dgm:t>
    </dgm:pt>
    <dgm:pt modelId="{C09EADFD-9D24-4F71-84A2-C1D312EF563A}" type="parTrans" cxnId="{28F3639F-6763-41C3-937E-F91E7DE026FD}">
      <dgm:prSet/>
      <dgm:spPr/>
      <dgm:t>
        <a:bodyPr/>
        <a:lstStyle/>
        <a:p>
          <a:endParaRPr lang="en-US"/>
        </a:p>
      </dgm:t>
    </dgm:pt>
    <dgm:pt modelId="{1F34976C-7D40-4B74-B397-FA7C29670798}" type="sibTrans" cxnId="{28F3639F-6763-41C3-937E-F91E7DE026FD}">
      <dgm:prSet/>
      <dgm:spPr/>
      <dgm:t>
        <a:bodyPr/>
        <a:lstStyle/>
        <a:p>
          <a:endParaRPr lang="en-US"/>
        </a:p>
      </dgm:t>
    </dgm:pt>
    <dgm:pt modelId="{BB5CB767-6C0E-4328-9768-9EC2883EAA1B}" type="pres">
      <dgm:prSet presAssocID="{3AD35AAE-EB8C-4740-A4E8-12E7807DB48E}" presName="root" presStyleCnt="0">
        <dgm:presLayoutVars>
          <dgm:dir/>
          <dgm:resizeHandles val="exact"/>
        </dgm:presLayoutVars>
      </dgm:prSet>
      <dgm:spPr/>
    </dgm:pt>
    <dgm:pt modelId="{D2F147CA-B621-4EE5-9E32-EA3864C0A562}" type="pres">
      <dgm:prSet presAssocID="{3AD35AAE-EB8C-4740-A4E8-12E7807DB48E}" presName="container" presStyleCnt="0">
        <dgm:presLayoutVars>
          <dgm:dir/>
          <dgm:resizeHandles val="exact"/>
        </dgm:presLayoutVars>
      </dgm:prSet>
      <dgm:spPr/>
    </dgm:pt>
    <dgm:pt modelId="{37A225FB-83E3-44FF-8CDE-0854B09542F6}" type="pres">
      <dgm:prSet presAssocID="{383048F2-2DF9-4AD2-927A-BE33E2F04D9C}" presName="compNode" presStyleCnt="0"/>
      <dgm:spPr/>
    </dgm:pt>
    <dgm:pt modelId="{CF74B557-384E-4675-9FD2-4720DE1015B7}" type="pres">
      <dgm:prSet presAssocID="{383048F2-2DF9-4AD2-927A-BE33E2F04D9C}" presName="iconBgRect" presStyleLbl="bgShp" presStyleIdx="0" presStyleCnt="4"/>
      <dgm:spPr/>
    </dgm:pt>
    <dgm:pt modelId="{88E2B5E4-6072-41F6-BC7A-DBE92C4DCA49}" type="pres">
      <dgm:prSet presAssocID="{383048F2-2DF9-4AD2-927A-BE33E2F04D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nake"/>
        </a:ext>
      </dgm:extLst>
    </dgm:pt>
    <dgm:pt modelId="{73A7C1B7-563B-4031-AF94-E8C407EE39A8}" type="pres">
      <dgm:prSet presAssocID="{383048F2-2DF9-4AD2-927A-BE33E2F04D9C}" presName="spaceRect" presStyleCnt="0"/>
      <dgm:spPr/>
    </dgm:pt>
    <dgm:pt modelId="{FBDDCB3E-9837-4A9B-A87D-D9FACEA1043F}" type="pres">
      <dgm:prSet presAssocID="{383048F2-2DF9-4AD2-927A-BE33E2F04D9C}" presName="textRect" presStyleLbl="revTx" presStyleIdx="0" presStyleCnt="4">
        <dgm:presLayoutVars>
          <dgm:chMax val="1"/>
          <dgm:chPref val="1"/>
        </dgm:presLayoutVars>
      </dgm:prSet>
      <dgm:spPr/>
    </dgm:pt>
    <dgm:pt modelId="{6DA44DEA-4092-45E8-B903-AC2547D38276}" type="pres">
      <dgm:prSet presAssocID="{FD6A1889-7D02-4864-84D9-E8DC2DB78E2F}" presName="sibTrans" presStyleLbl="sibTrans2D1" presStyleIdx="0" presStyleCnt="0"/>
      <dgm:spPr/>
    </dgm:pt>
    <dgm:pt modelId="{A21FF542-91F2-410A-B504-5DB84FD135AD}" type="pres">
      <dgm:prSet presAssocID="{852CF1DB-B058-461D-99BB-37E9B658730A}" presName="compNode" presStyleCnt="0"/>
      <dgm:spPr/>
    </dgm:pt>
    <dgm:pt modelId="{EACB24A2-64EC-4542-89BF-5E7FAA43A47A}" type="pres">
      <dgm:prSet presAssocID="{852CF1DB-B058-461D-99BB-37E9B658730A}" presName="iconBgRect" presStyleLbl="bgShp" presStyleIdx="1" presStyleCnt="4"/>
      <dgm:spPr/>
    </dgm:pt>
    <dgm:pt modelId="{09D2074E-6AA2-460D-82A9-EE10ED456FB4}" type="pres">
      <dgm:prSet presAssocID="{852CF1DB-B058-461D-99BB-37E9B658730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D5D8D9E9-627A-40C4-A72E-84F2AA4F3EB3}" type="pres">
      <dgm:prSet presAssocID="{852CF1DB-B058-461D-99BB-37E9B658730A}" presName="spaceRect" presStyleCnt="0"/>
      <dgm:spPr/>
    </dgm:pt>
    <dgm:pt modelId="{FBF2E764-B4EF-424A-8FFA-FA963A221764}" type="pres">
      <dgm:prSet presAssocID="{852CF1DB-B058-461D-99BB-37E9B658730A}" presName="textRect" presStyleLbl="revTx" presStyleIdx="1" presStyleCnt="4">
        <dgm:presLayoutVars>
          <dgm:chMax val="1"/>
          <dgm:chPref val="1"/>
        </dgm:presLayoutVars>
      </dgm:prSet>
      <dgm:spPr/>
    </dgm:pt>
    <dgm:pt modelId="{BC81618D-AD0B-47A2-A733-F638580EA9D9}" type="pres">
      <dgm:prSet presAssocID="{6BFF94F7-55D4-4E81-AC3C-40CD07BA3526}" presName="sibTrans" presStyleLbl="sibTrans2D1" presStyleIdx="0" presStyleCnt="0"/>
      <dgm:spPr/>
    </dgm:pt>
    <dgm:pt modelId="{CE2A6EDE-A863-4A41-8BCC-8BA5F03858F0}" type="pres">
      <dgm:prSet presAssocID="{27CB2054-CBFB-47BF-BBAD-9E2BB8AD3E1C}" presName="compNode" presStyleCnt="0"/>
      <dgm:spPr/>
    </dgm:pt>
    <dgm:pt modelId="{5DA13A4B-BFDB-4A56-8BA2-E0EE38CFC571}" type="pres">
      <dgm:prSet presAssocID="{27CB2054-CBFB-47BF-BBAD-9E2BB8AD3E1C}" presName="iconBgRect" presStyleLbl="bgShp" presStyleIdx="2" presStyleCnt="4"/>
      <dgm:spPr/>
    </dgm:pt>
    <dgm:pt modelId="{5F80FF8A-DF9D-4F7E-AFCD-ACEA77384109}" type="pres">
      <dgm:prSet presAssocID="{27CB2054-CBFB-47BF-BBAD-9E2BB8AD3E1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3EDFD4C2-D2EE-4528-8963-012FD0152967}" type="pres">
      <dgm:prSet presAssocID="{27CB2054-CBFB-47BF-BBAD-9E2BB8AD3E1C}" presName="spaceRect" presStyleCnt="0"/>
      <dgm:spPr/>
    </dgm:pt>
    <dgm:pt modelId="{B109D6B5-3ABD-44AA-8DCF-CB6A0E6200E3}" type="pres">
      <dgm:prSet presAssocID="{27CB2054-CBFB-47BF-BBAD-9E2BB8AD3E1C}" presName="textRect" presStyleLbl="revTx" presStyleIdx="2" presStyleCnt="4">
        <dgm:presLayoutVars>
          <dgm:chMax val="1"/>
          <dgm:chPref val="1"/>
        </dgm:presLayoutVars>
      </dgm:prSet>
      <dgm:spPr/>
    </dgm:pt>
    <dgm:pt modelId="{C5EE3AE0-AED8-48C5-A257-259DE8841204}" type="pres">
      <dgm:prSet presAssocID="{9AC2DAA2-CA16-45C7-945A-FF139D28B898}" presName="sibTrans" presStyleLbl="sibTrans2D1" presStyleIdx="0" presStyleCnt="0"/>
      <dgm:spPr/>
    </dgm:pt>
    <dgm:pt modelId="{80725F88-7159-4F0E-B964-BB2C73FBAF39}" type="pres">
      <dgm:prSet presAssocID="{773981E7-57B6-4161-8EC0-7322F3747CCD}" presName="compNode" presStyleCnt="0"/>
      <dgm:spPr/>
    </dgm:pt>
    <dgm:pt modelId="{F46E2329-B65B-4728-950B-6444334F2CE7}" type="pres">
      <dgm:prSet presAssocID="{773981E7-57B6-4161-8EC0-7322F3747CCD}" presName="iconBgRect" presStyleLbl="bgShp" presStyleIdx="3" presStyleCnt="4"/>
      <dgm:spPr/>
    </dgm:pt>
    <dgm:pt modelId="{A9A82696-CA0F-45A2-AA00-E6D4B61C4C13}" type="pres">
      <dgm:prSet presAssocID="{773981E7-57B6-4161-8EC0-7322F3747CC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ick"/>
        </a:ext>
      </dgm:extLst>
    </dgm:pt>
    <dgm:pt modelId="{E996A195-EF4E-4EA9-8A34-349466B7BA17}" type="pres">
      <dgm:prSet presAssocID="{773981E7-57B6-4161-8EC0-7322F3747CCD}" presName="spaceRect" presStyleCnt="0"/>
      <dgm:spPr/>
    </dgm:pt>
    <dgm:pt modelId="{2479D71B-940C-4F93-9EC7-35B7B83C0102}" type="pres">
      <dgm:prSet presAssocID="{773981E7-57B6-4161-8EC0-7322F3747CCD}" presName="textRect" presStyleLbl="revTx" presStyleIdx="3" presStyleCnt="4">
        <dgm:presLayoutVars>
          <dgm:chMax val="1"/>
          <dgm:chPref val="1"/>
        </dgm:presLayoutVars>
      </dgm:prSet>
      <dgm:spPr/>
    </dgm:pt>
  </dgm:ptLst>
  <dgm:cxnLst>
    <dgm:cxn modelId="{D42F5704-473A-4A84-B3A7-11B9D4774F05}" type="presOf" srcId="{852CF1DB-B058-461D-99BB-37E9B658730A}" destId="{FBF2E764-B4EF-424A-8FFA-FA963A221764}" srcOrd="0" destOrd="0" presId="urn:microsoft.com/office/officeart/2018/2/layout/IconCircleList"/>
    <dgm:cxn modelId="{E6DC700B-C25E-4721-940E-EB540A2B9B6F}" type="presOf" srcId="{3AD35AAE-EB8C-4740-A4E8-12E7807DB48E}" destId="{BB5CB767-6C0E-4328-9768-9EC2883EAA1B}" srcOrd="0" destOrd="0" presId="urn:microsoft.com/office/officeart/2018/2/layout/IconCircleList"/>
    <dgm:cxn modelId="{85DBF710-FA88-4319-910A-EDC8A9573DBB}" type="presOf" srcId="{383048F2-2DF9-4AD2-927A-BE33E2F04D9C}" destId="{FBDDCB3E-9837-4A9B-A87D-D9FACEA1043F}" srcOrd="0" destOrd="0" presId="urn:microsoft.com/office/officeart/2018/2/layout/IconCircleList"/>
    <dgm:cxn modelId="{BEDAED24-B220-442F-9465-700992DBBB9A}" type="presOf" srcId="{6BFF94F7-55D4-4E81-AC3C-40CD07BA3526}" destId="{BC81618D-AD0B-47A2-A733-F638580EA9D9}" srcOrd="0" destOrd="0" presId="urn:microsoft.com/office/officeart/2018/2/layout/IconCircleList"/>
    <dgm:cxn modelId="{8846E930-E187-4049-ABCD-3F7C7E20574A}" type="presOf" srcId="{FD6A1889-7D02-4864-84D9-E8DC2DB78E2F}" destId="{6DA44DEA-4092-45E8-B903-AC2547D38276}" srcOrd="0" destOrd="0" presId="urn:microsoft.com/office/officeart/2018/2/layout/IconCircleList"/>
    <dgm:cxn modelId="{3D036265-A3A3-48DA-8088-27F438040F71}" type="presOf" srcId="{27CB2054-CBFB-47BF-BBAD-9E2BB8AD3E1C}" destId="{B109D6B5-3ABD-44AA-8DCF-CB6A0E6200E3}" srcOrd="0" destOrd="0" presId="urn:microsoft.com/office/officeart/2018/2/layout/IconCircleList"/>
    <dgm:cxn modelId="{471DD47A-F7BA-4F80-A9FA-5AF94343A354}" srcId="{3AD35AAE-EB8C-4740-A4E8-12E7807DB48E}" destId="{27CB2054-CBFB-47BF-BBAD-9E2BB8AD3E1C}" srcOrd="2" destOrd="0" parTransId="{5CE484A0-28CB-4ED0-892C-CB22AE1573C5}" sibTransId="{9AC2DAA2-CA16-45C7-945A-FF139D28B898}"/>
    <dgm:cxn modelId="{B6C4C994-A401-40DA-98F7-DDB3C3097292}" type="presOf" srcId="{9AC2DAA2-CA16-45C7-945A-FF139D28B898}" destId="{C5EE3AE0-AED8-48C5-A257-259DE8841204}" srcOrd="0" destOrd="0" presId="urn:microsoft.com/office/officeart/2018/2/layout/IconCircleList"/>
    <dgm:cxn modelId="{28F3639F-6763-41C3-937E-F91E7DE026FD}" srcId="{3AD35AAE-EB8C-4740-A4E8-12E7807DB48E}" destId="{773981E7-57B6-4161-8EC0-7322F3747CCD}" srcOrd="3" destOrd="0" parTransId="{C09EADFD-9D24-4F71-84A2-C1D312EF563A}" sibTransId="{1F34976C-7D40-4B74-B397-FA7C29670798}"/>
    <dgm:cxn modelId="{243190AC-D331-429D-B441-23E3FD8E69BD}" srcId="{3AD35AAE-EB8C-4740-A4E8-12E7807DB48E}" destId="{383048F2-2DF9-4AD2-927A-BE33E2F04D9C}" srcOrd="0" destOrd="0" parTransId="{6D101E06-D991-4CED-89B2-23836FECA22C}" sibTransId="{FD6A1889-7D02-4864-84D9-E8DC2DB78E2F}"/>
    <dgm:cxn modelId="{087F41B9-E8B5-4F1C-90C5-A7C40484E62E}" type="presOf" srcId="{773981E7-57B6-4161-8EC0-7322F3747CCD}" destId="{2479D71B-940C-4F93-9EC7-35B7B83C0102}" srcOrd="0" destOrd="0" presId="urn:microsoft.com/office/officeart/2018/2/layout/IconCircleList"/>
    <dgm:cxn modelId="{1766B8D9-A54B-4C4B-B6D6-2225BBA6D3F5}" srcId="{3AD35AAE-EB8C-4740-A4E8-12E7807DB48E}" destId="{852CF1DB-B058-461D-99BB-37E9B658730A}" srcOrd="1" destOrd="0" parTransId="{E24A780D-E2E3-491C-A841-4362DE3EDA91}" sibTransId="{6BFF94F7-55D4-4E81-AC3C-40CD07BA3526}"/>
    <dgm:cxn modelId="{1B746572-2B06-4760-AE6C-4FD1C2584015}" type="presParOf" srcId="{BB5CB767-6C0E-4328-9768-9EC2883EAA1B}" destId="{D2F147CA-B621-4EE5-9E32-EA3864C0A562}" srcOrd="0" destOrd="0" presId="urn:microsoft.com/office/officeart/2018/2/layout/IconCircleList"/>
    <dgm:cxn modelId="{B031E535-C91B-4C36-A126-93DCD7235CDF}" type="presParOf" srcId="{D2F147CA-B621-4EE5-9E32-EA3864C0A562}" destId="{37A225FB-83E3-44FF-8CDE-0854B09542F6}" srcOrd="0" destOrd="0" presId="urn:microsoft.com/office/officeart/2018/2/layout/IconCircleList"/>
    <dgm:cxn modelId="{5BC4B791-397B-4262-B4EA-5B56016522E6}" type="presParOf" srcId="{37A225FB-83E3-44FF-8CDE-0854B09542F6}" destId="{CF74B557-384E-4675-9FD2-4720DE1015B7}" srcOrd="0" destOrd="0" presId="urn:microsoft.com/office/officeart/2018/2/layout/IconCircleList"/>
    <dgm:cxn modelId="{08AA757C-A859-42B8-8B2B-3C6325938946}" type="presParOf" srcId="{37A225FB-83E3-44FF-8CDE-0854B09542F6}" destId="{88E2B5E4-6072-41F6-BC7A-DBE92C4DCA49}" srcOrd="1" destOrd="0" presId="urn:microsoft.com/office/officeart/2018/2/layout/IconCircleList"/>
    <dgm:cxn modelId="{C7329D95-D90F-42F5-B65D-7A69220B938D}" type="presParOf" srcId="{37A225FB-83E3-44FF-8CDE-0854B09542F6}" destId="{73A7C1B7-563B-4031-AF94-E8C407EE39A8}" srcOrd="2" destOrd="0" presId="urn:microsoft.com/office/officeart/2018/2/layout/IconCircleList"/>
    <dgm:cxn modelId="{0427505B-EB1C-4646-A28D-2486D98BAFE1}" type="presParOf" srcId="{37A225FB-83E3-44FF-8CDE-0854B09542F6}" destId="{FBDDCB3E-9837-4A9B-A87D-D9FACEA1043F}" srcOrd="3" destOrd="0" presId="urn:microsoft.com/office/officeart/2018/2/layout/IconCircleList"/>
    <dgm:cxn modelId="{ECE0CABF-7C5F-4831-AC2B-747FA00EE155}" type="presParOf" srcId="{D2F147CA-B621-4EE5-9E32-EA3864C0A562}" destId="{6DA44DEA-4092-45E8-B903-AC2547D38276}" srcOrd="1" destOrd="0" presId="urn:microsoft.com/office/officeart/2018/2/layout/IconCircleList"/>
    <dgm:cxn modelId="{D34AA59F-4B4D-4AC6-8B64-19A2EADEACBB}" type="presParOf" srcId="{D2F147CA-B621-4EE5-9E32-EA3864C0A562}" destId="{A21FF542-91F2-410A-B504-5DB84FD135AD}" srcOrd="2" destOrd="0" presId="urn:microsoft.com/office/officeart/2018/2/layout/IconCircleList"/>
    <dgm:cxn modelId="{E69E0D60-4D1E-4B33-B0D2-0D08D08FE3DD}" type="presParOf" srcId="{A21FF542-91F2-410A-B504-5DB84FD135AD}" destId="{EACB24A2-64EC-4542-89BF-5E7FAA43A47A}" srcOrd="0" destOrd="0" presId="urn:microsoft.com/office/officeart/2018/2/layout/IconCircleList"/>
    <dgm:cxn modelId="{1690531F-E510-4722-B343-C91E21E2AEFE}" type="presParOf" srcId="{A21FF542-91F2-410A-B504-5DB84FD135AD}" destId="{09D2074E-6AA2-460D-82A9-EE10ED456FB4}" srcOrd="1" destOrd="0" presId="urn:microsoft.com/office/officeart/2018/2/layout/IconCircleList"/>
    <dgm:cxn modelId="{35F04AB8-F580-463A-9EF4-85FFDA19C445}" type="presParOf" srcId="{A21FF542-91F2-410A-B504-5DB84FD135AD}" destId="{D5D8D9E9-627A-40C4-A72E-84F2AA4F3EB3}" srcOrd="2" destOrd="0" presId="urn:microsoft.com/office/officeart/2018/2/layout/IconCircleList"/>
    <dgm:cxn modelId="{AE9C54FC-ABCE-479C-94A6-D2B2CE601195}" type="presParOf" srcId="{A21FF542-91F2-410A-B504-5DB84FD135AD}" destId="{FBF2E764-B4EF-424A-8FFA-FA963A221764}" srcOrd="3" destOrd="0" presId="urn:microsoft.com/office/officeart/2018/2/layout/IconCircleList"/>
    <dgm:cxn modelId="{225315AE-ECE4-495E-AFD4-F7CA801C25DB}" type="presParOf" srcId="{D2F147CA-B621-4EE5-9E32-EA3864C0A562}" destId="{BC81618D-AD0B-47A2-A733-F638580EA9D9}" srcOrd="3" destOrd="0" presId="urn:microsoft.com/office/officeart/2018/2/layout/IconCircleList"/>
    <dgm:cxn modelId="{D4846B3B-130D-4DB2-982B-831C87DB7D6C}" type="presParOf" srcId="{D2F147CA-B621-4EE5-9E32-EA3864C0A562}" destId="{CE2A6EDE-A863-4A41-8BCC-8BA5F03858F0}" srcOrd="4" destOrd="0" presId="urn:microsoft.com/office/officeart/2018/2/layout/IconCircleList"/>
    <dgm:cxn modelId="{308D3C9B-7AD5-4CE4-9081-134B3C63C79F}" type="presParOf" srcId="{CE2A6EDE-A863-4A41-8BCC-8BA5F03858F0}" destId="{5DA13A4B-BFDB-4A56-8BA2-E0EE38CFC571}" srcOrd="0" destOrd="0" presId="urn:microsoft.com/office/officeart/2018/2/layout/IconCircleList"/>
    <dgm:cxn modelId="{6D5ADDEC-6476-4B6B-8AD9-E8B6D607C406}" type="presParOf" srcId="{CE2A6EDE-A863-4A41-8BCC-8BA5F03858F0}" destId="{5F80FF8A-DF9D-4F7E-AFCD-ACEA77384109}" srcOrd="1" destOrd="0" presId="urn:microsoft.com/office/officeart/2018/2/layout/IconCircleList"/>
    <dgm:cxn modelId="{83F671B4-5767-4C10-9D51-33EC06C194B7}" type="presParOf" srcId="{CE2A6EDE-A863-4A41-8BCC-8BA5F03858F0}" destId="{3EDFD4C2-D2EE-4528-8963-012FD0152967}" srcOrd="2" destOrd="0" presId="urn:microsoft.com/office/officeart/2018/2/layout/IconCircleList"/>
    <dgm:cxn modelId="{49DD34EE-E513-4ACB-8CFB-D94232053287}" type="presParOf" srcId="{CE2A6EDE-A863-4A41-8BCC-8BA5F03858F0}" destId="{B109D6B5-3ABD-44AA-8DCF-CB6A0E6200E3}" srcOrd="3" destOrd="0" presId="urn:microsoft.com/office/officeart/2018/2/layout/IconCircleList"/>
    <dgm:cxn modelId="{DABF19AA-C850-498B-83E8-3A20B0E23B78}" type="presParOf" srcId="{D2F147CA-B621-4EE5-9E32-EA3864C0A562}" destId="{C5EE3AE0-AED8-48C5-A257-259DE8841204}" srcOrd="5" destOrd="0" presId="urn:microsoft.com/office/officeart/2018/2/layout/IconCircleList"/>
    <dgm:cxn modelId="{A11E731F-34B6-449E-A670-B6247557C278}" type="presParOf" srcId="{D2F147CA-B621-4EE5-9E32-EA3864C0A562}" destId="{80725F88-7159-4F0E-B964-BB2C73FBAF39}" srcOrd="6" destOrd="0" presId="urn:microsoft.com/office/officeart/2018/2/layout/IconCircleList"/>
    <dgm:cxn modelId="{A991FCC6-0399-4687-A2B4-0818D316AD89}" type="presParOf" srcId="{80725F88-7159-4F0E-B964-BB2C73FBAF39}" destId="{F46E2329-B65B-4728-950B-6444334F2CE7}" srcOrd="0" destOrd="0" presId="urn:microsoft.com/office/officeart/2018/2/layout/IconCircleList"/>
    <dgm:cxn modelId="{40650AAC-852C-4D93-A5A0-82D9C4A9B24F}" type="presParOf" srcId="{80725F88-7159-4F0E-B964-BB2C73FBAF39}" destId="{A9A82696-CA0F-45A2-AA00-E6D4B61C4C13}" srcOrd="1" destOrd="0" presId="urn:microsoft.com/office/officeart/2018/2/layout/IconCircleList"/>
    <dgm:cxn modelId="{59FF1EA1-607A-433C-B8B2-C2A3484DA296}" type="presParOf" srcId="{80725F88-7159-4F0E-B964-BB2C73FBAF39}" destId="{E996A195-EF4E-4EA9-8A34-349466B7BA17}" srcOrd="2" destOrd="0" presId="urn:microsoft.com/office/officeart/2018/2/layout/IconCircleList"/>
    <dgm:cxn modelId="{3C32EE88-1094-4038-B377-9B56FE8638AF}" type="presParOf" srcId="{80725F88-7159-4F0E-B964-BB2C73FBAF39}" destId="{2479D71B-940C-4F93-9EC7-35B7B83C010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B501B8-FE62-4925-9530-063FE8CB49B5}" type="doc">
      <dgm:prSet loTypeId="urn:microsoft.com/office/officeart/2016/7/layout/RepeatingBendingProcessNew" loCatId="process" qsTypeId="urn:microsoft.com/office/officeart/2005/8/quickstyle/simple2" qsCatId="simple" csTypeId="urn:microsoft.com/office/officeart/2005/8/colors/colorful5" csCatId="colorful"/>
      <dgm:spPr/>
      <dgm:t>
        <a:bodyPr/>
        <a:lstStyle/>
        <a:p>
          <a:endParaRPr lang="en-US"/>
        </a:p>
      </dgm:t>
    </dgm:pt>
    <dgm:pt modelId="{CBB300E0-6F27-4E13-B665-A628FC304849}">
      <dgm:prSet/>
      <dgm:spPr/>
      <dgm:t>
        <a:bodyPr/>
        <a:lstStyle/>
        <a:p>
          <a:r>
            <a:rPr lang="en-US"/>
            <a:t>The Firewall is configured such that there are three modes</a:t>
          </a:r>
        </a:p>
      </dgm:t>
    </dgm:pt>
    <dgm:pt modelId="{8F211A2F-006A-47BE-8D50-7D5921E5D1A8}" type="parTrans" cxnId="{3A898044-1FD8-4A80-9CDA-53772153C335}">
      <dgm:prSet/>
      <dgm:spPr/>
      <dgm:t>
        <a:bodyPr/>
        <a:lstStyle/>
        <a:p>
          <a:endParaRPr lang="en-US"/>
        </a:p>
      </dgm:t>
    </dgm:pt>
    <dgm:pt modelId="{576B6CF6-C563-4BE8-B8A7-295988C726E1}" type="sibTrans" cxnId="{3A898044-1FD8-4A80-9CDA-53772153C335}">
      <dgm:prSet/>
      <dgm:spPr/>
      <dgm:t>
        <a:bodyPr/>
        <a:lstStyle/>
        <a:p>
          <a:endParaRPr lang="en-US"/>
        </a:p>
      </dgm:t>
    </dgm:pt>
    <dgm:pt modelId="{2C6D6128-5CDE-435E-81E7-6E6F8F1B4F90}">
      <dgm:prSet/>
      <dgm:spPr/>
      <dgm:t>
        <a:bodyPr/>
        <a:lstStyle/>
        <a:p>
          <a:r>
            <a:rPr lang="en-US"/>
            <a:t>Whitelist</a:t>
          </a:r>
        </a:p>
      </dgm:t>
    </dgm:pt>
    <dgm:pt modelId="{C5FF77F6-28B6-4E51-ADE3-45F8FC7EE9CA}" type="parTrans" cxnId="{F93AEAA2-4A67-4250-B1DB-50A60B63424D}">
      <dgm:prSet/>
      <dgm:spPr/>
      <dgm:t>
        <a:bodyPr/>
        <a:lstStyle/>
        <a:p>
          <a:endParaRPr lang="en-US"/>
        </a:p>
      </dgm:t>
    </dgm:pt>
    <dgm:pt modelId="{F351E5A9-0994-49DF-B8AC-47397502152B}" type="sibTrans" cxnId="{F93AEAA2-4A67-4250-B1DB-50A60B63424D}">
      <dgm:prSet/>
      <dgm:spPr/>
      <dgm:t>
        <a:bodyPr/>
        <a:lstStyle/>
        <a:p>
          <a:endParaRPr lang="en-US"/>
        </a:p>
      </dgm:t>
    </dgm:pt>
    <dgm:pt modelId="{4CF3488C-B754-4CA0-A391-E36565EDF309}">
      <dgm:prSet/>
      <dgm:spPr/>
      <dgm:t>
        <a:bodyPr/>
        <a:lstStyle/>
        <a:p>
          <a:r>
            <a:rPr lang="en-US"/>
            <a:t>Blacklist</a:t>
          </a:r>
        </a:p>
      </dgm:t>
    </dgm:pt>
    <dgm:pt modelId="{0E96920A-A71E-41F3-8D08-71F47D39CA58}" type="parTrans" cxnId="{ADABB531-079E-40B0-97E3-2EC37BB1A258}">
      <dgm:prSet/>
      <dgm:spPr/>
      <dgm:t>
        <a:bodyPr/>
        <a:lstStyle/>
        <a:p>
          <a:endParaRPr lang="en-US"/>
        </a:p>
      </dgm:t>
    </dgm:pt>
    <dgm:pt modelId="{A7689FE8-0B01-42BD-AC6D-CE4432950129}" type="sibTrans" cxnId="{ADABB531-079E-40B0-97E3-2EC37BB1A258}">
      <dgm:prSet/>
      <dgm:spPr/>
      <dgm:t>
        <a:bodyPr/>
        <a:lstStyle/>
        <a:p>
          <a:endParaRPr lang="en-US"/>
        </a:p>
      </dgm:t>
    </dgm:pt>
    <dgm:pt modelId="{92C482D4-D266-4C77-AE7B-932075078EB8}">
      <dgm:prSet/>
      <dgm:spPr/>
      <dgm:t>
        <a:bodyPr/>
        <a:lstStyle/>
        <a:p>
          <a:r>
            <a:rPr lang="en-US"/>
            <a:t>Passthrough</a:t>
          </a:r>
        </a:p>
      </dgm:t>
    </dgm:pt>
    <dgm:pt modelId="{7CD92323-0D76-4029-8A8D-B81E08E1EA58}" type="parTrans" cxnId="{E1195A48-E5BD-4C87-8468-3BD57C20854B}">
      <dgm:prSet/>
      <dgm:spPr/>
      <dgm:t>
        <a:bodyPr/>
        <a:lstStyle/>
        <a:p>
          <a:endParaRPr lang="en-US"/>
        </a:p>
      </dgm:t>
    </dgm:pt>
    <dgm:pt modelId="{5B51929C-43E6-457A-9D91-ED9B941B3369}" type="sibTrans" cxnId="{E1195A48-E5BD-4C87-8468-3BD57C20854B}">
      <dgm:prSet/>
      <dgm:spPr/>
      <dgm:t>
        <a:bodyPr/>
        <a:lstStyle/>
        <a:p>
          <a:endParaRPr lang="en-US"/>
        </a:p>
      </dgm:t>
    </dgm:pt>
    <dgm:pt modelId="{8C6EA7FC-F8A2-4D1B-B814-E396638A3180}">
      <dgm:prSet/>
      <dgm:spPr/>
      <dgm:t>
        <a:bodyPr/>
        <a:lstStyle/>
        <a:p>
          <a:r>
            <a:rPr lang="en-US"/>
            <a:t>Each packet that is flowing through the firewall is monitored and can be used to analyze in case of any issues</a:t>
          </a:r>
        </a:p>
      </dgm:t>
    </dgm:pt>
    <dgm:pt modelId="{C02B2A1C-C17F-49F1-B253-9E9DC4578DA4}" type="parTrans" cxnId="{1609BF5C-23C3-49DD-9EC1-C54C5116F228}">
      <dgm:prSet/>
      <dgm:spPr/>
      <dgm:t>
        <a:bodyPr/>
        <a:lstStyle/>
        <a:p>
          <a:endParaRPr lang="en-US"/>
        </a:p>
      </dgm:t>
    </dgm:pt>
    <dgm:pt modelId="{7ED4E953-3D64-4C5B-B730-AE2CFB5DF438}" type="sibTrans" cxnId="{1609BF5C-23C3-49DD-9EC1-C54C5116F228}">
      <dgm:prSet/>
      <dgm:spPr/>
      <dgm:t>
        <a:bodyPr/>
        <a:lstStyle/>
        <a:p>
          <a:endParaRPr lang="en-US"/>
        </a:p>
      </dgm:t>
    </dgm:pt>
    <dgm:pt modelId="{3627C4F2-4AB8-4412-B9D2-482D4EE2DA9F}" type="pres">
      <dgm:prSet presAssocID="{C2B501B8-FE62-4925-9530-063FE8CB49B5}" presName="Name0" presStyleCnt="0">
        <dgm:presLayoutVars>
          <dgm:dir/>
          <dgm:resizeHandles val="exact"/>
        </dgm:presLayoutVars>
      </dgm:prSet>
      <dgm:spPr/>
    </dgm:pt>
    <dgm:pt modelId="{DF6D19D0-F4FE-4021-8272-59A23F69E6DE}" type="pres">
      <dgm:prSet presAssocID="{CBB300E0-6F27-4E13-B665-A628FC304849}" presName="node" presStyleLbl="node1" presStyleIdx="0" presStyleCnt="2">
        <dgm:presLayoutVars>
          <dgm:bulletEnabled val="1"/>
        </dgm:presLayoutVars>
      </dgm:prSet>
      <dgm:spPr/>
    </dgm:pt>
    <dgm:pt modelId="{0E14155E-1F9A-4F75-802D-2256F22FDDCF}" type="pres">
      <dgm:prSet presAssocID="{576B6CF6-C563-4BE8-B8A7-295988C726E1}" presName="sibTrans" presStyleLbl="sibTrans1D1" presStyleIdx="0" presStyleCnt="1"/>
      <dgm:spPr/>
    </dgm:pt>
    <dgm:pt modelId="{FCC740EB-ACA4-4645-9DC9-0E50D544DA50}" type="pres">
      <dgm:prSet presAssocID="{576B6CF6-C563-4BE8-B8A7-295988C726E1}" presName="connectorText" presStyleLbl="sibTrans1D1" presStyleIdx="0" presStyleCnt="1"/>
      <dgm:spPr/>
    </dgm:pt>
    <dgm:pt modelId="{1907DC19-BE75-42CF-B715-18DD21E2C1E8}" type="pres">
      <dgm:prSet presAssocID="{8C6EA7FC-F8A2-4D1B-B814-E396638A3180}" presName="node" presStyleLbl="node1" presStyleIdx="1" presStyleCnt="2">
        <dgm:presLayoutVars>
          <dgm:bulletEnabled val="1"/>
        </dgm:presLayoutVars>
      </dgm:prSet>
      <dgm:spPr/>
    </dgm:pt>
  </dgm:ptLst>
  <dgm:cxnLst>
    <dgm:cxn modelId="{6A4EA61D-E8F1-4FE7-AB4A-319CF295CF1E}" type="presOf" srcId="{4CF3488C-B754-4CA0-A391-E36565EDF309}" destId="{DF6D19D0-F4FE-4021-8272-59A23F69E6DE}" srcOrd="0" destOrd="2" presId="urn:microsoft.com/office/officeart/2016/7/layout/RepeatingBendingProcessNew"/>
    <dgm:cxn modelId="{ADABB531-079E-40B0-97E3-2EC37BB1A258}" srcId="{CBB300E0-6F27-4E13-B665-A628FC304849}" destId="{4CF3488C-B754-4CA0-A391-E36565EDF309}" srcOrd="1" destOrd="0" parTransId="{0E96920A-A71E-41F3-8D08-71F47D39CA58}" sibTransId="{A7689FE8-0B01-42BD-AC6D-CE4432950129}"/>
    <dgm:cxn modelId="{9F1DCE39-C72E-4FF4-A300-4E5C0C7D0941}" type="presOf" srcId="{576B6CF6-C563-4BE8-B8A7-295988C726E1}" destId="{FCC740EB-ACA4-4645-9DC9-0E50D544DA50}" srcOrd="1" destOrd="0" presId="urn:microsoft.com/office/officeart/2016/7/layout/RepeatingBendingProcessNew"/>
    <dgm:cxn modelId="{8B79013B-1DBF-487D-9DCD-0F65B419ACD5}" type="presOf" srcId="{576B6CF6-C563-4BE8-B8A7-295988C726E1}" destId="{0E14155E-1F9A-4F75-802D-2256F22FDDCF}" srcOrd="0" destOrd="0" presId="urn:microsoft.com/office/officeart/2016/7/layout/RepeatingBendingProcessNew"/>
    <dgm:cxn modelId="{1609BF5C-23C3-49DD-9EC1-C54C5116F228}" srcId="{C2B501B8-FE62-4925-9530-063FE8CB49B5}" destId="{8C6EA7FC-F8A2-4D1B-B814-E396638A3180}" srcOrd="1" destOrd="0" parTransId="{C02B2A1C-C17F-49F1-B253-9E9DC4578DA4}" sibTransId="{7ED4E953-3D64-4C5B-B730-AE2CFB5DF438}"/>
    <dgm:cxn modelId="{70F3175D-2E63-4AD6-9CD7-9FE0621D76D1}" type="presOf" srcId="{CBB300E0-6F27-4E13-B665-A628FC304849}" destId="{DF6D19D0-F4FE-4021-8272-59A23F69E6DE}" srcOrd="0" destOrd="0" presId="urn:microsoft.com/office/officeart/2016/7/layout/RepeatingBendingProcessNew"/>
    <dgm:cxn modelId="{CEA95342-EC09-4013-85E4-8E00FBC3B984}" type="presOf" srcId="{C2B501B8-FE62-4925-9530-063FE8CB49B5}" destId="{3627C4F2-4AB8-4412-B9D2-482D4EE2DA9F}" srcOrd="0" destOrd="0" presId="urn:microsoft.com/office/officeart/2016/7/layout/RepeatingBendingProcessNew"/>
    <dgm:cxn modelId="{3A898044-1FD8-4A80-9CDA-53772153C335}" srcId="{C2B501B8-FE62-4925-9530-063FE8CB49B5}" destId="{CBB300E0-6F27-4E13-B665-A628FC304849}" srcOrd="0" destOrd="0" parTransId="{8F211A2F-006A-47BE-8D50-7D5921E5D1A8}" sibTransId="{576B6CF6-C563-4BE8-B8A7-295988C726E1}"/>
    <dgm:cxn modelId="{E1195A48-E5BD-4C87-8468-3BD57C20854B}" srcId="{CBB300E0-6F27-4E13-B665-A628FC304849}" destId="{92C482D4-D266-4C77-AE7B-932075078EB8}" srcOrd="2" destOrd="0" parTransId="{7CD92323-0D76-4029-8A8D-B81E08E1EA58}" sibTransId="{5B51929C-43E6-457A-9D91-ED9B941B3369}"/>
    <dgm:cxn modelId="{F0DF3587-19E1-411C-AFCD-B70808FA8899}" type="presOf" srcId="{8C6EA7FC-F8A2-4D1B-B814-E396638A3180}" destId="{1907DC19-BE75-42CF-B715-18DD21E2C1E8}" srcOrd="0" destOrd="0" presId="urn:microsoft.com/office/officeart/2016/7/layout/RepeatingBendingProcessNew"/>
    <dgm:cxn modelId="{EED23999-B56A-4D9B-ADCC-D1FF548C5CEC}" type="presOf" srcId="{92C482D4-D266-4C77-AE7B-932075078EB8}" destId="{DF6D19D0-F4FE-4021-8272-59A23F69E6DE}" srcOrd="0" destOrd="3" presId="urn:microsoft.com/office/officeart/2016/7/layout/RepeatingBendingProcessNew"/>
    <dgm:cxn modelId="{F93AEAA2-4A67-4250-B1DB-50A60B63424D}" srcId="{CBB300E0-6F27-4E13-B665-A628FC304849}" destId="{2C6D6128-5CDE-435E-81E7-6E6F8F1B4F90}" srcOrd="0" destOrd="0" parTransId="{C5FF77F6-28B6-4E51-ADE3-45F8FC7EE9CA}" sibTransId="{F351E5A9-0994-49DF-B8AC-47397502152B}"/>
    <dgm:cxn modelId="{9470EEFF-B248-4370-8CD3-9A1DD5C73957}" type="presOf" srcId="{2C6D6128-5CDE-435E-81E7-6E6F8F1B4F90}" destId="{DF6D19D0-F4FE-4021-8272-59A23F69E6DE}" srcOrd="0" destOrd="1" presId="urn:microsoft.com/office/officeart/2016/7/layout/RepeatingBendingProcessNew"/>
    <dgm:cxn modelId="{2F47EC66-E2AD-4ABE-8229-21EA481D4056}" type="presParOf" srcId="{3627C4F2-4AB8-4412-B9D2-482D4EE2DA9F}" destId="{DF6D19D0-F4FE-4021-8272-59A23F69E6DE}" srcOrd="0" destOrd="0" presId="urn:microsoft.com/office/officeart/2016/7/layout/RepeatingBendingProcessNew"/>
    <dgm:cxn modelId="{FE269ED6-95D6-4817-8999-7FE84CDD1CE0}" type="presParOf" srcId="{3627C4F2-4AB8-4412-B9D2-482D4EE2DA9F}" destId="{0E14155E-1F9A-4F75-802D-2256F22FDDCF}" srcOrd="1" destOrd="0" presId="urn:microsoft.com/office/officeart/2016/7/layout/RepeatingBendingProcessNew"/>
    <dgm:cxn modelId="{33B0D261-8032-4D86-BBE8-C15592C17216}" type="presParOf" srcId="{0E14155E-1F9A-4F75-802D-2256F22FDDCF}" destId="{FCC740EB-ACA4-4645-9DC9-0E50D544DA50}" srcOrd="0" destOrd="0" presId="urn:microsoft.com/office/officeart/2016/7/layout/RepeatingBendingProcessNew"/>
    <dgm:cxn modelId="{41052E1E-FF38-400E-B88C-E620175BC3F1}" type="presParOf" srcId="{3627C4F2-4AB8-4412-B9D2-482D4EE2DA9F}" destId="{1907DC19-BE75-42CF-B715-18DD21E2C1E8}" srcOrd="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D70B683-000E-4F3B-A015-46602FC8C87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8A1B4D-EAC6-446F-8A7B-6265AEC62CBE}">
      <dgm:prSet/>
      <dgm:spPr/>
      <dgm:t>
        <a:bodyPr/>
        <a:lstStyle/>
        <a:p>
          <a:r>
            <a:rPr lang="en-US" baseline="0"/>
            <a:t>Trouble in getting the links to be connected</a:t>
          </a:r>
          <a:endParaRPr lang="en-US"/>
        </a:p>
      </dgm:t>
    </dgm:pt>
    <dgm:pt modelId="{90EF91C7-0B60-4DB5-A00D-3816745A2AF7}" type="parTrans" cxnId="{0519656A-CC9F-4A23-9EB4-0CEC85626D2B}">
      <dgm:prSet/>
      <dgm:spPr/>
      <dgm:t>
        <a:bodyPr/>
        <a:lstStyle/>
        <a:p>
          <a:endParaRPr lang="en-US"/>
        </a:p>
      </dgm:t>
    </dgm:pt>
    <dgm:pt modelId="{B33E834F-47FF-4670-88B7-569112909702}" type="sibTrans" cxnId="{0519656A-CC9F-4A23-9EB4-0CEC85626D2B}">
      <dgm:prSet/>
      <dgm:spPr/>
      <dgm:t>
        <a:bodyPr/>
        <a:lstStyle/>
        <a:p>
          <a:endParaRPr lang="en-US"/>
        </a:p>
      </dgm:t>
    </dgm:pt>
    <dgm:pt modelId="{0E89B006-50D5-425E-98A3-B11DB750D0D2}">
      <dgm:prSet/>
      <dgm:spPr/>
      <dgm:t>
        <a:bodyPr/>
        <a:lstStyle/>
        <a:p>
          <a:r>
            <a:rPr lang="en-US" baseline="0"/>
            <a:t>Searching the stable version of mininet for the proper simulation</a:t>
          </a:r>
          <a:endParaRPr lang="en-US"/>
        </a:p>
      </dgm:t>
    </dgm:pt>
    <dgm:pt modelId="{02BD9257-059D-4CDA-92BC-9C95AE60BF11}" type="parTrans" cxnId="{D1BD6DE9-3DFD-405A-AE88-A44D71085BCB}">
      <dgm:prSet/>
      <dgm:spPr/>
      <dgm:t>
        <a:bodyPr/>
        <a:lstStyle/>
        <a:p>
          <a:endParaRPr lang="en-US"/>
        </a:p>
      </dgm:t>
    </dgm:pt>
    <dgm:pt modelId="{678FBB57-5DDB-4C91-90CC-5A90A47937AD}" type="sibTrans" cxnId="{D1BD6DE9-3DFD-405A-AE88-A44D71085BCB}">
      <dgm:prSet/>
      <dgm:spPr/>
      <dgm:t>
        <a:bodyPr/>
        <a:lstStyle/>
        <a:p>
          <a:endParaRPr lang="en-US"/>
        </a:p>
      </dgm:t>
    </dgm:pt>
    <dgm:pt modelId="{EC5BAB2C-A1BE-4F15-A479-CCBA36AB3C72}">
      <dgm:prSet/>
      <dgm:spPr/>
      <dgm:t>
        <a:bodyPr/>
        <a:lstStyle/>
        <a:p>
          <a:r>
            <a:rPr lang="en-US" baseline="0"/>
            <a:t>Issues in getting the logs in the firewall dashboard</a:t>
          </a:r>
          <a:endParaRPr lang="en-US"/>
        </a:p>
      </dgm:t>
    </dgm:pt>
    <dgm:pt modelId="{15DF8F97-AF0C-437C-8E1B-0FA1A6A53E5D}" type="parTrans" cxnId="{47CF80D6-758C-49AD-AC8D-A1E1590EC89C}">
      <dgm:prSet/>
      <dgm:spPr/>
      <dgm:t>
        <a:bodyPr/>
        <a:lstStyle/>
        <a:p>
          <a:endParaRPr lang="en-US"/>
        </a:p>
      </dgm:t>
    </dgm:pt>
    <dgm:pt modelId="{3631D5F2-30D1-4B97-9560-E6E94D79780E}" type="sibTrans" cxnId="{47CF80D6-758C-49AD-AC8D-A1E1590EC89C}">
      <dgm:prSet/>
      <dgm:spPr/>
      <dgm:t>
        <a:bodyPr/>
        <a:lstStyle/>
        <a:p>
          <a:endParaRPr lang="en-US"/>
        </a:p>
      </dgm:t>
    </dgm:pt>
    <dgm:pt modelId="{210387B9-DFA3-41B4-BA1E-1A8B076056DC}" type="pres">
      <dgm:prSet presAssocID="{ED70B683-000E-4F3B-A015-46602FC8C873}" presName="root" presStyleCnt="0">
        <dgm:presLayoutVars>
          <dgm:dir/>
          <dgm:resizeHandles val="exact"/>
        </dgm:presLayoutVars>
      </dgm:prSet>
      <dgm:spPr/>
    </dgm:pt>
    <dgm:pt modelId="{6D324113-72FE-4F18-9567-CD039ECE196F}" type="pres">
      <dgm:prSet presAssocID="{A28A1B4D-EAC6-446F-8A7B-6265AEC62CBE}" presName="compNode" presStyleCnt="0"/>
      <dgm:spPr/>
    </dgm:pt>
    <dgm:pt modelId="{3DAA9287-1066-4D8D-8F3C-2B5CA426BFF1}" type="pres">
      <dgm:prSet presAssocID="{A28A1B4D-EAC6-446F-8A7B-6265AEC62CB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2B5BFD34-F16A-4651-9309-9277FC45A089}" type="pres">
      <dgm:prSet presAssocID="{A28A1B4D-EAC6-446F-8A7B-6265AEC62CBE}" presName="spaceRect" presStyleCnt="0"/>
      <dgm:spPr/>
    </dgm:pt>
    <dgm:pt modelId="{2F447B21-9E77-41C8-BE72-45EDF90EE819}" type="pres">
      <dgm:prSet presAssocID="{A28A1B4D-EAC6-446F-8A7B-6265AEC62CBE}" presName="textRect" presStyleLbl="revTx" presStyleIdx="0" presStyleCnt="3">
        <dgm:presLayoutVars>
          <dgm:chMax val="1"/>
          <dgm:chPref val="1"/>
        </dgm:presLayoutVars>
      </dgm:prSet>
      <dgm:spPr/>
    </dgm:pt>
    <dgm:pt modelId="{97B23E0F-0F6C-46FA-AF1A-51DC5457F124}" type="pres">
      <dgm:prSet presAssocID="{B33E834F-47FF-4670-88B7-569112909702}" presName="sibTrans" presStyleCnt="0"/>
      <dgm:spPr/>
    </dgm:pt>
    <dgm:pt modelId="{1DDBA839-3701-490C-AFA5-2714DFF2BC45}" type="pres">
      <dgm:prSet presAssocID="{0E89B006-50D5-425E-98A3-B11DB750D0D2}" presName="compNode" presStyleCnt="0"/>
      <dgm:spPr/>
    </dgm:pt>
    <dgm:pt modelId="{8334DEDD-437E-457E-BF1E-BC1470E11EDF}" type="pres">
      <dgm:prSet presAssocID="{0E89B006-50D5-425E-98A3-B11DB750D0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098DF0B7-F8AE-43D5-8E3A-D5FA308ADFA3}" type="pres">
      <dgm:prSet presAssocID="{0E89B006-50D5-425E-98A3-B11DB750D0D2}" presName="spaceRect" presStyleCnt="0"/>
      <dgm:spPr/>
    </dgm:pt>
    <dgm:pt modelId="{1B1CD690-5C81-4067-BACF-4F3742303AA0}" type="pres">
      <dgm:prSet presAssocID="{0E89B006-50D5-425E-98A3-B11DB750D0D2}" presName="textRect" presStyleLbl="revTx" presStyleIdx="1" presStyleCnt="3">
        <dgm:presLayoutVars>
          <dgm:chMax val="1"/>
          <dgm:chPref val="1"/>
        </dgm:presLayoutVars>
      </dgm:prSet>
      <dgm:spPr/>
    </dgm:pt>
    <dgm:pt modelId="{E7C986A1-0B38-4DF4-A765-4F2FD1F86AD2}" type="pres">
      <dgm:prSet presAssocID="{678FBB57-5DDB-4C91-90CC-5A90A47937AD}" presName="sibTrans" presStyleCnt="0"/>
      <dgm:spPr/>
    </dgm:pt>
    <dgm:pt modelId="{429E97FA-D15C-41D3-86CB-A9B43B0DFC53}" type="pres">
      <dgm:prSet presAssocID="{EC5BAB2C-A1BE-4F15-A479-CCBA36AB3C72}" presName="compNode" presStyleCnt="0"/>
      <dgm:spPr/>
    </dgm:pt>
    <dgm:pt modelId="{2BAC6990-F72D-4579-A341-1F36E47B895F}" type="pres">
      <dgm:prSet presAssocID="{EC5BAB2C-A1BE-4F15-A479-CCBA36AB3C7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FD877BEE-0C30-45C7-A782-6B5818B40B49}" type="pres">
      <dgm:prSet presAssocID="{EC5BAB2C-A1BE-4F15-A479-CCBA36AB3C72}" presName="spaceRect" presStyleCnt="0"/>
      <dgm:spPr/>
    </dgm:pt>
    <dgm:pt modelId="{63A95ABC-CD14-4966-AC6E-AE9448CC300B}" type="pres">
      <dgm:prSet presAssocID="{EC5BAB2C-A1BE-4F15-A479-CCBA36AB3C72}" presName="textRect" presStyleLbl="revTx" presStyleIdx="2" presStyleCnt="3">
        <dgm:presLayoutVars>
          <dgm:chMax val="1"/>
          <dgm:chPref val="1"/>
        </dgm:presLayoutVars>
      </dgm:prSet>
      <dgm:spPr/>
    </dgm:pt>
  </dgm:ptLst>
  <dgm:cxnLst>
    <dgm:cxn modelId="{326E0729-CB9E-4505-94CA-770ABEE225EA}" type="presOf" srcId="{A28A1B4D-EAC6-446F-8A7B-6265AEC62CBE}" destId="{2F447B21-9E77-41C8-BE72-45EDF90EE819}" srcOrd="0" destOrd="0" presId="urn:microsoft.com/office/officeart/2018/2/layout/IconLabelList"/>
    <dgm:cxn modelId="{0519656A-CC9F-4A23-9EB4-0CEC85626D2B}" srcId="{ED70B683-000E-4F3B-A015-46602FC8C873}" destId="{A28A1B4D-EAC6-446F-8A7B-6265AEC62CBE}" srcOrd="0" destOrd="0" parTransId="{90EF91C7-0B60-4DB5-A00D-3816745A2AF7}" sibTransId="{B33E834F-47FF-4670-88B7-569112909702}"/>
    <dgm:cxn modelId="{BC52D35A-C17D-46FA-AE0C-068434563020}" type="presOf" srcId="{0E89B006-50D5-425E-98A3-B11DB750D0D2}" destId="{1B1CD690-5C81-4067-BACF-4F3742303AA0}" srcOrd="0" destOrd="0" presId="urn:microsoft.com/office/officeart/2018/2/layout/IconLabelList"/>
    <dgm:cxn modelId="{8FA73A92-A75E-4860-AFB6-D4313FCA4ABE}" type="presOf" srcId="{ED70B683-000E-4F3B-A015-46602FC8C873}" destId="{210387B9-DFA3-41B4-BA1E-1A8B076056DC}" srcOrd="0" destOrd="0" presId="urn:microsoft.com/office/officeart/2018/2/layout/IconLabelList"/>
    <dgm:cxn modelId="{47CF80D6-758C-49AD-AC8D-A1E1590EC89C}" srcId="{ED70B683-000E-4F3B-A015-46602FC8C873}" destId="{EC5BAB2C-A1BE-4F15-A479-CCBA36AB3C72}" srcOrd="2" destOrd="0" parTransId="{15DF8F97-AF0C-437C-8E1B-0FA1A6A53E5D}" sibTransId="{3631D5F2-30D1-4B97-9560-E6E94D79780E}"/>
    <dgm:cxn modelId="{D1BD6DE9-3DFD-405A-AE88-A44D71085BCB}" srcId="{ED70B683-000E-4F3B-A015-46602FC8C873}" destId="{0E89B006-50D5-425E-98A3-B11DB750D0D2}" srcOrd="1" destOrd="0" parTransId="{02BD9257-059D-4CDA-92BC-9C95AE60BF11}" sibTransId="{678FBB57-5DDB-4C91-90CC-5A90A47937AD}"/>
    <dgm:cxn modelId="{91FBC7ED-E3B3-43F7-A599-C3E9A1D8E7B3}" type="presOf" srcId="{EC5BAB2C-A1BE-4F15-A479-CCBA36AB3C72}" destId="{63A95ABC-CD14-4966-AC6E-AE9448CC300B}" srcOrd="0" destOrd="0" presId="urn:microsoft.com/office/officeart/2018/2/layout/IconLabelList"/>
    <dgm:cxn modelId="{725727EC-21D2-4348-8607-C0F2B34FDF31}" type="presParOf" srcId="{210387B9-DFA3-41B4-BA1E-1A8B076056DC}" destId="{6D324113-72FE-4F18-9567-CD039ECE196F}" srcOrd="0" destOrd="0" presId="urn:microsoft.com/office/officeart/2018/2/layout/IconLabelList"/>
    <dgm:cxn modelId="{D77685A6-3C58-4C4C-AED9-1E0A45E066DF}" type="presParOf" srcId="{6D324113-72FE-4F18-9567-CD039ECE196F}" destId="{3DAA9287-1066-4D8D-8F3C-2B5CA426BFF1}" srcOrd="0" destOrd="0" presId="urn:microsoft.com/office/officeart/2018/2/layout/IconLabelList"/>
    <dgm:cxn modelId="{355BF410-DCC9-463A-9BC7-9FABD8443B73}" type="presParOf" srcId="{6D324113-72FE-4F18-9567-CD039ECE196F}" destId="{2B5BFD34-F16A-4651-9309-9277FC45A089}" srcOrd="1" destOrd="0" presId="urn:microsoft.com/office/officeart/2018/2/layout/IconLabelList"/>
    <dgm:cxn modelId="{74683ED3-D6A5-4220-97A0-26CCFC9A1F5C}" type="presParOf" srcId="{6D324113-72FE-4F18-9567-CD039ECE196F}" destId="{2F447B21-9E77-41C8-BE72-45EDF90EE819}" srcOrd="2" destOrd="0" presId="urn:microsoft.com/office/officeart/2018/2/layout/IconLabelList"/>
    <dgm:cxn modelId="{A93ABCC0-7080-4F0A-88E7-BBF999ED0720}" type="presParOf" srcId="{210387B9-DFA3-41B4-BA1E-1A8B076056DC}" destId="{97B23E0F-0F6C-46FA-AF1A-51DC5457F124}" srcOrd="1" destOrd="0" presId="urn:microsoft.com/office/officeart/2018/2/layout/IconLabelList"/>
    <dgm:cxn modelId="{3938ED40-E89B-4F54-9C5B-A02CA14EDAB3}" type="presParOf" srcId="{210387B9-DFA3-41B4-BA1E-1A8B076056DC}" destId="{1DDBA839-3701-490C-AFA5-2714DFF2BC45}" srcOrd="2" destOrd="0" presId="urn:microsoft.com/office/officeart/2018/2/layout/IconLabelList"/>
    <dgm:cxn modelId="{35599221-8E31-473F-A287-35E4E08A8CD9}" type="presParOf" srcId="{1DDBA839-3701-490C-AFA5-2714DFF2BC45}" destId="{8334DEDD-437E-457E-BF1E-BC1470E11EDF}" srcOrd="0" destOrd="0" presId="urn:microsoft.com/office/officeart/2018/2/layout/IconLabelList"/>
    <dgm:cxn modelId="{E0563F3E-B5A6-4632-A190-7761939160A1}" type="presParOf" srcId="{1DDBA839-3701-490C-AFA5-2714DFF2BC45}" destId="{098DF0B7-F8AE-43D5-8E3A-D5FA308ADFA3}" srcOrd="1" destOrd="0" presId="urn:microsoft.com/office/officeart/2018/2/layout/IconLabelList"/>
    <dgm:cxn modelId="{14FF948E-31B5-4947-A70D-59B4CE1B0644}" type="presParOf" srcId="{1DDBA839-3701-490C-AFA5-2714DFF2BC45}" destId="{1B1CD690-5C81-4067-BACF-4F3742303AA0}" srcOrd="2" destOrd="0" presId="urn:microsoft.com/office/officeart/2018/2/layout/IconLabelList"/>
    <dgm:cxn modelId="{032337E9-F3B9-4B97-AAAB-F69EBF8AA4A0}" type="presParOf" srcId="{210387B9-DFA3-41B4-BA1E-1A8B076056DC}" destId="{E7C986A1-0B38-4DF4-A765-4F2FD1F86AD2}" srcOrd="3" destOrd="0" presId="urn:microsoft.com/office/officeart/2018/2/layout/IconLabelList"/>
    <dgm:cxn modelId="{AED1990B-9BA9-46EF-ABB2-8B7313938442}" type="presParOf" srcId="{210387B9-DFA3-41B4-BA1E-1A8B076056DC}" destId="{429E97FA-D15C-41D3-86CB-A9B43B0DFC53}" srcOrd="4" destOrd="0" presId="urn:microsoft.com/office/officeart/2018/2/layout/IconLabelList"/>
    <dgm:cxn modelId="{7710824F-7285-497B-8624-2FAA5C385797}" type="presParOf" srcId="{429E97FA-D15C-41D3-86CB-A9B43B0DFC53}" destId="{2BAC6990-F72D-4579-A341-1F36E47B895F}" srcOrd="0" destOrd="0" presId="urn:microsoft.com/office/officeart/2018/2/layout/IconLabelList"/>
    <dgm:cxn modelId="{FEF554AF-1B91-474B-91ED-1E976BD5D12C}" type="presParOf" srcId="{429E97FA-D15C-41D3-86CB-A9B43B0DFC53}" destId="{FD877BEE-0C30-45C7-A782-6B5818B40B49}" srcOrd="1" destOrd="0" presId="urn:microsoft.com/office/officeart/2018/2/layout/IconLabelList"/>
    <dgm:cxn modelId="{E90DA7A5-AA67-4ECA-AA7C-A6453724D386}" type="presParOf" srcId="{429E97FA-D15C-41D3-86CB-A9B43B0DFC53}" destId="{63A95ABC-CD14-4966-AC6E-AE9448CC300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05D3E0-CA44-41B1-80F8-92C746C55F2E}">
      <dsp:nvSpPr>
        <dsp:cNvPr id="0" name=""/>
        <dsp:cNvSpPr/>
      </dsp:nvSpPr>
      <dsp:spPr>
        <a:xfrm>
          <a:off x="1027468" y="621159"/>
          <a:ext cx="1268215" cy="12682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DB1BC2F-455A-4C37-9A89-05E814B46ABC}">
      <dsp:nvSpPr>
        <dsp:cNvPr id="0" name=""/>
        <dsp:cNvSpPr/>
      </dsp:nvSpPr>
      <dsp:spPr>
        <a:xfrm>
          <a:off x="252447" y="2240240"/>
          <a:ext cx="28182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en-US" sz="3100" kern="1200"/>
            <a:t>Members -  </a:t>
          </a:r>
        </a:p>
      </dsp:txBody>
      <dsp:txXfrm>
        <a:off x="252447" y="2240240"/>
        <a:ext cx="2818257" cy="720000"/>
      </dsp:txXfrm>
    </dsp:sp>
    <dsp:sp modelId="{87C39D99-D775-4331-84CF-FC59A741A13E}">
      <dsp:nvSpPr>
        <dsp:cNvPr id="0" name=""/>
        <dsp:cNvSpPr/>
      </dsp:nvSpPr>
      <dsp:spPr>
        <a:xfrm>
          <a:off x="4338920" y="621159"/>
          <a:ext cx="1268215" cy="12682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321DB12-EF24-412B-B4BE-25C73E6926AB}">
      <dsp:nvSpPr>
        <dsp:cNvPr id="0" name=""/>
        <dsp:cNvSpPr/>
      </dsp:nvSpPr>
      <dsp:spPr>
        <a:xfrm>
          <a:off x="3563899" y="2240240"/>
          <a:ext cx="28182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en-US" sz="3100" kern="1200"/>
            <a:t>Abhiranjan Singh</a:t>
          </a:r>
        </a:p>
      </dsp:txBody>
      <dsp:txXfrm>
        <a:off x="3563899" y="2240240"/>
        <a:ext cx="2818257" cy="720000"/>
      </dsp:txXfrm>
    </dsp:sp>
    <dsp:sp modelId="{EF229A9D-3918-411A-8671-3D472D176F3B}">
      <dsp:nvSpPr>
        <dsp:cNvPr id="0" name=""/>
        <dsp:cNvSpPr/>
      </dsp:nvSpPr>
      <dsp:spPr>
        <a:xfrm>
          <a:off x="7650372" y="621159"/>
          <a:ext cx="1268215" cy="12682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26B8217-FE57-4DE4-A68E-7B65ED74EAAD}">
      <dsp:nvSpPr>
        <dsp:cNvPr id="0" name=""/>
        <dsp:cNvSpPr/>
      </dsp:nvSpPr>
      <dsp:spPr>
        <a:xfrm>
          <a:off x="6875351" y="2240240"/>
          <a:ext cx="28182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en-US" sz="3100" kern="1200"/>
            <a:t>Nirav Patil</a:t>
          </a:r>
        </a:p>
      </dsp:txBody>
      <dsp:txXfrm>
        <a:off x="6875351" y="2240240"/>
        <a:ext cx="2818257"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D25B9-DA6E-463F-B396-BCB1F1759D4E}">
      <dsp:nvSpPr>
        <dsp:cNvPr id="0" name=""/>
        <dsp:cNvSpPr/>
      </dsp:nvSpPr>
      <dsp:spPr>
        <a:xfrm>
          <a:off x="0" y="906398"/>
          <a:ext cx="6506304" cy="16733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8C7D49-B42F-44F2-A5B0-116BD59A16E9}">
      <dsp:nvSpPr>
        <dsp:cNvPr id="0" name=""/>
        <dsp:cNvSpPr/>
      </dsp:nvSpPr>
      <dsp:spPr>
        <a:xfrm>
          <a:off x="506188" y="1282903"/>
          <a:ext cx="920343" cy="9203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442A549-F89E-4921-8543-1C605B49394F}">
      <dsp:nvSpPr>
        <dsp:cNvPr id="0" name=""/>
        <dsp:cNvSpPr/>
      </dsp:nvSpPr>
      <dsp:spPr>
        <a:xfrm>
          <a:off x="1932721" y="906398"/>
          <a:ext cx="2927836" cy="1673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096" tIns="177096" rIns="177096" bIns="177096" numCol="1" spcCol="1270" anchor="ctr" anchorCtr="0">
          <a:noAutofit/>
        </a:bodyPr>
        <a:lstStyle/>
        <a:p>
          <a:pPr marL="0" lvl="0" indent="0" algn="l" defTabSz="1111250">
            <a:lnSpc>
              <a:spcPct val="100000"/>
            </a:lnSpc>
            <a:spcBef>
              <a:spcPct val="0"/>
            </a:spcBef>
            <a:spcAft>
              <a:spcPct val="35000"/>
            </a:spcAft>
            <a:buNone/>
          </a:pPr>
          <a:r>
            <a:rPr lang="en-US" sz="2500" b="1" kern="1200"/>
            <a:t>Pros</a:t>
          </a:r>
          <a:endParaRPr lang="en-US" sz="2500" kern="1200"/>
        </a:p>
      </dsp:txBody>
      <dsp:txXfrm>
        <a:off x="1932721" y="906398"/>
        <a:ext cx="2927836" cy="1673352"/>
      </dsp:txXfrm>
    </dsp:sp>
    <dsp:sp modelId="{406B75E9-EC38-48ED-B025-902A45AB4240}">
      <dsp:nvSpPr>
        <dsp:cNvPr id="0" name=""/>
        <dsp:cNvSpPr/>
      </dsp:nvSpPr>
      <dsp:spPr>
        <a:xfrm>
          <a:off x="4860558" y="906398"/>
          <a:ext cx="1645745" cy="1673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096" tIns="177096" rIns="177096" bIns="177096" numCol="1" spcCol="1270" anchor="ctr" anchorCtr="0">
          <a:noAutofit/>
        </a:bodyPr>
        <a:lstStyle/>
        <a:p>
          <a:pPr marL="0" lvl="0" indent="0" algn="l" defTabSz="488950">
            <a:lnSpc>
              <a:spcPct val="100000"/>
            </a:lnSpc>
            <a:spcBef>
              <a:spcPct val="0"/>
            </a:spcBef>
            <a:spcAft>
              <a:spcPct val="35000"/>
            </a:spcAft>
            <a:buNone/>
          </a:pPr>
          <a:r>
            <a:rPr lang="en-US" sz="1100" kern="1200"/>
            <a:t>Agile</a:t>
          </a:r>
        </a:p>
        <a:p>
          <a:pPr marL="0" lvl="0" indent="0" algn="l" defTabSz="488950">
            <a:lnSpc>
              <a:spcPct val="100000"/>
            </a:lnSpc>
            <a:spcBef>
              <a:spcPct val="0"/>
            </a:spcBef>
            <a:spcAft>
              <a:spcPct val="35000"/>
            </a:spcAft>
            <a:buNone/>
          </a:pPr>
          <a:r>
            <a:rPr lang="en-US" sz="1100" kern="1200"/>
            <a:t>Directly programmable</a:t>
          </a:r>
        </a:p>
        <a:p>
          <a:pPr marL="0" lvl="0" indent="0" algn="l" defTabSz="488950">
            <a:lnSpc>
              <a:spcPct val="100000"/>
            </a:lnSpc>
            <a:spcBef>
              <a:spcPct val="0"/>
            </a:spcBef>
            <a:spcAft>
              <a:spcPct val="35000"/>
            </a:spcAft>
            <a:buNone/>
          </a:pPr>
          <a:r>
            <a:rPr lang="en-US" sz="1100" kern="1200"/>
            <a:t>Centrally managed</a:t>
          </a:r>
        </a:p>
        <a:p>
          <a:pPr marL="0" lvl="0" indent="0" algn="l" defTabSz="488950">
            <a:lnSpc>
              <a:spcPct val="100000"/>
            </a:lnSpc>
            <a:spcBef>
              <a:spcPct val="0"/>
            </a:spcBef>
            <a:spcAft>
              <a:spcPct val="35000"/>
            </a:spcAft>
            <a:buNone/>
          </a:pPr>
          <a:r>
            <a:rPr lang="en-US" sz="1100" kern="1200"/>
            <a:t>Research and experimenting is not too expensive</a:t>
          </a:r>
        </a:p>
      </dsp:txBody>
      <dsp:txXfrm>
        <a:off x="4860558" y="906398"/>
        <a:ext cx="1645745" cy="1673352"/>
      </dsp:txXfrm>
    </dsp:sp>
    <dsp:sp modelId="{9209E217-D5A5-4D5F-A163-97396A5F9968}">
      <dsp:nvSpPr>
        <dsp:cNvPr id="0" name=""/>
        <dsp:cNvSpPr/>
      </dsp:nvSpPr>
      <dsp:spPr>
        <a:xfrm>
          <a:off x="0" y="2998089"/>
          <a:ext cx="6506304" cy="16733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CB1BB4-BF0E-4A19-BF2B-C9B87E1E5A26}">
      <dsp:nvSpPr>
        <dsp:cNvPr id="0" name=""/>
        <dsp:cNvSpPr/>
      </dsp:nvSpPr>
      <dsp:spPr>
        <a:xfrm>
          <a:off x="506188" y="3374593"/>
          <a:ext cx="920343" cy="9203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9F24E16-848D-4FA1-A58E-18196AB9A9B5}">
      <dsp:nvSpPr>
        <dsp:cNvPr id="0" name=""/>
        <dsp:cNvSpPr/>
      </dsp:nvSpPr>
      <dsp:spPr>
        <a:xfrm>
          <a:off x="1932721" y="2998089"/>
          <a:ext cx="2927836" cy="1673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096" tIns="177096" rIns="177096" bIns="177096" numCol="1" spcCol="1270" anchor="ctr" anchorCtr="0">
          <a:noAutofit/>
        </a:bodyPr>
        <a:lstStyle/>
        <a:p>
          <a:pPr marL="0" lvl="0" indent="0" algn="l" defTabSz="1111250">
            <a:lnSpc>
              <a:spcPct val="100000"/>
            </a:lnSpc>
            <a:spcBef>
              <a:spcPct val="0"/>
            </a:spcBef>
            <a:spcAft>
              <a:spcPct val="35000"/>
            </a:spcAft>
            <a:buNone/>
          </a:pPr>
          <a:r>
            <a:rPr lang="en-US" sz="2500" b="1" kern="1200"/>
            <a:t>Cons   </a:t>
          </a:r>
          <a:r>
            <a:rPr lang="en-US" sz="2500" kern="1200"/>
            <a:t>    </a:t>
          </a:r>
        </a:p>
      </dsp:txBody>
      <dsp:txXfrm>
        <a:off x="1932721" y="2998089"/>
        <a:ext cx="2927836" cy="1673352"/>
      </dsp:txXfrm>
    </dsp:sp>
    <dsp:sp modelId="{63D95E40-DD72-4F33-8827-B7FA5421A95E}">
      <dsp:nvSpPr>
        <dsp:cNvPr id="0" name=""/>
        <dsp:cNvSpPr/>
      </dsp:nvSpPr>
      <dsp:spPr>
        <a:xfrm>
          <a:off x="4860558" y="2998089"/>
          <a:ext cx="1645745" cy="1673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096" tIns="177096" rIns="177096" bIns="177096" numCol="1" spcCol="1270" anchor="ctr" anchorCtr="0">
          <a:noAutofit/>
        </a:bodyPr>
        <a:lstStyle/>
        <a:p>
          <a:pPr marL="0" lvl="0" indent="0" algn="l" defTabSz="488950">
            <a:lnSpc>
              <a:spcPct val="100000"/>
            </a:lnSpc>
            <a:spcBef>
              <a:spcPct val="0"/>
            </a:spcBef>
            <a:spcAft>
              <a:spcPct val="35000"/>
            </a:spcAft>
            <a:buNone/>
          </a:pPr>
          <a:r>
            <a:rPr lang="en-US" sz="1100" kern="1200" dirty="0"/>
            <a:t>Lack of hardware security</a:t>
          </a:r>
        </a:p>
        <a:p>
          <a:pPr marL="0" lvl="0" indent="0" algn="l" defTabSz="488950">
            <a:lnSpc>
              <a:spcPct val="100000"/>
            </a:lnSpc>
            <a:spcBef>
              <a:spcPct val="0"/>
            </a:spcBef>
            <a:spcAft>
              <a:spcPct val="35000"/>
            </a:spcAft>
            <a:buNone/>
          </a:pPr>
          <a:r>
            <a:rPr lang="en-US" sz="1100" kern="1200"/>
            <a:t>Distributed denial-of-service attacks</a:t>
          </a:r>
        </a:p>
      </dsp:txBody>
      <dsp:txXfrm>
        <a:off x="4860558" y="2998089"/>
        <a:ext cx="1645745" cy="16733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B0B2D-7C5A-41C0-B198-D150C911BC5E}">
      <dsp:nvSpPr>
        <dsp:cNvPr id="0" name=""/>
        <dsp:cNvSpPr/>
      </dsp:nvSpPr>
      <dsp:spPr>
        <a:xfrm>
          <a:off x="698722" y="70278"/>
          <a:ext cx="741055" cy="74105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2B8341-AFAB-4058-9FAB-3D972F81DB72}">
      <dsp:nvSpPr>
        <dsp:cNvPr id="0" name=""/>
        <dsp:cNvSpPr/>
      </dsp:nvSpPr>
      <dsp:spPr>
        <a:xfrm>
          <a:off x="854344" y="225899"/>
          <a:ext cx="429812" cy="429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99348BF-0B38-45B9-A200-421C427C16A6}">
      <dsp:nvSpPr>
        <dsp:cNvPr id="0" name=""/>
        <dsp:cNvSpPr/>
      </dsp:nvSpPr>
      <dsp:spPr>
        <a:xfrm>
          <a:off x="1598576" y="70278"/>
          <a:ext cx="1746774" cy="74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baseline="0"/>
            <a:t>This first and the basic objective to build this project is to totally control the flow of the data packets across the entire network</a:t>
          </a:r>
          <a:endParaRPr lang="en-US" sz="1100" kern="1200"/>
        </a:p>
      </dsp:txBody>
      <dsp:txXfrm>
        <a:off x="1598576" y="70278"/>
        <a:ext cx="1746774" cy="741055"/>
      </dsp:txXfrm>
    </dsp:sp>
    <dsp:sp modelId="{E154181D-BC08-49BF-BD25-E3544355048D}">
      <dsp:nvSpPr>
        <dsp:cNvPr id="0" name=""/>
        <dsp:cNvSpPr/>
      </dsp:nvSpPr>
      <dsp:spPr>
        <a:xfrm>
          <a:off x="3649713" y="70278"/>
          <a:ext cx="741055" cy="74105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2B43E7-6D37-4E6A-8A16-12A24005DD40}">
      <dsp:nvSpPr>
        <dsp:cNvPr id="0" name=""/>
        <dsp:cNvSpPr/>
      </dsp:nvSpPr>
      <dsp:spPr>
        <a:xfrm>
          <a:off x="3805335" y="225899"/>
          <a:ext cx="429812" cy="429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86A80B7-5EAB-49DF-BABD-C7DB96AB7234}">
      <dsp:nvSpPr>
        <dsp:cNvPr id="0" name=""/>
        <dsp:cNvSpPr/>
      </dsp:nvSpPr>
      <dsp:spPr>
        <a:xfrm>
          <a:off x="4549567" y="70278"/>
          <a:ext cx="1746774" cy="74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baseline="0"/>
            <a:t>Maintaining the complete logs of all the communications that are passing through the firewall controller</a:t>
          </a:r>
          <a:endParaRPr lang="en-US" sz="1100" kern="1200"/>
        </a:p>
      </dsp:txBody>
      <dsp:txXfrm>
        <a:off x="4549567" y="70278"/>
        <a:ext cx="1746774" cy="741055"/>
      </dsp:txXfrm>
    </dsp:sp>
    <dsp:sp modelId="{E719BC4E-7A1C-4507-991B-39EEE5375845}">
      <dsp:nvSpPr>
        <dsp:cNvPr id="0" name=""/>
        <dsp:cNvSpPr/>
      </dsp:nvSpPr>
      <dsp:spPr>
        <a:xfrm>
          <a:off x="6600704" y="70278"/>
          <a:ext cx="741055" cy="74105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0C8C97-1031-4252-870A-29A0D7D8C686}">
      <dsp:nvSpPr>
        <dsp:cNvPr id="0" name=""/>
        <dsp:cNvSpPr/>
      </dsp:nvSpPr>
      <dsp:spPr>
        <a:xfrm>
          <a:off x="6756326" y="225899"/>
          <a:ext cx="429812" cy="429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8E26EAC-433C-4B30-AAC8-7BC3C07F5CB1}">
      <dsp:nvSpPr>
        <dsp:cNvPr id="0" name=""/>
        <dsp:cNvSpPr/>
      </dsp:nvSpPr>
      <dsp:spPr>
        <a:xfrm>
          <a:off x="7500558" y="70278"/>
          <a:ext cx="1746774" cy="74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baseline="0"/>
            <a:t>Preventing the Active attacks</a:t>
          </a:r>
          <a:endParaRPr lang="en-US" sz="1100" kern="1200"/>
        </a:p>
      </dsp:txBody>
      <dsp:txXfrm>
        <a:off x="7500558" y="70278"/>
        <a:ext cx="1746774" cy="741055"/>
      </dsp:txXfrm>
    </dsp:sp>
    <dsp:sp modelId="{B399E952-0C63-44AB-9261-06D5456158AF}">
      <dsp:nvSpPr>
        <dsp:cNvPr id="0" name=""/>
        <dsp:cNvSpPr/>
      </dsp:nvSpPr>
      <dsp:spPr>
        <a:xfrm>
          <a:off x="698722" y="1420172"/>
          <a:ext cx="741055" cy="74105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17CC9B-6605-4DFB-9B06-9D32FF2AA217}">
      <dsp:nvSpPr>
        <dsp:cNvPr id="0" name=""/>
        <dsp:cNvSpPr/>
      </dsp:nvSpPr>
      <dsp:spPr>
        <a:xfrm>
          <a:off x="854344" y="1575793"/>
          <a:ext cx="429812" cy="4298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ED10E62-33EE-4E27-A783-1AC5A07489BE}">
      <dsp:nvSpPr>
        <dsp:cNvPr id="0" name=""/>
        <dsp:cNvSpPr/>
      </dsp:nvSpPr>
      <dsp:spPr>
        <a:xfrm>
          <a:off x="1598576" y="1420172"/>
          <a:ext cx="1746774" cy="74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baseline="0"/>
            <a:t>Preventing internal and External threats</a:t>
          </a:r>
          <a:endParaRPr lang="en-US" sz="1100" kern="1200"/>
        </a:p>
      </dsp:txBody>
      <dsp:txXfrm>
        <a:off x="1598576" y="1420172"/>
        <a:ext cx="1746774" cy="741055"/>
      </dsp:txXfrm>
    </dsp:sp>
    <dsp:sp modelId="{017D57BE-F2F3-4CB7-800A-F6160EC59416}">
      <dsp:nvSpPr>
        <dsp:cNvPr id="0" name=""/>
        <dsp:cNvSpPr/>
      </dsp:nvSpPr>
      <dsp:spPr>
        <a:xfrm>
          <a:off x="3649713" y="1420172"/>
          <a:ext cx="741055" cy="74105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4E77A3-7870-47CB-8786-372C29EBAC20}">
      <dsp:nvSpPr>
        <dsp:cNvPr id="0" name=""/>
        <dsp:cNvSpPr/>
      </dsp:nvSpPr>
      <dsp:spPr>
        <a:xfrm>
          <a:off x="3805335" y="1575793"/>
          <a:ext cx="429812" cy="4298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67C227A-82B8-44EB-9A5E-C11FF4E02697}">
      <dsp:nvSpPr>
        <dsp:cNvPr id="0" name=""/>
        <dsp:cNvSpPr/>
      </dsp:nvSpPr>
      <dsp:spPr>
        <a:xfrm>
          <a:off x="4549567" y="1420172"/>
          <a:ext cx="1746774" cy="74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baseline="0"/>
            <a:t>Dealing with the structured and unstructured attacks</a:t>
          </a:r>
          <a:endParaRPr lang="en-US" sz="1100" kern="1200"/>
        </a:p>
      </dsp:txBody>
      <dsp:txXfrm>
        <a:off x="4549567" y="1420172"/>
        <a:ext cx="1746774" cy="741055"/>
      </dsp:txXfrm>
    </dsp:sp>
    <dsp:sp modelId="{C0257D7C-1322-4D55-9C2A-983A6C95964C}">
      <dsp:nvSpPr>
        <dsp:cNvPr id="0" name=""/>
        <dsp:cNvSpPr/>
      </dsp:nvSpPr>
      <dsp:spPr>
        <a:xfrm>
          <a:off x="6600704" y="1420172"/>
          <a:ext cx="741055" cy="74105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52A7E8-7332-48A9-95A9-1B9066AABA80}">
      <dsp:nvSpPr>
        <dsp:cNvPr id="0" name=""/>
        <dsp:cNvSpPr/>
      </dsp:nvSpPr>
      <dsp:spPr>
        <a:xfrm>
          <a:off x="6756326" y="1575793"/>
          <a:ext cx="429812" cy="42981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693EFAA-C610-436F-9FBD-9B5CAEC93F0C}">
      <dsp:nvSpPr>
        <dsp:cNvPr id="0" name=""/>
        <dsp:cNvSpPr/>
      </dsp:nvSpPr>
      <dsp:spPr>
        <a:xfrm>
          <a:off x="7500558" y="1420172"/>
          <a:ext cx="1746774" cy="74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baseline="0"/>
            <a:t>Confidentiality: Keeping the information safely in the servers and avoid unauthorize access to the servers.</a:t>
          </a:r>
          <a:endParaRPr lang="en-US" sz="1100" kern="1200"/>
        </a:p>
      </dsp:txBody>
      <dsp:txXfrm>
        <a:off x="7500558" y="1420172"/>
        <a:ext cx="1746774" cy="741055"/>
      </dsp:txXfrm>
    </dsp:sp>
    <dsp:sp modelId="{5296E8BC-13D2-4A21-B6F5-F19CD4D194BC}">
      <dsp:nvSpPr>
        <dsp:cNvPr id="0" name=""/>
        <dsp:cNvSpPr/>
      </dsp:nvSpPr>
      <dsp:spPr>
        <a:xfrm>
          <a:off x="698722" y="2770065"/>
          <a:ext cx="741055" cy="74105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E6C4BE-FA36-472F-A6CA-499320CCE4CC}">
      <dsp:nvSpPr>
        <dsp:cNvPr id="0" name=""/>
        <dsp:cNvSpPr/>
      </dsp:nvSpPr>
      <dsp:spPr>
        <a:xfrm>
          <a:off x="854344" y="2925687"/>
          <a:ext cx="429812" cy="42981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9945AB8-654F-4740-B2A7-2F50315266A6}">
      <dsp:nvSpPr>
        <dsp:cNvPr id="0" name=""/>
        <dsp:cNvSpPr/>
      </dsp:nvSpPr>
      <dsp:spPr>
        <a:xfrm>
          <a:off x="1598576" y="2770065"/>
          <a:ext cx="1746774" cy="74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baseline="0"/>
            <a:t>Maintaining the integrity of the network, if the data is within the network</a:t>
          </a:r>
          <a:endParaRPr lang="en-US" sz="1100" kern="1200"/>
        </a:p>
      </dsp:txBody>
      <dsp:txXfrm>
        <a:off x="1598576" y="2770065"/>
        <a:ext cx="1746774" cy="7410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4B557-384E-4675-9FD2-4720DE1015B7}">
      <dsp:nvSpPr>
        <dsp:cNvPr id="0" name=""/>
        <dsp:cNvSpPr/>
      </dsp:nvSpPr>
      <dsp:spPr>
        <a:xfrm>
          <a:off x="115779" y="200201"/>
          <a:ext cx="1286079" cy="12860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E2B5E4-6072-41F6-BC7A-DBE92C4DCA49}">
      <dsp:nvSpPr>
        <dsp:cNvPr id="0" name=""/>
        <dsp:cNvSpPr/>
      </dsp:nvSpPr>
      <dsp:spPr>
        <a:xfrm>
          <a:off x="385856" y="470277"/>
          <a:ext cx="745926" cy="7459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BDDCB3E-9837-4A9B-A87D-D9FACEA1043F}">
      <dsp:nvSpPr>
        <dsp:cNvPr id="0" name=""/>
        <dsp:cNvSpPr/>
      </dsp:nvSpPr>
      <dsp:spPr>
        <a:xfrm>
          <a:off x="1677448" y="200201"/>
          <a:ext cx="3031474" cy="1286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Python</a:t>
          </a:r>
          <a:endParaRPr lang="en-US" sz="2400" kern="1200" dirty="0"/>
        </a:p>
      </dsp:txBody>
      <dsp:txXfrm>
        <a:off x="1677448" y="200201"/>
        <a:ext cx="3031474" cy="1286079"/>
      </dsp:txXfrm>
    </dsp:sp>
    <dsp:sp modelId="{EACB24A2-64EC-4542-89BF-5E7FAA43A47A}">
      <dsp:nvSpPr>
        <dsp:cNvPr id="0" name=""/>
        <dsp:cNvSpPr/>
      </dsp:nvSpPr>
      <dsp:spPr>
        <a:xfrm>
          <a:off x="5237133" y="200201"/>
          <a:ext cx="1286079" cy="128607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D2074E-6AA2-460D-82A9-EE10ED456FB4}">
      <dsp:nvSpPr>
        <dsp:cNvPr id="0" name=""/>
        <dsp:cNvSpPr/>
      </dsp:nvSpPr>
      <dsp:spPr>
        <a:xfrm>
          <a:off x="5507210" y="470277"/>
          <a:ext cx="745926" cy="7459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BF2E764-B4EF-424A-8FFA-FA963A221764}">
      <dsp:nvSpPr>
        <dsp:cNvPr id="0" name=""/>
        <dsp:cNvSpPr/>
      </dsp:nvSpPr>
      <dsp:spPr>
        <a:xfrm>
          <a:off x="6798802" y="200201"/>
          <a:ext cx="3031474" cy="1286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Linux</a:t>
          </a:r>
        </a:p>
      </dsp:txBody>
      <dsp:txXfrm>
        <a:off x="6798802" y="200201"/>
        <a:ext cx="3031474" cy="1286079"/>
      </dsp:txXfrm>
    </dsp:sp>
    <dsp:sp modelId="{5DA13A4B-BFDB-4A56-8BA2-E0EE38CFC571}">
      <dsp:nvSpPr>
        <dsp:cNvPr id="0" name=""/>
        <dsp:cNvSpPr/>
      </dsp:nvSpPr>
      <dsp:spPr>
        <a:xfrm>
          <a:off x="115779" y="2095119"/>
          <a:ext cx="1286079" cy="128607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80FF8A-DF9D-4F7E-AFCD-ACEA77384109}">
      <dsp:nvSpPr>
        <dsp:cNvPr id="0" name=""/>
        <dsp:cNvSpPr/>
      </dsp:nvSpPr>
      <dsp:spPr>
        <a:xfrm>
          <a:off x="385856" y="2365195"/>
          <a:ext cx="745926" cy="7459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109D6B5-3ABD-44AA-8DCF-CB6A0E6200E3}">
      <dsp:nvSpPr>
        <dsp:cNvPr id="0" name=""/>
        <dsp:cNvSpPr/>
      </dsp:nvSpPr>
      <dsp:spPr>
        <a:xfrm>
          <a:off x="1677448" y="2095119"/>
          <a:ext cx="3031474" cy="1286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err="1"/>
            <a:t>Mininet</a:t>
          </a:r>
          <a:r>
            <a:rPr lang="en-US" sz="2400" kern="1200" dirty="0"/>
            <a:t> v2.2.2 64bit</a:t>
          </a:r>
        </a:p>
      </dsp:txBody>
      <dsp:txXfrm>
        <a:off x="1677448" y="2095119"/>
        <a:ext cx="3031474" cy="1286079"/>
      </dsp:txXfrm>
    </dsp:sp>
    <dsp:sp modelId="{F46E2329-B65B-4728-950B-6444334F2CE7}">
      <dsp:nvSpPr>
        <dsp:cNvPr id="0" name=""/>
        <dsp:cNvSpPr/>
      </dsp:nvSpPr>
      <dsp:spPr>
        <a:xfrm>
          <a:off x="5237133" y="2095119"/>
          <a:ext cx="1286079" cy="128607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A82696-CA0F-45A2-AA00-E6D4B61C4C13}">
      <dsp:nvSpPr>
        <dsp:cNvPr id="0" name=""/>
        <dsp:cNvSpPr/>
      </dsp:nvSpPr>
      <dsp:spPr>
        <a:xfrm>
          <a:off x="5507210" y="2365195"/>
          <a:ext cx="745926" cy="7459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479D71B-940C-4F93-9EC7-35B7B83C0102}">
      <dsp:nvSpPr>
        <dsp:cNvPr id="0" name=""/>
        <dsp:cNvSpPr/>
      </dsp:nvSpPr>
      <dsp:spPr>
        <a:xfrm>
          <a:off x="6798802" y="2095119"/>
          <a:ext cx="3031474" cy="1286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POX</a:t>
          </a:r>
        </a:p>
      </dsp:txBody>
      <dsp:txXfrm>
        <a:off x="6798802" y="2095119"/>
        <a:ext cx="3031474" cy="12860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4155E-1F9A-4F75-802D-2256F22FDDCF}">
      <dsp:nvSpPr>
        <dsp:cNvPr id="0" name=""/>
        <dsp:cNvSpPr/>
      </dsp:nvSpPr>
      <dsp:spPr>
        <a:xfrm>
          <a:off x="2934017" y="2338674"/>
          <a:ext cx="91440" cy="866231"/>
        </a:xfrm>
        <a:custGeom>
          <a:avLst/>
          <a:gdLst/>
          <a:ahLst/>
          <a:cxnLst/>
          <a:rect l="0" t="0" r="0" b="0"/>
          <a:pathLst>
            <a:path>
              <a:moveTo>
                <a:pt x="45720" y="0"/>
              </a:moveTo>
              <a:lnTo>
                <a:pt x="45720" y="866231"/>
              </a:lnTo>
            </a:path>
          </a:pathLst>
        </a:custGeom>
        <a:noFill/>
        <a:ln w="6350" cap="flat" cmpd="sng" algn="in">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7316" y="2767306"/>
        <a:ext cx="44841" cy="8968"/>
      </dsp:txXfrm>
    </dsp:sp>
    <dsp:sp modelId="{DF6D19D0-F4FE-4021-8272-59A23F69E6DE}">
      <dsp:nvSpPr>
        <dsp:cNvPr id="0" name=""/>
        <dsp:cNvSpPr/>
      </dsp:nvSpPr>
      <dsp:spPr>
        <a:xfrm>
          <a:off x="1030104" y="915"/>
          <a:ext cx="3899265" cy="2339559"/>
        </a:xfrm>
        <a:prstGeom prst="rect">
          <a:avLst/>
        </a:prstGeom>
        <a:solidFill>
          <a:schemeClr val="accent5">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1067" tIns="200559" rIns="191067" bIns="200559" numCol="1" spcCol="1270" anchor="t" anchorCtr="0">
          <a:noAutofit/>
        </a:bodyPr>
        <a:lstStyle/>
        <a:p>
          <a:pPr marL="0" lvl="0" indent="0" algn="l" defTabSz="1066800">
            <a:lnSpc>
              <a:spcPct val="90000"/>
            </a:lnSpc>
            <a:spcBef>
              <a:spcPct val="0"/>
            </a:spcBef>
            <a:spcAft>
              <a:spcPct val="35000"/>
            </a:spcAft>
            <a:buNone/>
          </a:pPr>
          <a:r>
            <a:rPr lang="en-US" sz="2400" kern="1200"/>
            <a:t>The Firewall is configured such that there are three modes</a:t>
          </a:r>
        </a:p>
        <a:p>
          <a:pPr marL="171450" lvl="1" indent="-171450" algn="l" defTabSz="844550">
            <a:lnSpc>
              <a:spcPct val="90000"/>
            </a:lnSpc>
            <a:spcBef>
              <a:spcPct val="0"/>
            </a:spcBef>
            <a:spcAft>
              <a:spcPct val="15000"/>
            </a:spcAft>
            <a:buChar char="•"/>
          </a:pPr>
          <a:r>
            <a:rPr lang="en-US" sz="1900" kern="1200"/>
            <a:t>Whitelist</a:t>
          </a:r>
        </a:p>
        <a:p>
          <a:pPr marL="171450" lvl="1" indent="-171450" algn="l" defTabSz="844550">
            <a:lnSpc>
              <a:spcPct val="90000"/>
            </a:lnSpc>
            <a:spcBef>
              <a:spcPct val="0"/>
            </a:spcBef>
            <a:spcAft>
              <a:spcPct val="15000"/>
            </a:spcAft>
            <a:buChar char="•"/>
          </a:pPr>
          <a:r>
            <a:rPr lang="en-US" sz="1900" kern="1200"/>
            <a:t>Blacklist</a:t>
          </a:r>
        </a:p>
        <a:p>
          <a:pPr marL="171450" lvl="1" indent="-171450" algn="l" defTabSz="844550">
            <a:lnSpc>
              <a:spcPct val="90000"/>
            </a:lnSpc>
            <a:spcBef>
              <a:spcPct val="0"/>
            </a:spcBef>
            <a:spcAft>
              <a:spcPct val="15000"/>
            </a:spcAft>
            <a:buChar char="•"/>
          </a:pPr>
          <a:r>
            <a:rPr lang="en-US" sz="1900" kern="1200"/>
            <a:t>Passthrough</a:t>
          </a:r>
        </a:p>
      </dsp:txBody>
      <dsp:txXfrm>
        <a:off x="1030104" y="915"/>
        <a:ext cx="3899265" cy="2339559"/>
      </dsp:txXfrm>
    </dsp:sp>
    <dsp:sp modelId="{1907DC19-BE75-42CF-B715-18DD21E2C1E8}">
      <dsp:nvSpPr>
        <dsp:cNvPr id="0" name=""/>
        <dsp:cNvSpPr/>
      </dsp:nvSpPr>
      <dsp:spPr>
        <a:xfrm>
          <a:off x="1030104" y="3237306"/>
          <a:ext cx="3899265" cy="2339559"/>
        </a:xfrm>
        <a:prstGeom prst="rect">
          <a:avLst/>
        </a:prstGeom>
        <a:solidFill>
          <a:schemeClr val="accent5">
            <a:hueOff val="8832355"/>
            <a:satOff val="28758"/>
            <a:lumOff val="1000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1067" tIns="200559" rIns="191067" bIns="200559" numCol="1" spcCol="1270" anchor="ctr" anchorCtr="0">
          <a:noAutofit/>
        </a:bodyPr>
        <a:lstStyle/>
        <a:p>
          <a:pPr marL="0" lvl="0" indent="0" algn="ctr" defTabSz="1066800">
            <a:lnSpc>
              <a:spcPct val="90000"/>
            </a:lnSpc>
            <a:spcBef>
              <a:spcPct val="0"/>
            </a:spcBef>
            <a:spcAft>
              <a:spcPct val="35000"/>
            </a:spcAft>
            <a:buNone/>
          </a:pPr>
          <a:r>
            <a:rPr lang="en-US" sz="2400" kern="1200"/>
            <a:t>Each packet that is flowing through the firewall is monitored and can be used to analyze in case of any issues</a:t>
          </a:r>
        </a:p>
      </dsp:txBody>
      <dsp:txXfrm>
        <a:off x="1030104" y="3237306"/>
        <a:ext cx="3899265" cy="23395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A9287-1066-4D8D-8F3C-2B5CA426BFF1}">
      <dsp:nvSpPr>
        <dsp:cNvPr id="0" name=""/>
        <dsp:cNvSpPr/>
      </dsp:nvSpPr>
      <dsp:spPr>
        <a:xfrm>
          <a:off x="915389" y="632537"/>
          <a:ext cx="1248817" cy="1248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F447B21-9E77-41C8-BE72-45EDF90EE819}">
      <dsp:nvSpPr>
        <dsp:cNvPr id="0" name=""/>
        <dsp:cNvSpPr/>
      </dsp:nvSpPr>
      <dsp:spPr>
        <a:xfrm>
          <a:off x="152223" y="222886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baseline="0"/>
            <a:t>Trouble in getting the links to be connected</a:t>
          </a:r>
          <a:endParaRPr lang="en-US" sz="1800" kern="1200"/>
        </a:p>
      </dsp:txBody>
      <dsp:txXfrm>
        <a:off x="152223" y="2228862"/>
        <a:ext cx="2775150" cy="720000"/>
      </dsp:txXfrm>
    </dsp:sp>
    <dsp:sp modelId="{8334DEDD-437E-457E-BF1E-BC1470E11EDF}">
      <dsp:nvSpPr>
        <dsp:cNvPr id="0" name=""/>
        <dsp:cNvSpPr/>
      </dsp:nvSpPr>
      <dsp:spPr>
        <a:xfrm>
          <a:off x="4176191" y="632537"/>
          <a:ext cx="1248817" cy="1248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B1CD690-5C81-4067-BACF-4F3742303AA0}">
      <dsp:nvSpPr>
        <dsp:cNvPr id="0" name=""/>
        <dsp:cNvSpPr/>
      </dsp:nvSpPr>
      <dsp:spPr>
        <a:xfrm>
          <a:off x="3413024" y="222886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baseline="0"/>
            <a:t>Searching the stable version of mininet for the proper simulation</a:t>
          </a:r>
          <a:endParaRPr lang="en-US" sz="1800" kern="1200"/>
        </a:p>
      </dsp:txBody>
      <dsp:txXfrm>
        <a:off x="3413024" y="2228862"/>
        <a:ext cx="2775150" cy="720000"/>
      </dsp:txXfrm>
    </dsp:sp>
    <dsp:sp modelId="{2BAC6990-F72D-4579-A341-1F36E47B895F}">
      <dsp:nvSpPr>
        <dsp:cNvPr id="0" name=""/>
        <dsp:cNvSpPr/>
      </dsp:nvSpPr>
      <dsp:spPr>
        <a:xfrm>
          <a:off x="7436992" y="632537"/>
          <a:ext cx="1248817" cy="1248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3A95ABC-CD14-4966-AC6E-AE9448CC300B}">
      <dsp:nvSpPr>
        <dsp:cNvPr id="0" name=""/>
        <dsp:cNvSpPr/>
      </dsp:nvSpPr>
      <dsp:spPr>
        <a:xfrm>
          <a:off x="6673826" y="222886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baseline="0"/>
            <a:t>Issues in getting the logs in the firewall dashboard</a:t>
          </a:r>
          <a:endParaRPr lang="en-US" sz="1800" kern="1200"/>
        </a:p>
      </dsp:txBody>
      <dsp:txXfrm>
        <a:off x="6673826" y="2228862"/>
        <a:ext cx="27751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F75817-A123-4B5B-B61E-413076890965}"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236A33-845B-4EB8-AD4D-AC0C9714E3D3}" type="slidenum">
              <a:rPr lang="en-US" smtClean="0"/>
              <a:t>‹#›</a:t>
            </a:fld>
            <a:endParaRPr lang="en-US"/>
          </a:p>
        </p:txBody>
      </p:sp>
    </p:spTree>
    <p:extLst>
      <p:ext uri="{BB962C8B-B14F-4D97-AF65-F5344CB8AC3E}">
        <p14:creationId xmlns:p14="http://schemas.microsoft.com/office/powerpoint/2010/main" val="3454572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C0EB25-D19D-499E-87AC-078B5EF2AB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0290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2C80D7-D2B6-4AA2-874D-9CFFE69F68AF}"/>
              </a:ext>
            </a:extLst>
          </p:cNvPr>
          <p:cNvSpPr>
            <a:spLocks noGrp="1"/>
          </p:cNvSpPr>
          <p:nvPr>
            <p:ph type="title"/>
          </p:nvPr>
        </p:nvSpPr>
        <p:spPr>
          <a:xfrm>
            <a:off x="643467" y="685800"/>
            <a:ext cx="10905066" cy="1485900"/>
          </a:xfrm>
          <a:noFill/>
        </p:spPr>
        <p:txBody>
          <a:bodyPr>
            <a:normAutofit/>
          </a:bodyPr>
          <a:lstStyle/>
          <a:p>
            <a:pPr algn="ctr"/>
            <a:r>
              <a:rPr lang="en-US" b="1"/>
              <a:t>Traffic Management Through CloudFirewall</a:t>
            </a:r>
          </a:p>
        </p:txBody>
      </p:sp>
      <p:graphicFrame>
        <p:nvGraphicFramePr>
          <p:cNvPr id="5" name="Content Placeholder 2">
            <a:extLst>
              <a:ext uri="{FF2B5EF4-FFF2-40B4-BE49-F238E27FC236}">
                <a16:creationId xmlns:a16="http://schemas.microsoft.com/office/drawing/2014/main" id="{5D45689C-ED14-4174-AA6C-FFD37E3F1ED9}"/>
              </a:ext>
            </a:extLst>
          </p:cNvPr>
          <p:cNvGraphicFramePr>
            <a:graphicFrameLocks noGrp="1"/>
          </p:cNvGraphicFramePr>
          <p:nvPr>
            <p:ph idx="1"/>
            <p:extLst>
              <p:ext uri="{D42A27DB-BD31-4B8C-83A1-F6EECF244321}">
                <p14:modId xmlns:p14="http://schemas.microsoft.com/office/powerpoint/2010/main" val="3283304901"/>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199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2" name="Group 21">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3"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4"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33" name="Rectangle 25">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A6330-AB15-4497-B5BF-ECFB33ECDBA8}"/>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6000" cap="all"/>
              <a:t>Diagram</a:t>
            </a:r>
          </a:p>
        </p:txBody>
      </p:sp>
      <p:sp>
        <p:nvSpPr>
          <p:cNvPr id="34"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35"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11" name="Content Placeholder 7">
            <a:extLst>
              <a:ext uri="{FF2B5EF4-FFF2-40B4-BE49-F238E27FC236}">
                <a16:creationId xmlns:a16="http://schemas.microsoft.com/office/drawing/2014/main" id="{2C6FAB3F-3D70-427A-A859-3AB4771D3E6D}"/>
              </a:ext>
            </a:extLst>
          </p:cNvPr>
          <p:cNvPicPr>
            <a:picLocks noGrp="1" noChangeAspect="1"/>
          </p:cNvPicPr>
          <p:nvPr/>
        </p:nvPicPr>
        <p:blipFill>
          <a:blip r:embed="rId2"/>
          <a:stretch>
            <a:fillRect/>
          </a:stretch>
        </p:blipFill>
        <p:spPr>
          <a:xfrm>
            <a:off x="1187285" y="1146169"/>
            <a:ext cx="6015374" cy="4640816"/>
          </a:xfrm>
          <a:prstGeom prst="rect">
            <a:avLst/>
          </a:prstGeom>
        </p:spPr>
      </p:pic>
    </p:spTree>
    <p:extLst>
      <p:ext uri="{BB962C8B-B14F-4D97-AF65-F5344CB8AC3E}">
        <p14:creationId xmlns:p14="http://schemas.microsoft.com/office/powerpoint/2010/main" val="3037271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2DAC179-C790-4427-B1A0-AF7E55B8E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FF516C-E42E-4786-89CD-9902AB1BA8AE}"/>
              </a:ext>
            </a:extLst>
          </p:cNvPr>
          <p:cNvSpPr>
            <a:spLocks noGrp="1"/>
          </p:cNvSpPr>
          <p:nvPr>
            <p:ph type="title"/>
          </p:nvPr>
        </p:nvSpPr>
        <p:spPr>
          <a:xfrm>
            <a:off x="8252340" y="639704"/>
            <a:ext cx="3299579" cy="5577840"/>
          </a:xfrm>
        </p:spPr>
        <p:txBody>
          <a:bodyPr anchor="ctr">
            <a:normAutofit/>
          </a:bodyPr>
          <a:lstStyle/>
          <a:p>
            <a:r>
              <a:rPr lang="en-US"/>
              <a:t>Firewall as a monitoring server(Log Server)</a:t>
            </a:r>
          </a:p>
        </p:txBody>
      </p:sp>
      <p:sp useBgFill="1">
        <p:nvSpPr>
          <p:cNvPr id="21" name="Rectangle 20">
            <a:extLst>
              <a:ext uri="{FF2B5EF4-FFF2-40B4-BE49-F238E27FC236}">
                <a16:creationId xmlns:a16="http://schemas.microsoft.com/office/drawing/2014/main" id="{EA392D87-3787-45D6-976E-B85674C0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8366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EFE8E04-DEE3-49FD-89A2-285FAD1C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Content Placeholder 2">
            <a:extLst>
              <a:ext uri="{FF2B5EF4-FFF2-40B4-BE49-F238E27FC236}">
                <a16:creationId xmlns:a16="http://schemas.microsoft.com/office/drawing/2014/main" id="{CF8DB8F9-FAD0-4601-AF2F-381C2BD7D8B4}"/>
              </a:ext>
            </a:extLst>
          </p:cNvPr>
          <p:cNvGraphicFramePr>
            <a:graphicFrameLocks noGrp="1"/>
          </p:cNvGraphicFramePr>
          <p:nvPr>
            <p:ph idx="1"/>
            <p:extLst>
              <p:ext uri="{D42A27DB-BD31-4B8C-83A1-F6EECF244321}">
                <p14:modId xmlns:p14="http://schemas.microsoft.com/office/powerpoint/2010/main" val="3790292177"/>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965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6D7D7F0C-622D-4D84-A68D-C1AF54B63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a:extLst>
              <a:ext uri="{FF2B5EF4-FFF2-40B4-BE49-F238E27FC236}">
                <a16:creationId xmlns:a16="http://schemas.microsoft.com/office/drawing/2014/main" id="{8025FA0F-0F2F-49B7-8016-662D3D973D03}"/>
              </a:ext>
            </a:extLst>
          </p:cNvPr>
          <p:cNvSpPr>
            <a:spLocks noGrp="1"/>
          </p:cNvSpPr>
          <p:nvPr>
            <p:ph type="title"/>
          </p:nvPr>
        </p:nvSpPr>
        <p:spPr>
          <a:xfrm>
            <a:off x="640081" y="631373"/>
            <a:ext cx="4018839" cy="2035628"/>
          </a:xfrm>
        </p:spPr>
        <p:txBody>
          <a:bodyPr>
            <a:normAutofit/>
          </a:bodyPr>
          <a:lstStyle/>
          <a:p>
            <a:r>
              <a:rPr lang="en-US" u="sng" dirty="0">
                <a:latin typeface="Calibri Light" panose="020F0302020204030204" pitchFamily="34" charset="0"/>
                <a:cs typeface="Calibri Light" panose="020F0302020204030204" pitchFamily="34" charset="0"/>
              </a:rPr>
              <a:t>Screenshots for the test network</a:t>
            </a:r>
          </a:p>
        </p:txBody>
      </p:sp>
      <p:sp>
        <p:nvSpPr>
          <p:cNvPr id="10" name="Content Placeholder 9">
            <a:extLst>
              <a:ext uri="{FF2B5EF4-FFF2-40B4-BE49-F238E27FC236}">
                <a16:creationId xmlns:a16="http://schemas.microsoft.com/office/drawing/2014/main" id="{9B214A7C-997F-4FA1-868C-8080F1E6D20E}"/>
              </a:ext>
            </a:extLst>
          </p:cNvPr>
          <p:cNvSpPr>
            <a:spLocks noGrp="1"/>
          </p:cNvSpPr>
          <p:nvPr>
            <p:ph idx="1"/>
          </p:nvPr>
        </p:nvSpPr>
        <p:spPr>
          <a:xfrm>
            <a:off x="640081" y="2764971"/>
            <a:ext cx="4010296" cy="3472543"/>
          </a:xfrm>
        </p:spPr>
        <p:txBody>
          <a:bodyPr>
            <a:normAutofit/>
          </a:bodyPr>
          <a:lstStyle/>
          <a:p>
            <a:endParaRPr lang="en-US" sz="1500" dirty="0"/>
          </a:p>
          <a:p>
            <a:endParaRPr lang="en-US" sz="1500" dirty="0"/>
          </a:p>
          <a:p>
            <a:endParaRPr lang="en-US" sz="1500" dirty="0"/>
          </a:p>
          <a:p>
            <a:endParaRPr lang="en-US" sz="1500" dirty="0"/>
          </a:p>
          <a:p>
            <a:endParaRPr lang="en-US" sz="1500" dirty="0"/>
          </a:p>
          <a:p>
            <a:pPr marL="0" indent="0">
              <a:buNone/>
            </a:pPr>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p:txBody>
      </p:sp>
      <p:sp>
        <p:nvSpPr>
          <p:cNvPr id="35" name="Rectangle 34">
            <a:extLst>
              <a:ext uri="{FF2B5EF4-FFF2-40B4-BE49-F238E27FC236}">
                <a16:creationId xmlns:a16="http://schemas.microsoft.com/office/drawing/2014/main" id="{02A2E7B6-CE50-4B96-A981-2A0250732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F2B4ADF7-39E8-4F6A-B239-DD0F483C8D64}"/>
              </a:ext>
            </a:extLst>
          </p:cNvPr>
          <p:cNvPicPr/>
          <p:nvPr/>
        </p:nvPicPr>
        <p:blipFill>
          <a:blip r:embed="rId2"/>
          <a:stretch>
            <a:fillRect/>
          </a:stretch>
        </p:blipFill>
        <p:spPr>
          <a:xfrm>
            <a:off x="6167683" y="3429000"/>
            <a:ext cx="5384074" cy="3024809"/>
          </a:xfrm>
          <a:prstGeom prst="rect">
            <a:avLst/>
          </a:prstGeom>
        </p:spPr>
      </p:pic>
      <p:pic>
        <p:nvPicPr>
          <p:cNvPr id="2" name="Picture 1">
            <a:extLst>
              <a:ext uri="{FF2B5EF4-FFF2-40B4-BE49-F238E27FC236}">
                <a16:creationId xmlns:a16="http://schemas.microsoft.com/office/drawing/2014/main" id="{0CA50D79-2080-47FA-8500-77B500167041}"/>
              </a:ext>
            </a:extLst>
          </p:cNvPr>
          <p:cNvPicPr>
            <a:picLocks noChangeAspect="1"/>
          </p:cNvPicPr>
          <p:nvPr/>
        </p:nvPicPr>
        <p:blipFill>
          <a:blip r:embed="rId3"/>
          <a:stretch>
            <a:fillRect/>
          </a:stretch>
        </p:blipFill>
        <p:spPr>
          <a:xfrm>
            <a:off x="6241775" y="404190"/>
            <a:ext cx="5208634" cy="1914939"/>
          </a:xfrm>
          <a:prstGeom prst="rect">
            <a:avLst/>
          </a:prstGeom>
        </p:spPr>
      </p:pic>
    </p:spTree>
    <p:extLst>
      <p:ext uri="{BB962C8B-B14F-4D97-AF65-F5344CB8AC3E}">
        <p14:creationId xmlns:p14="http://schemas.microsoft.com/office/powerpoint/2010/main" val="1769262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4CA6330-AB15-4497-B5BF-ECFB33ECDBA8}"/>
              </a:ext>
            </a:extLst>
          </p:cNvPr>
          <p:cNvSpPr>
            <a:spLocks noGrp="1"/>
          </p:cNvSpPr>
          <p:nvPr>
            <p:ph type="title"/>
          </p:nvPr>
        </p:nvSpPr>
        <p:spPr>
          <a:xfrm>
            <a:off x="640081" y="791570"/>
            <a:ext cx="4018839" cy="5262390"/>
          </a:xfrm>
        </p:spPr>
        <p:txBody>
          <a:bodyPr anchor="ctr">
            <a:normAutofit/>
          </a:bodyPr>
          <a:lstStyle/>
          <a:p>
            <a:pPr algn="ctr"/>
            <a:r>
              <a:rPr lang="en-US" sz="5400" u="sng" dirty="0">
                <a:solidFill>
                  <a:schemeClr val="bg2"/>
                </a:solidFill>
              </a:rPr>
              <a:t>Open Flow</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05F8502-40E4-4EFA-B1D8-BF36DB62761B}"/>
              </a:ext>
            </a:extLst>
          </p:cNvPr>
          <p:cNvSpPr>
            <a:spLocks noGrp="1"/>
          </p:cNvSpPr>
          <p:nvPr>
            <p:ph idx="1"/>
          </p:nvPr>
        </p:nvSpPr>
        <p:spPr>
          <a:xfrm>
            <a:off x="6176720" y="791570"/>
            <a:ext cx="4892308" cy="5262390"/>
          </a:xfrm>
        </p:spPr>
        <p:txBody>
          <a:bodyPr anchor="ctr">
            <a:normAutofit/>
          </a:bodyPr>
          <a:lstStyle/>
          <a:p>
            <a:r>
              <a:rPr lang="en-US" sz="1800" dirty="0"/>
              <a:t>An open flow is the software programmed technology that forwards the packets in the Software Defined Networks</a:t>
            </a:r>
          </a:p>
          <a:p>
            <a:r>
              <a:rPr lang="en-US" sz="1800" dirty="0"/>
              <a:t>OpenFlow separates the programming of network device from underlying hardware, and offers a standardized way of delivering</a:t>
            </a:r>
          </a:p>
          <a:p>
            <a:r>
              <a:rPr lang="en-US" sz="1800" dirty="0"/>
              <a:t>The OpenFlow switch communicates with the controller and the controller manages the switch via the OpenFlow switch protocol</a:t>
            </a:r>
          </a:p>
          <a:p>
            <a:r>
              <a:rPr lang="en-US" sz="1800" dirty="0"/>
              <a:t>OpenFlow (OF) is considered one of the first software-defined networking (SDN) standards</a:t>
            </a:r>
          </a:p>
          <a:p>
            <a:r>
              <a:rPr lang="en-US" sz="1800" dirty="0"/>
              <a:t>To work in an OF environment, any device that wants to communicate to an SDN Controller must support the OpenFlow protocol</a:t>
            </a:r>
          </a:p>
        </p:txBody>
      </p:sp>
    </p:spTree>
    <p:extLst>
      <p:ext uri="{BB962C8B-B14F-4D97-AF65-F5344CB8AC3E}">
        <p14:creationId xmlns:p14="http://schemas.microsoft.com/office/powerpoint/2010/main" val="1307986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6330-AB15-4497-B5BF-ECFB33ECDBA8}"/>
              </a:ext>
            </a:extLst>
          </p:cNvPr>
          <p:cNvSpPr>
            <a:spLocks noGrp="1"/>
          </p:cNvSpPr>
          <p:nvPr>
            <p:ph type="title"/>
          </p:nvPr>
        </p:nvSpPr>
        <p:spPr>
          <a:xfrm>
            <a:off x="6836937" y="685800"/>
            <a:ext cx="5196038" cy="1485900"/>
          </a:xfrm>
        </p:spPr>
        <p:txBody>
          <a:bodyPr>
            <a:normAutofit/>
          </a:bodyPr>
          <a:lstStyle/>
          <a:p>
            <a:pPr fontAlgn="base"/>
            <a:r>
              <a:rPr lang="en-US" b="1" dirty="0"/>
              <a:t>OpenFlow Switch vs Conventional Switch</a:t>
            </a:r>
          </a:p>
        </p:txBody>
      </p:sp>
      <p:sp>
        <p:nvSpPr>
          <p:cNvPr id="17" name="Rectangle 16">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52720A2C-75E0-4540-8310-131DCAB11E31}"/>
              </a:ext>
            </a:extLst>
          </p:cNvPr>
          <p:cNvPicPr>
            <a:picLocks noChangeAspect="1"/>
          </p:cNvPicPr>
          <p:nvPr/>
        </p:nvPicPr>
        <p:blipFill>
          <a:blip r:embed="rId2"/>
          <a:stretch>
            <a:fillRect/>
          </a:stretch>
        </p:blipFill>
        <p:spPr>
          <a:xfrm>
            <a:off x="1023561" y="436099"/>
            <a:ext cx="5496509" cy="4122650"/>
          </a:xfrm>
          <a:prstGeom prst="rect">
            <a:avLst/>
          </a:prstGeom>
        </p:spPr>
      </p:pic>
      <p:sp>
        <p:nvSpPr>
          <p:cNvPr id="14" name="Content Placeholder 13">
            <a:extLst>
              <a:ext uri="{FF2B5EF4-FFF2-40B4-BE49-F238E27FC236}">
                <a16:creationId xmlns:a16="http://schemas.microsoft.com/office/drawing/2014/main" id="{5C2B5A2E-7D87-40BB-B229-01A326459D8F}"/>
              </a:ext>
            </a:extLst>
          </p:cNvPr>
          <p:cNvSpPr>
            <a:spLocks noGrp="1"/>
          </p:cNvSpPr>
          <p:nvPr>
            <p:ph idx="1"/>
          </p:nvPr>
        </p:nvSpPr>
        <p:spPr>
          <a:xfrm>
            <a:off x="6836937" y="2286000"/>
            <a:ext cx="5196038" cy="3581400"/>
          </a:xfrm>
        </p:spPr>
        <p:txBody>
          <a:bodyPr>
            <a:normAutofit/>
          </a:bodyPr>
          <a:lstStyle/>
          <a:p>
            <a:r>
              <a:rPr lang="en-US" sz="1800" dirty="0"/>
              <a:t>Traffic can be isolated without the need for </a:t>
            </a:r>
            <a:r>
              <a:rPr lang="en-US" sz="1800" dirty="0" err="1"/>
              <a:t>vlans</a:t>
            </a:r>
            <a:r>
              <a:rPr lang="en-US" sz="1800" dirty="0"/>
              <a:t>, the SDN controller of OpenFlow switch can just refuse certain connections</a:t>
            </a:r>
          </a:p>
          <a:p>
            <a:r>
              <a:rPr lang="en-US" sz="1800" dirty="0"/>
              <a:t>The SDN controller can easily implement load-balancing at high data rates by just directing different flows to different hosts, only doing the set-up of the initial flow’s</a:t>
            </a:r>
          </a:p>
          <a:p>
            <a:r>
              <a:rPr lang="en-US" sz="1800" dirty="0"/>
              <a:t>With OpenFlow enabled switch, the SDN controller could route non critical/bulk traffic on longer routes that are not fully utilized</a:t>
            </a:r>
          </a:p>
          <a:p>
            <a:endParaRPr lang="en-US" dirty="0"/>
          </a:p>
        </p:txBody>
      </p:sp>
    </p:spTree>
    <p:extLst>
      <p:ext uri="{BB962C8B-B14F-4D97-AF65-F5344CB8AC3E}">
        <p14:creationId xmlns:p14="http://schemas.microsoft.com/office/powerpoint/2010/main" val="2637431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4CA6330-AB15-4497-B5BF-ECFB33ECDBA8}"/>
              </a:ext>
            </a:extLst>
          </p:cNvPr>
          <p:cNvSpPr>
            <a:spLocks noGrp="1"/>
          </p:cNvSpPr>
          <p:nvPr>
            <p:ph type="title"/>
          </p:nvPr>
        </p:nvSpPr>
        <p:spPr>
          <a:xfrm>
            <a:off x="640081" y="791570"/>
            <a:ext cx="4018839" cy="5262390"/>
          </a:xfrm>
        </p:spPr>
        <p:txBody>
          <a:bodyPr anchor="ctr">
            <a:normAutofit/>
          </a:bodyPr>
          <a:lstStyle/>
          <a:p>
            <a:pPr algn="ctr"/>
            <a:r>
              <a:rPr lang="en-US" sz="5400" dirty="0">
                <a:solidFill>
                  <a:schemeClr val="bg2"/>
                </a:solidFill>
              </a:rPr>
              <a:t>Milestones achieved</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05F8502-40E4-4EFA-B1D8-BF36DB62761B}"/>
              </a:ext>
            </a:extLst>
          </p:cNvPr>
          <p:cNvSpPr>
            <a:spLocks noGrp="1"/>
          </p:cNvSpPr>
          <p:nvPr>
            <p:ph idx="1"/>
          </p:nvPr>
        </p:nvSpPr>
        <p:spPr>
          <a:xfrm>
            <a:off x="6176720" y="791570"/>
            <a:ext cx="4892308" cy="5262390"/>
          </a:xfrm>
        </p:spPr>
        <p:txBody>
          <a:bodyPr anchor="ctr">
            <a:normAutofit/>
          </a:bodyPr>
          <a:lstStyle/>
          <a:p>
            <a:r>
              <a:rPr lang="en-US" sz="1800" dirty="0"/>
              <a:t>Getting the Web UI for the Firewall</a:t>
            </a:r>
          </a:p>
          <a:p>
            <a:endParaRPr lang="en-US" sz="1800" dirty="0"/>
          </a:p>
          <a:p>
            <a:r>
              <a:rPr lang="en-US" sz="1800" dirty="0"/>
              <a:t>Creating and Disabling the Rules in the Firewall through the Console in Linux(</a:t>
            </a:r>
            <a:r>
              <a:rPr lang="en-US" sz="1800" dirty="0" err="1"/>
              <a:t>mininet</a:t>
            </a:r>
            <a:r>
              <a:rPr lang="en-US" sz="1800" dirty="0"/>
              <a:t>)</a:t>
            </a:r>
          </a:p>
          <a:p>
            <a:endParaRPr lang="en-US" sz="1800" dirty="0"/>
          </a:p>
          <a:p>
            <a:r>
              <a:rPr lang="en-US" sz="1800" dirty="0"/>
              <a:t>Creating the network as planned </a:t>
            </a:r>
          </a:p>
        </p:txBody>
      </p:sp>
    </p:spTree>
    <p:extLst>
      <p:ext uri="{BB962C8B-B14F-4D97-AF65-F5344CB8AC3E}">
        <p14:creationId xmlns:p14="http://schemas.microsoft.com/office/powerpoint/2010/main" val="1419789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19A134-2736-42CF-B0AE-0CD750204C85}"/>
              </a:ext>
            </a:extLst>
          </p:cNvPr>
          <p:cNvSpPr>
            <a:spLocks noGrp="1"/>
          </p:cNvSpPr>
          <p:nvPr>
            <p:ph type="title"/>
          </p:nvPr>
        </p:nvSpPr>
        <p:spPr>
          <a:xfrm>
            <a:off x="1371600" y="685800"/>
            <a:ext cx="9601200" cy="1485900"/>
          </a:xfrm>
        </p:spPr>
        <p:txBody>
          <a:bodyPr>
            <a:normAutofit/>
          </a:bodyPr>
          <a:lstStyle/>
          <a:p>
            <a:r>
              <a:rPr lang="en-US" dirty="0"/>
              <a:t>Issues Faced</a:t>
            </a:r>
            <a:endParaRPr lang="en-US"/>
          </a:p>
        </p:txBody>
      </p:sp>
      <p:graphicFrame>
        <p:nvGraphicFramePr>
          <p:cNvPr id="6" name="Content Placeholder 3">
            <a:extLst>
              <a:ext uri="{FF2B5EF4-FFF2-40B4-BE49-F238E27FC236}">
                <a16:creationId xmlns:a16="http://schemas.microsoft.com/office/drawing/2014/main" id="{BBEEB7F0-332C-476F-831C-D784C7667A28}"/>
              </a:ext>
            </a:extLst>
          </p:cNvPr>
          <p:cNvGraphicFramePr>
            <a:graphicFrameLocks noGrp="1"/>
          </p:cNvGraphicFramePr>
          <p:nvPr>
            <p:ph idx="1"/>
            <p:extLst>
              <p:ext uri="{D42A27DB-BD31-4B8C-83A1-F6EECF244321}">
                <p14:modId xmlns:p14="http://schemas.microsoft.com/office/powerpoint/2010/main" val="1239903463"/>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071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EB0E53-0E42-4F11-A951-9A67098BBC3B}"/>
              </a:ext>
            </a:extLst>
          </p:cNvPr>
          <p:cNvSpPr>
            <a:spLocks noGrp="1"/>
          </p:cNvSpPr>
          <p:nvPr>
            <p:ph type="title"/>
          </p:nvPr>
        </p:nvSpPr>
        <p:spPr/>
        <p:txBody>
          <a:bodyPr/>
          <a:lstStyle/>
          <a:p>
            <a:pPr algn="ctr"/>
            <a:r>
              <a:rPr lang="en-US" dirty="0"/>
              <a:t>Firewall Dashboard</a:t>
            </a:r>
          </a:p>
        </p:txBody>
      </p:sp>
      <p:pic>
        <p:nvPicPr>
          <p:cNvPr id="6" name="Picture 5">
            <a:extLst>
              <a:ext uri="{FF2B5EF4-FFF2-40B4-BE49-F238E27FC236}">
                <a16:creationId xmlns:a16="http://schemas.microsoft.com/office/drawing/2014/main" id="{6746EEC1-2E31-421D-A228-C88328F7D34C}"/>
              </a:ext>
            </a:extLst>
          </p:cNvPr>
          <p:cNvPicPr>
            <a:picLocks noChangeAspect="1"/>
          </p:cNvPicPr>
          <p:nvPr/>
        </p:nvPicPr>
        <p:blipFill>
          <a:blip r:embed="rId2"/>
          <a:stretch>
            <a:fillRect/>
          </a:stretch>
        </p:blipFill>
        <p:spPr>
          <a:xfrm>
            <a:off x="760396" y="1434163"/>
            <a:ext cx="11431604" cy="5157255"/>
          </a:xfrm>
          <a:prstGeom prst="rect">
            <a:avLst/>
          </a:prstGeom>
        </p:spPr>
      </p:pic>
    </p:spTree>
    <p:extLst>
      <p:ext uri="{BB962C8B-B14F-4D97-AF65-F5344CB8AC3E}">
        <p14:creationId xmlns:p14="http://schemas.microsoft.com/office/powerpoint/2010/main" val="1162524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5"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6"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8" name="Rectangle 27">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A6330-AB15-4497-B5BF-ECFB33ECDBA8}"/>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7200" kern="1200" cap="all" baseline="0">
                <a:solidFill>
                  <a:schemeClr val="tx2"/>
                </a:solidFill>
                <a:latin typeface="+mj-lt"/>
                <a:ea typeface="+mj-ea"/>
                <a:cs typeface="+mj-cs"/>
              </a:rPr>
              <a:t>DEMO</a:t>
            </a:r>
          </a:p>
        </p:txBody>
      </p:sp>
      <p:sp>
        <p:nvSpPr>
          <p:cNvPr id="30"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2"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21" name="Graphic 20" descr="Play">
            <a:extLst>
              <a:ext uri="{FF2B5EF4-FFF2-40B4-BE49-F238E27FC236}">
                <a16:creationId xmlns:a16="http://schemas.microsoft.com/office/drawing/2014/main" id="{97C69793-6A92-4D76-884A-2E2CEB9D82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1403" y="1425173"/>
            <a:ext cx="4207669" cy="4207669"/>
          </a:xfrm>
          <a:prstGeom prst="rect">
            <a:avLst/>
          </a:prstGeom>
        </p:spPr>
      </p:pic>
    </p:spTree>
    <p:extLst>
      <p:ext uri="{BB962C8B-B14F-4D97-AF65-F5344CB8AC3E}">
        <p14:creationId xmlns:p14="http://schemas.microsoft.com/office/powerpoint/2010/main" val="1591785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2ECE6E-2D4B-4373-B2D8-F07FCC205B8A}"/>
              </a:ext>
            </a:extLst>
          </p:cNvPr>
          <p:cNvSpPr>
            <a:spLocks noGrp="1"/>
          </p:cNvSpPr>
          <p:nvPr>
            <p:ph type="ctrTitle"/>
          </p:nvPr>
        </p:nvSpPr>
        <p:spPr>
          <a:xfrm>
            <a:off x="784743" y="685800"/>
            <a:ext cx="5958837" cy="1485900"/>
          </a:xfrm>
        </p:spPr>
        <p:txBody>
          <a:bodyPr vert="horz" lIns="91440" tIns="45720" rIns="91440" bIns="45720" rtlCol="0" anchor="t">
            <a:normAutofit/>
          </a:bodyPr>
          <a:lstStyle/>
          <a:p>
            <a:pPr algn="l"/>
            <a:r>
              <a:rPr lang="en-US" sz="3400" b="1"/>
              <a:t>What is Traffic management through CloudFirewall?</a:t>
            </a:r>
          </a:p>
        </p:txBody>
      </p:sp>
      <p:sp>
        <p:nvSpPr>
          <p:cNvPr id="3" name="Subtitle 2">
            <a:extLst>
              <a:ext uri="{FF2B5EF4-FFF2-40B4-BE49-F238E27FC236}">
                <a16:creationId xmlns:a16="http://schemas.microsoft.com/office/drawing/2014/main" id="{6BDEA105-28DC-463F-880D-3FD52296A15F}"/>
              </a:ext>
            </a:extLst>
          </p:cNvPr>
          <p:cNvSpPr>
            <a:spLocks noGrp="1"/>
          </p:cNvSpPr>
          <p:nvPr>
            <p:ph type="subTitle" idx="1"/>
          </p:nvPr>
        </p:nvSpPr>
        <p:spPr>
          <a:xfrm>
            <a:off x="784743" y="2286000"/>
            <a:ext cx="5958837" cy="3581400"/>
          </a:xfrm>
        </p:spPr>
        <p:txBody>
          <a:bodyPr vert="horz" lIns="91440" tIns="45720" rIns="91440" bIns="45720" rtlCol="0">
            <a:normAutofit/>
          </a:bodyPr>
          <a:lstStyle/>
          <a:p>
            <a:pPr marL="384048" indent="-384048" algn="l">
              <a:lnSpc>
                <a:spcPct val="94000"/>
              </a:lnSpc>
              <a:spcAft>
                <a:spcPts val="200"/>
              </a:spcAft>
              <a:buFont typeface="Franklin Gothic Book" panose="020B0503020102020204" pitchFamily="34" charset="0"/>
              <a:buChar char="•"/>
            </a:pPr>
            <a:r>
              <a:rPr lang="en-US" sz="2100" dirty="0" err="1"/>
              <a:t>CloudFirewall</a:t>
            </a:r>
            <a:r>
              <a:rPr lang="en-US" sz="2100" dirty="0"/>
              <a:t> is a SDN based firewall, which can be used to block or forward the different types of traffic between  two different networks.</a:t>
            </a:r>
          </a:p>
          <a:p>
            <a:pPr marL="384048" indent="-384048" algn="l">
              <a:lnSpc>
                <a:spcPct val="94000"/>
              </a:lnSpc>
              <a:spcAft>
                <a:spcPts val="200"/>
              </a:spcAft>
              <a:buFont typeface="Franklin Gothic Book" panose="020B0503020102020204" pitchFamily="34" charset="0"/>
              <a:buChar char="•"/>
            </a:pPr>
            <a:r>
              <a:rPr lang="en-US" sz="2100" dirty="0"/>
              <a:t>It supports three different work modes: white-list based forwarding, black-list based blocking and a pass-through mode which forwards all traffic, but still gathers different statistics on it.</a:t>
            </a:r>
          </a:p>
          <a:p>
            <a:pPr marL="384048" indent="-384048" algn="l">
              <a:lnSpc>
                <a:spcPct val="94000"/>
              </a:lnSpc>
              <a:spcAft>
                <a:spcPts val="200"/>
              </a:spcAft>
            </a:pPr>
            <a:br>
              <a:rPr lang="en-US" sz="2100" dirty="0"/>
            </a:br>
            <a:endParaRPr lang="en-US" sz="2100" dirty="0"/>
          </a:p>
        </p:txBody>
      </p:sp>
      <p:sp>
        <p:nvSpPr>
          <p:cNvPr id="75" name="Rectangle 74">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a:extLst>
              <a:ext uri="{FF2B5EF4-FFF2-40B4-BE49-F238E27FC236}">
                <a16:creationId xmlns:a16="http://schemas.microsoft.com/office/drawing/2014/main" id="{6B81D2B6-B04E-4422-9B45-F1C1885828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52340" y="2917189"/>
            <a:ext cx="3299579" cy="1022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151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382B81-FC25-4E5F-AFA6-6E1B3884E60C}"/>
              </a:ext>
            </a:extLst>
          </p:cNvPr>
          <p:cNvSpPr>
            <a:spLocks noGrp="1"/>
          </p:cNvSpPr>
          <p:nvPr>
            <p:ph type="title"/>
          </p:nvPr>
        </p:nvSpPr>
        <p:spPr>
          <a:xfrm>
            <a:off x="3363864" y="685800"/>
            <a:ext cx="7705164" cy="1485900"/>
          </a:xfrm>
        </p:spPr>
        <p:txBody>
          <a:bodyPr>
            <a:normAutofit/>
          </a:bodyPr>
          <a:lstStyle/>
          <a:p>
            <a:pPr algn="ctr"/>
            <a:r>
              <a:rPr lang="en-US" b="1" dirty="0"/>
              <a:t>    How Does it Works?</a:t>
            </a:r>
          </a:p>
        </p:txBody>
      </p:sp>
      <p:sp>
        <p:nvSpPr>
          <p:cNvPr id="50" name="Rectangle 4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5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Content Placeholder 2">
            <a:extLst>
              <a:ext uri="{FF2B5EF4-FFF2-40B4-BE49-F238E27FC236}">
                <a16:creationId xmlns:a16="http://schemas.microsoft.com/office/drawing/2014/main" id="{73254BF7-4E7E-4AFF-8A94-46E9ADF48D12}"/>
              </a:ext>
            </a:extLst>
          </p:cNvPr>
          <p:cNvSpPr>
            <a:spLocks noGrp="1"/>
          </p:cNvSpPr>
          <p:nvPr>
            <p:ph idx="1"/>
          </p:nvPr>
        </p:nvSpPr>
        <p:spPr>
          <a:xfrm>
            <a:off x="3363864" y="2286000"/>
            <a:ext cx="7705164" cy="3581400"/>
          </a:xfrm>
        </p:spPr>
        <p:txBody>
          <a:bodyPr>
            <a:normAutofit/>
          </a:bodyPr>
          <a:lstStyle/>
          <a:p>
            <a:r>
              <a:rPr lang="en-US" sz="1300"/>
              <a:t>Cloud Firewall is implemented as an SDN controller, which is programmed to forward or block certain TCP/UDP flows, where a TCP/UDP flow can be uniquely identified by the five-tuple.</a:t>
            </a:r>
          </a:p>
          <a:p>
            <a:pPr marL="457200" indent="-457200">
              <a:buFont typeface="+mj-lt"/>
              <a:buAutoNum type="arabicPeriod"/>
            </a:pPr>
            <a:r>
              <a:rPr lang="en-US" sz="1300"/>
              <a:t>Source IP</a:t>
            </a:r>
          </a:p>
          <a:p>
            <a:pPr marL="457200" indent="-457200">
              <a:buFont typeface="+mj-lt"/>
              <a:buAutoNum type="arabicPeriod"/>
            </a:pPr>
            <a:r>
              <a:rPr lang="en-US" sz="1300"/>
              <a:t>Destination IP</a:t>
            </a:r>
          </a:p>
          <a:p>
            <a:pPr marL="457200" indent="-457200">
              <a:buFont typeface="+mj-lt"/>
              <a:buAutoNum type="arabicPeriod"/>
            </a:pPr>
            <a:r>
              <a:rPr lang="en-US" sz="1300"/>
              <a:t>Transfer Protocol Type</a:t>
            </a:r>
          </a:p>
          <a:p>
            <a:pPr marL="457200" indent="-457200">
              <a:buFont typeface="+mj-lt"/>
              <a:buAutoNum type="arabicPeriod"/>
            </a:pPr>
            <a:r>
              <a:rPr lang="en-US" sz="1300"/>
              <a:t>Source Port</a:t>
            </a:r>
          </a:p>
          <a:p>
            <a:pPr marL="457200" indent="-457200">
              <a:buFont typeface="+mj-lt"/>
              <a:buAutoNum type="arabicPeriod"/>
            </a:pPr>
            <a:r>
              <a:rPr lang="en-US" sz="1300"/>
              <a:t>Destination Port</a:t>
            </a:r>
          </a:p>
          <a:p>
            <a:r>
              <a:rPr lang="en-US" sz="1300"/>
              <a:t> This SDN controller controls, using the OpenFlow protocol, an underlying SDN switch which interconnects two certain networks.</a:t>
            </a:r>
          </a:p>
          <a:p>
            <a:r>
              <a:rPr lang="en-US" sz="1300"/>
              <a:t>Whenever the packet starting the new flow is received at the switch.  it passes it to the controller, which in turn decides whether this flow should be passed to the other network or otherwise blocked there only. This decision based upon the firewall's current work mode (black-list / white-list / pass-through) and its current defined rules set.</a:t>
            </a:r>
          </a:p>
        </p:txBody>
      </p:sp>
    </p:spTree>
    <p:extLst>
      <p:ext uri="{BB962C8B-B14F-4D97-AF65-F5344CB8AC3E}">
        <p14:creationId xmlns:p14="http://schemas.microsoft.com/office/powerpoint/2010/main" val="2912661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D920-D552-4069-826A-A8CAE9ECC91E}"/>
              </a:ext>
            </a:extLst>
          </p:cNvPr>
          <p:cNvSpPr>
            <a:spLocks noGrp="1"/>
          </p:cNvSpPr>
          <p:nvPr>
            <p:ph type="title"/>
          </p:nvPr>
        </p:nvSpPr>
        <p:spPr>
          <a:xfrm>
            <a:off x="838200" y="101601"/>
            <a:ext cx="10515600" cy="741680"/>
          </a:xfrm>
        </p:spPr>
        <p:txBody>
          <a:bodyPr>
            <a:normAutofit/>
          </a:bodyPr>
          <a:lstStyle/>
          <a:p>
            <a:pPr algn="ctr"/>
            <a:r>
              <a:rPr lang="en-US" b="1" dirty="0"/>
              <a:t>Implementation</a:t>
            </a:r>
          </a:p>
        </p:txBody>
      </p:sp>
      <p:sp>
        <p:nvSpPr>
          <p:cNvPr id="3" name="Content Placeholder 2">
            <a:extLst>
              <a:ext uri="{FF2B5EF4-FFF2-40B4-BE49-F238E27FC236}">
                <a16:creationId xmlns:a16="http://schemas.microsoft.com/office/drawing/2014/main" id="{60E4C4F1-2AC2-40F1-BA23-020CCA18335C}"/>
              </a:ext>
            </a:extLst>
          </p:cNvPr>
          <p:cNvSpPr>
            <a:spLocks noGrp="1"/>
          </p:cNvSpPr>
          <p:nvPr>
            <p:ph idx="1"/>
          </p:nvPr>
        </p:nvSpPr>
        <p:spPr>
          <a:xfrm>
            <a:off x="665479" y="843280"/>
            <a:ext cx="10896601" cy="5720080"/>
          </a:xfrm>
        </p:spPr>
        <p:txBody>
          <a:bodyPr>
            <a:normAutofit/>
          </a:bodyPr>
          <a:lstStyle/>
          <a:p>
            <a:pPr marL="0" indent="0">
              <a:buNone/>
            </a:pPr>
            <a:r>
              <a:rPr lang="en-US" sz="2400" b="1" dirty="0"/>
              <a:t>The implementation consist of two different parts.</a:t>
            </a:r>
          </a:p>
          <a:p>
            <a:r>
              <a:rPr lang="en-US" sz="2400" b="1" dirty="0"/>
              <a:t>SDN Firewall : </a:t>
            </a:r>
            <a:r>
              <a:rPr lang="en-US" sz="2400" dirty="0"/>
              <a:t>It is written in Python and is built above the POX framework. It exposes an XML-RPC based API which allows manipulating the firewall's behavior.</a:t>
            </a:r>
          </a:p>
          <a:p>
            <a:pPr marL="0" indent="0">
              <a:buNone/>
            </a:pPr>
            <a:endParaRPr lang="en-US" sz="2400" dirty="0"/>
          </a:p>
          <a:p>
            <a:endParaRPr lang="en-US" sz="2400" dirty="0"/>
          </a:p>
          <a:p>
            <a:endParaRPr lang="en-US" sz="2400" dirty="0"/>
          </a:p>
          <a:p>
            <a:endParaRPr lang="en-US" sz="2400" dirty="0"/>
          </a:p>
          <a:p>
            <a:endParaRPr lang="en-US" sz="2400" b="1" dirty="0"/>
          </a:p>
          <a:p>
            <a:r>
              <a:rPr lang="en-US" sz="2400" b="1" dirty="0"/>
              <a:t>The Web UI : </a:t>
            </a:r>
            <a:r>
              <a:rPr lang="en-US" sz="2400" dirty="0"/>
              <a:t>The firewall's UI is implemented as a web application. It's back-end is written in Python above the Flask micro-framework.</a:t>
            </a:r>
          </a:p>
          <a:p>
            <a:pPr marL="0" indent="0">
              <a:buNone/>
            </a:pPr>
            <a:endParaRPr lang="en-US" sz="2400" dirty="0"/>
          </a:p>
        </p:txBody>
      </p:sp>
      <p:pic>
        <p:nvPicPr>
          <p:cNvPr id="37" name="Picture 2">
            <a:extLst>
              <a:ext uri="{FF2B5EF4-FFF2-40B4-BE49-F238E27FC236}">
                <a16:creationId xmlns:a16="http://schemas.microsoft.com/office/drawing/2014/main" id="{6E7782BA-587C-4374-AD9C-EE28851B1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721" y="3294992"/>
            <a:ext cx="8961120" cy="951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270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72"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73"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75" name="Rectangle 74">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39595C-5A18-4B66-83F1-5FAF098E2BA8}"/>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6100" b="1" cap="all"/>
              <a:t>                        SDN Controller</a:t>
            </a:r>
          </a:p>
        </p:txBody>
      </p:sp>
      <p:sp>
        <p:nvSpPr>
          <p:cNvPr id="77"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79"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1026" name="Picture 2" descr="Image result for sdn controller">
            <a:extLst>
              <a:ext uri="{FF2B5EF4-FFF2-40B4-BE49-F238E27FC236}">
                <a16:creationId xmlns:a16="http://schemas.microsoft.com/office/drawing/2014/main" id="{9D802B2B-927F-45BC-A32E-548E2C6D3C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71403" y="1951132"/>
            <a:ext cx="4207669" cy="3155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616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1048-D5E7-4DCC-B43C-B19EF02D37F7}"/>
              </a:ext>
            </a:extLst>
          </p:cNvPr>
          <p:cNvSpPr>
            <a:spLocks noGrp="1"/>
          </p:cNvSpPr>
          <p:nvPr>
            <p:ph type="title"/>
          </p:nvPr>
        </p:nvSpPr>
        <p:spPr>
          <a:xfrm>
            <a:off x="7860667" y="685800"/>
            <a:ext cx="3656419" cy="1485900"/>
          </a:xfrm>
        </p:spPr>
        <p:txBody>
          <a:bodyPr>
            <a:normAutofit/>
          </a:bodyPr>
          <a:lstStyle/>
          <a:p>
            <a:r>
              <a:rPr lang="en-US" b="1"/>
              <a:t>                               SDN Switch</a:t>
            </a:r>
          </a:p>
        </p:txBody>
      </p:sp>
      <p:sp>
        <p:nvSpPr>
          <p:cNvPr id="71" name="Rectangle 70">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a:extLst>
              <a:ext uri="{FF2B5EF4-FFF2-40B4-BE49-F238E27FC236}">
                <a16:creationId xmlns:a16="http://schemas.microsoft.com/office/drawing/2014/main" id="{B5BF9211-784A-43BF-BA53-472FA2F6AC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3561" y="1275788"/>
            <a:ext cx="6517065" cy="398638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2C06975-EC67-440A-94DA-0349536A798F}"/>
              </a:ext>
            </a:extLst>
          </p:cNvPr>
          <p:cNvSpPr>
            <a:spLocks noGrp="1"/>
          </p:cNvSpPr>
          <p:nvPr>
            <p:ph idx="1"/>
          </p:nvPr>
        </p:nvSpPr>
        <p:spPr>
          <a:xfrm>
            <a:off x="7860667" y="2286000"/>
            <a:ext cx="3656419" cy="3581400"/>
          </a:xfrm>
        </p:spPr>
        <p:txBody>
          <a:bodyPr>
            <a:normAutofit/>
          </a:bodyPr>
          <a:lstStyle/>
          <a:p>
            <a:r>
              <a:rPr lang="en-US"/>
              <a:t>SDN Switch is the network switch that will use the packets switching data to process, receive or forward data between devices within computer network.</a:t>
            </a:r>
          </a:p>
          <a:p>
            <a:endParaRPr lang="en-US"/>
          </a:p>
        </p:txBody>
      </p:sp>
    </p:spTree>
    <p:extLst>
      <p:ext uri="{BB962C8B-B14F-4D97-AF65-F5344CB8AC3E}">
        <p14:creationId xmlns:p14="http://schemas.microsoft.com/office/powerpoint/2010/main" val="2279170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7DA67-6649-45F7-998C-81C5DD8854DF}"/>
              </a:ext>
            </a:extLst>
          </p:cNvPr>
          <p:cNvSpPr>
            <a:spLocks noGrp="1"/>
          </p:cNvSpPr>
          <p:nvPr>
            <p:ph type="title"/>
          </p:nvPr>
        </p:nvSpPr>
        <p:spPr>
          <a:xfrm>
            <a:off x="640080" y="639704"/>
            <a:ext cx="3299579" cy="5577840"/>
          </a:xfrm>
        </p:spPr>
        <p:txBody>
          <a:bodyPr anchor="ctr">
            <a:normAutofit/>
          </a:bodyPr>
          <a:lstStyle/>
          <a:p>
            <a:pPr algn="ctr"/>
            <a:r>
              <a:rPr lang="en-US" b="1"/>
              <a:t>                     Pros &amp; Cons</a:t>
            </a:r>
          </a:p>
        </p:txBody>
      </p:sp>
      <p:graphicFrame>
        <p:nvGraphicFramePr>
          <p:cNvPr id="5" name="Content Placeholder 2">
            <a:extLst>
              <a:ext uri="{FF2B5EF4-FFF2-40B4-BE49-F238E27FC236}">
                <a16:creationId xmlns:a16="http://schemas.microsoft.com/office/drawing/2014/main" id="{B0E5961C-A762-4A7A-AF67-B5500FC4B8F8}"/>
              </a:ext>
            </a:extLst>
          </p:cNvPr>
          <p:cNvGraphicFramePr>
            <a:graphicFrameLocks noGrp="1"/>
          </p:cNvGraphicFramePr>
          <p:nvPr>
            <p:ph idx="1"/>
            <p:extLst>
              <p:ext uri="{D42A27DB-BD31-4B8C-83A1-F6EECF244321}">
                <p14:modId xmlns:p14="http://schemas.microsoft.com/office/powerpoint/2010/main" val="4113641634"/>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912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DC098-9DC3-4618-94E6-DCBFD73F68BB}"/>
              </a:ext>
            </a:extLst>
          </p:cNvPr>
          <p:cNvSpPr>
            <a:spLocks noGrp="1"/>
          </p:cNvSpPr>
          <p:nvPr>
            <p:ph type="title"/>
          </p:nvPr>
        </p:nvSpPr>
        <p:spPr>
          <a:xfrm>
            <a:off x="643467" y="685800"/>
            <a:ext cx="10905066" cy="1485900"/>
          </a:xfrm>
          <a:noFill/>
        </p:spPr>
        <p:txBody>
          <a:bodyPr>
            <a:normAutofit/>
          </a:bodyPr>
          <a:lstStyle/>
          <a:p>
            <a:pPr algn="ctr"/>
            <a:r>
              <a:rPr lang="en-US"/>
              <a:t>Objective</a:t>
            </a:r>
          </a:p>
        </p:txBody>
      </p:sp>
      <p:graphicFrame>
        <p:nvGraphicFramePr>
          <p:cNvPr id="13" name="Content Placeholder 2">
            <a:extLst>
              <a:ext uri="{FF2B5EF4-FFF2-40B4-BE49-F238E27FC236}">
                <a16:creationId xmlns:a16="http://schemas.microsoft.com/office/drawing/2014/main" id="{AA71FCB3-D3BE-4389-A2F7-86A359F05C3C}"/>
              </a:ext>
            </a:extLst>
          </p:cNvPr>
          <p:cNvGraphicFramePr>
            <a:graphicFrameLocks noGrp="1"/>
          </p:cNvGraphicFramePr>
          <p:nvPr>
            <p:ph idx="1"/>
            <p:extLst>
              <p:ext uri="{D42A27DB-BD31-4B8C-83A1-F6EECF244321}">
                <p14:modId xmlns:p14="http://schemas.microsoft.com/office/powerpoint/2010/main" val="3977878831"/>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597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7">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EED8BC-40C8-4E53-B3D8-2F884A18D723}"/>
              </a:ext>
            </a:extLst>
          </p:cNvPr>
          <p:cNvSpPr>
            <a:spLocks noGrp="1"/>
          </p:cNvSpPr>
          <p:nvPr>
            <p:ph type="title"/>
          </p:nvPr>
        </p:nvSpPr>
        <p:spPr>
          <a:xfrm>
            <a:off x="643467" y="685800"/>
            <a:ext cx="10905066" cy="1485900"/>
          </a:xfrm>
          <a:noFill/>
        </p:spPr>
        <p:txBody>
          <a:bodyPr>
            <a:normAutofit/>
          </a:bodyPr>
          <a:lstStyle/>
          <a:p>
            <a:pPr algn="ctr"/>
            <a:r>
              <a:rPr lang="en-US" b="1"/>
              <a:t>                           Platforms Used</a:t>
            </a:r>
          </a:p>
        </p:txBody>
      </p:sp>
      <p:graphicFrame>
        <p:nvGraphicFramePr>
          <p:cNvPr id="13" name="Content Placeholder 2">
            <a:extLst>
              <a:ext uri="{FF2B5EF4-FFF2-40B4-BE49-F238E27FC236}">
                <a16:creationId xmlns:a16="http://schemas.microsoft.com/office/drawing/2014/main" id="{7C5C2E5C-6FF1-47FA-8BB8-B6D8C39B1D71}"/>
              </a:ext>
            </a:extLst>
          </p:cNvPr>
          <p:cNvGraphicFramePr>
            <a:graphicFrameLocks noGrp="1"/>
          </p:cNvGraphicFramePr>
          <p:nvPr>
            <p:ph idx="1"/>
            <p:extLst>
              <p:ext uri="{D42A27DB-BD31-4B8C-83A1-F6EECF244321}">
                <p14:modId xmlns:p14="http://schemas.microsoft.com/office/powerpoint/2010/main" val="1406904186"/>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720395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TotalTime>
  <Words>554</Words>
  <Application>Microsoft Office PowerPoint</Application>
  <PresentationFormat>Widescreen</PresentationFormat>
  <Paragraphs>93</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Calibri Light</vt:lpstr>
      <vt:lpstr>Franklin Gothic Book</vt:lpstr>
      <vt:lpstr>Crop</vt:lpstr>
      <vt:lpstr>Traffic Management Through CloudFirewall</vt:lpstr>
      <vt:lpstr>What is Traffic management through CloudFirewall?</vt:lpstr>
      <vt:lpstr>    How Does it Works?</vt:lpstr>
      <vt:lpstr>Implementation</vt:lpstr>
      <vt:lpstr>                        SDN Controller</vt:lpstr>
      <vt:lpstr>                               SDN Switch</vt:lpstr>
      <vt:lpstr>                     Pros &amp; Cons</vt:lpstr>
      <vt:lpstr>Objective</vt:lpstr>
      <vt:lpstr>                           Platforms Used</vt:lpstr>
      <vt:lpstr>Diagram</vt:lpstr>
      <vt:lpstr>Firewall as a monitoring server(Log Server)</vt:lpstr>
      <vt:lpstr>Screenshots for the test network</vt:lpstr>
      <vt:lpstr>Open Flow</vt:lpstr>
      <vt:lpstr>OpenFlow Switch vs Conventional Switch</vt:lpstr>
      <vt:lpstr>Milestones achieved</vt:lpstr>
      <vt:lpstr>Issues Faced</vt:lpstr>
      <vt:lpstr>Firewall Dashboard</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Management Through CloudFirewall</dc:title>
  <dc:creator>mrpatil8</dc:creator>
  <cp:lastModifiedBy>abhiranjansingh</cp:lastModifiedBy>
  <cp:revision>10</cp:revision>
  <dcterms:created xsi:type="dcterms:W3CDTF">2019-12-05T09:18:13Z</dcterms:created>
  <dcterms:modified xsi:type="dcterms:W3CDTF">2019-12-05T21:09:23Z</dcterms:modified>
</cp:coreProperties>
</file>