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1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0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2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4761-758F-434C-832E-FA48DFECEEB8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9DA6-4D52-4152-BD79-06E2E338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606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 smtClean="0"/>
              <a:t>Business Problems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59099"/>
            <a:ext cx="12192000" cy="569890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Q1) Which sub-category has the highest profit ?</a:t>
            </a:r>
          </a:p>
          <a:p>
            <a:pPr marL="0" indent="0">
              <a:buNone/>
            </a:pPr>
            <a:r>
              <a:rPr lang="en-IN" sz="2400" dirty="0" smtClean="0"/>
              <a:t>Q2) Which year has the highest and the lowest profit ?</a:t>
            </a:r>
          </a:p>
          <a:p>
            <a:pPr marL="0" indent="0">
              <a:buNone/>
            </a:pPr>
            <a:r>
              <a:rPr lang="en-IN" sz="2400" dirty="0" smtClean="0"/>
              <a:t>Q3) Which region has the highest sum of profit ?</a:t>
            </a:r>
          </a:p>
          <a:p>
            <a:pPr marL="0" indent="0">
              <a:buNone/>
            </a:pPr>
            <a:r>
              <a:rPr lang="en-IN" sz="2400" dirty="0" smtClean="0"/>
              <a:t>Q4) Which segment has the highest sum of profit ?</a:t>
            </a:r>
          </a:p>
          <a:p>
            <a:pPr marL="0" indent="0">
              <a:buNone/>
            </a:pPr>
            <a:r>
              <a:rPr lang="en-IN" sz="2400" dirty="0" smtClean="0"/>
              <a:t>Q5) Which category has the highest sum of profit ?</a:t>
            </a:r>
          </a:p>
          <a:p>
            <a:pPr marL="0" indent="0">
              <a:buNone/>
            </a:pPr>
            <a:r>
              <a:rPr lang="en-IN" sz="2400" dirty="0" smtClean="0"/>
              <a:t>Q6) Apply what if parameter to calculate discount of 10% on sum of sales and 	which region has the highest sales?</a:t>
            </a:r>
          </a:p>
          <a:p>
            <a:pPr marL="0" indent="0">
              <a:buNone/>
            </a:pPr>
            <a:r>
              <a:rPr lang="en-IN" sz="2400" dirty="0" smtClean="0"/>
              <a:t>Q7) Apply line anomalies on sum of the sales and to find the years which had actual sales more than expected sales ?</a:t>
            </a:r>
          </a:p>
          <a:p>
            <a:pPr marL="0" indent="0">
              <a:buNone/>
            </a:pPr>
            <a:r>
              <a:rPr lang="en-IN" sz="2400" dirty="0" smtClean="0"/>
              <a:t>Q8) Compare the sales for the year 2018 and 2019.</a:t>
            </a:r>
          </a:p>
          <a:p>
            <a:pPr marL="0" indent="0">
              <a:buNone/>
            </a:pPr>
            <a:r>
              <a:rPr lang="en-IN" sz="2400" dirty="0" smtClean="0"/>
              <a:t>Q9) Which state has the highest sales and which state has the lowest sales?</a:t>
            </a:r>
          </a:p>
          <a:p>
            <a:pPr marL="0" indent="0">
              <a:buNone/>
            </a:pPr>
            <a:r>
              <a:rPr lang="en-IN" sz="2400" dirty="0" smtClean="0"/>
              <a:t>Q10) Which sub-category has the highest sales and on which day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6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Problems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</dc:title>
  <dc:creator>Abhisekh</dc:creator>
  <cp:lastModifiedBy>Abhisekh</cp:lastModifiedBy>
  <cp:revision>1</cp:revision>
  <dcterms:created xsi:type="dcterms:W3CDTF">2023-07-06T14:24:17Z</dcterms:created>
  <dcterms:modified xsi:type="dcterms:W3CDTF">2023-07-06T14:25:07Z</dcterms:modified>
</cp:coreProperties>
</file>