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5EFA-0C0C-4457-AD3B-CC8684CDEBEE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A3EE-108F-4AF7-9D1A-98303CCEF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44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5EFA-0C0C-4457-AD3B-CC8684CDEBEE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A3EE-108F-4AF7-9D1A-98303CCEF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17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5EFA-0C0C-4457-AD3B-CC8684CDEBEE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A3EE-108F-4AF7-9D1A-98303CCEF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63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5EFA-0C0C-4457-AD3B-CC8684CDEBEE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A3EE-108F-4AF7-9D1A-98303CCEF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03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5EFA-0C0C-4457-AD3B-CC8684CDEBEE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A3EE-108F-4AF7-9D1A-98303CCEF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2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5EFA-0C0C-4457-AD3B-CC8684CDEBEE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A3EE-108F-4AF7-9D1A-98303CCEF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47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5EFA-0C0C-4457-AD3B-CC8684CDEBEE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A3EE-108F-4AF7-9D1A-98303CCEF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21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5EFA-0C0C-4457-AD3B-CC8684CDEBEE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A3EE-108F-4AF7-9D1A-98303CCEF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1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5EFA-0C0C-4457-AD3B-CC8684CDEBEE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A3EE-108F-4AF7-9D1A-98303CCEF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25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5EFA-0C0C-4457-AD3B-CC8684CDEBEE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A3EE-108F-4AF7-9D1A-98303CCEF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32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5EFA-0C0C-4457-AD3B-CC8684CDEBEE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A3EE-108F-4AF7-9D1A-98303CCEF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1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C5EFA-0C0C-4457-AD3B-CC8684CDEBEE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8A3EE-108F-4AF7-9D1A-98303CCEF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55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4856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IN" dirty="0" smtClean="0"/>
              <a:t>Business Insights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313644"/>
            <a:ext cx="12192000" cy="4417455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A1) Asia has the highest sum of revenue.</a:t>
            </a:r>
          </a:p>
          <a:p>
            <a:pPr marL="0" indent="0">
              <a:buNone/>
            </a:pPr>
            <a:r>
              <a:rPr lang="en-IN" dirty="0" smtClean="0"/>
              <a:t>A2) Smartphones has the highest sum of revenue and Laptops has the lowest sum 	of revenue.</a:t>
            </a:r>
          </a:p>
          <a:p>
            <a:pPr marL="0" indent="0">
              <a:buNone/>
            </a:pPr>
            <a:r>
              <a:rPr lang="en-IN" dirty="0" smtClean="0"/>
              <a:t>A3) Singapore has the highest average by revenue.</a:t>
            </a:r>
          </a:p>
          <a:p>
            <a:pPr marL="0" indent="0">
              <a:buNone/>
            </a:pPr>
            <a:r>
              <a:rPr lang="en-IN" dirty="0" smtClean="0"/>
              <a:t>A4) Year 2020 has sum of revenue 20.48% higher compared to the year 2019.</a:t>
            </a:r>
          </a:p>
          <a:p>
            <a:pPr marL="0" indent="0">
              <a:buNone/>
            </a:pPr>
            <a:r>
              <a:rPr lang="en-IN" dirty="0" smtClean="0"/>
              <a:t>A5) Asia has the highest number of transaction.</a:t>
            </a:r>
          </a:p>
          <a:p>
            <a:pPr marL="0" indent="0">
              <a:buNone/>
            </a:pPr>
            <a:r>
              <a:rPr lang="en-IN" dirty="0" smtClean="0"/>
              <a:t>A6) Store1 &gt; Store4 &gt; Store3 &gt; Store5 &gt; Store2 </a:t>
            </a:r>
          </a:p>
          <a:p>
            <a:pPr marL="0" indent="0">
              <a:buNone/>
            </a:pPr>
            <a:r>
              <a:rPr lang="en-IN" dirty="0" smtClean="0"/>
              <a:t>A7) Male gender has the higher count of products compared to females.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87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Business Insights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Insights </dc:title>
  <dc:creator>Abhisekh</dc:creator>
  <cp:lastModifiedBy>Abhisekh</cp:lastModifiedBy>
  <cp:revision>1</cp:revision>
  <dcterms:created xsi:type="dcterms:W3CDTF">2023-07-06T14:36:42Z</dcterms:created>
  <dcterms:modified xsi:type="dcterms:W3CDTF">2023-07-06T14:37:09Z</dcterms:modified>
</cp:coreProperties>
</file>