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4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9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0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0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9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8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695A-5A62-40D4-9C2A-43B25B4E219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EFF5-B3B9-432D-A21F-C00898CE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318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/>
              <a:t>Business Problems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23492"/>
            <a:ext cx="12192000" cy="401820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IN" dirty="0" smtClean="0"/>
              <a:t>Q1) Which region has the highest sum of revenue ?</a:t>
            </a:r>
          </a:p>
          <a:p>
            <a:pPr algn="l"/>
            <a:r>
              <a:rPr lang="en-IN" dirty="0" smtClean="0"/>
              <a:t>Q2) Which product has the highest and lowest sum of revenue ?</a:t>
            </a:r>
          </a:p>
          <a:p>
            <a:pPr algn="l"/>
            <a:r>
              <a:rPr lang="en-IN" dirty="0" smtClean="0"/>
              <a:t>Q3) Which country has the highest average of revenue ?</a:t>
            </a:r>
          </a:p>
          <a:p>
            <a:pPr algn="l"/>
            <a:r>
              <a:rPr lang="en-IN" dirty="0" smtClean="0"/>
              <a:t>Q4) Compare the sum of revenue between the year 2020 and the year 2019.</a:t>
            </a:r>
            <a:endParaRPr lang="en-IN" dirty="0"/>
          </a:p>
          <a:p>
            <a:pPr algn="l"/>
            <a:r>
              <a:rPr lang="en-IN" dirty="0" smtClean="0"/>
              <a:t>Q5) Which region has the highest number of transaction ?</a:t>
            </a:r>
          </a:p>
          <a:p>
            <a:pPr algn="l"/>
            <a:r>
              <a:rPr lang="en-IN" dirty="0" smtClean="0"/>
              <a:t>Q6) Arrange the stores on the basis of revenue from highest to lowest ?</a:t>
            </a:r>
          </a:p>
          <a:p>
            <a:pPr algn="l"/>
            <a:r>
              <a:rPr lang="en-IN" dirty="0" smtClean="0"/>
              <a:t>Q7) Which gender has the higher count of products?</a:t>
            </a:r>
          </a:p>
          <a:p>
            <a:pPr algn="l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9445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Business Problems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Problems</dc:title>
  <dc:creator>Abhisekh</dc:creator>
  <cp:lastModifiedBy>Abhisekh</cp:lastModifiedBy>
  <cp:revision>1</cp:revision>
  <dcterms:created xsi:type="dcterms:W3CDTF">2023-07-06T14:33:37Z</dcterms:created>
  <dcterms:modified xsi:type="dcterms:W3CDTF">2023-07-06T14:34:02Z</dcterms:modified>
</cp:coreProperties>
</file>