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1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5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3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2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7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2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8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0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D344-7384-49E4-86E3-680BF4B522F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5BA8-74B7-47F6-85B5-10E125A6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9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Business Insights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A1) The status order is as follows – shipped(94.21%) , </a:t>
            </a:r>
            <a:r>
              <a:rPr lang="en-IN" dirty="0" smtClean="0"/>
              <a:t>	unshipped(5.79</a:t>
            </a:r>
            <a:r>
              <a:rPr lang="en-IN" dirty="0" smtClean="0"/>
              <a:t>%) , unshipped(0%).</a:t>
            </a:r>
          </a:p>
          <a:p>
            <a:pPr marL="0" indent="0">
              <a:buNone/>
            </a:pPr>
            <a:r>
              <a:rPr lang="en-IN" dirty="0" smtClean="0"/>
              <a:t>A2) Maharashtra has the highest sales by amount and quantity.</a:t>
            </a:r>
          </a:p>
          <a:p>
            <a:pPr marL="0" indent="0">
              <a:buNone/>
            </a:pPr>
            <a:r>
              <a:rPr lang="en-IN" dirty="0" smtClean="0"/>
              <a:t>A3) Gujarat has </a:t>
            </a:r>
            <a:r>
              <a:rPr lang="en-IN" b="1" dirty="0" smtClean="0"/>
              <a:t>100% </a:t>
            </a:r>
            <a:r>
              <a:rPr lang="en-IN" dirty="0" smtClean="0"/>
              <a:t>contribution in non amazon sales channel.</a:t>
            </a:r>
          </a:p>
          <a:p>
            <a:pPr marL="0" indent="0">
              <a:buNone/>
            </a:pPr>
            <a:r>
              <a:rPr lang="en-IN" dirty="0" smtClean="0"/>
              <a:t>A4) According to the data Amazon contributes </a:t>
            </a:r>
            <a:r>
              <a:rPr lang="en-IN" b="1" dirty="0" smtClean="0"/>
              <a:t>69% </a:t>
            </a:r>
            <a:r>
              <a:rPr lang="en-IN" dirty="0" smtClean="0"/>
              <a:t>of the </a:t>
            </a:r>
            <a:r>
              <a:rPr lang="en-IN" smtClean="0"/>
              <a:t>total </a:t>
            </a:r>
            <a:r>
              <a:rPr lang="en-IN" smtClean="0"/>
              <a:t>	quantity </a:t>
            </a:r>
            <a:r>
              <a:rPr lang="en-IN" dirty="0" smtClean="0"/>
              <a:t>sales and merchant contributes </a:t>
            </a:r>
            <a:r>
              <a:rPr lang="en-IN" b="1" dirty="0" smtClean="0"/>
              <a:t>31% </a:t>
            </a:r>
            <a:r>
              <a:rPr lang="en-IN" dirty="0" smtClean="0"/>
              <a:t>of the </a:t>
            </a:r>
            <a:r>
              <a:rPr lang="en-IN" smtClean="0"/>
              <a:t>total </a:t>
            </a:r>
            <a:r>
              <a:rPr lang="en-IN" smtClean="0"/>
              <a:t>	quantity </a:t>
            </a:r>
            <a:r>
              <a:rPr lang="en-IN" dirty="0" smtClean="0"/>
              <a:t>sales.</a:t>
            </a:r>
          </a:p>
          <a:p>
            <a:pPr marL="0" indent="0">
              <a:buNone/>
            </a:pPr>
            <a:r>
              <a:rPr lang="en-IN" dirty="0" smtClean="0"/>
              <a:t>A5) 1</a:t>
            </a:r>
            <a:r>
              <a:rPr lang="en-IN" baseline="30000" dirty="0" smtClean="0"/>
              <a:t>st</a:t>
            </a:r>
            <a:r>
              <a:rPr lang="en-IN" dirty="0" smtClean="0"/>
              <a:t> week of the May has the highest sales in quantity by category.</a:t>
            </a:r>
          </a:p>
          <a:p>
            <a:pPr marL="0" indent="0">
              <a:buNone/>
            </a:pPr>
            <a:r>
              <a:rPr lang="en-IN" dirty="0" smtClean="0"/>
              <a:t>A6) Set as a category has the highest sales by amount.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82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Business Insights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Insights </dc:title>
  <dc:creator>Abhisekh</dc:creator>
  <cp:lastModifiedBy>Abhisekh</cp:lastModifiedBy>
  <cp:revision>2</cp:revision>
  <dcterms:created xsi:type="dcterms:W3CDTF">2023-06-29T14:08:22Z</dcterms:created>
  <dcterms:modified xsi:type="dcterms:W3CDTF">2023-07-02T08:14:58Z</dcterms:modified>
</cp:coreProperties>
</file>