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7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1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4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A74A-3FC3-4C0A-AEC3-E6F3674E31A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409C-DAAC-4037-86A7-E0F02CEAF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problems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150772"/>
            <a:ext cx="10515600" cy="4707228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Q1) Express the status of order in amazon sales data 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Q2) Which state has the highest sales and quantity in amazons 	sales data?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Q3) Which state contributes to the non-amazon sales </a:t>
            </a:r>
            <a:r>
              <a:rPr lang="en-IN" sz="3200" smtClean="0">
                <a:solidFill>
                  <a:schemeClr val="accent4"/>
                </a:solidFill>
              </a:rPr>
              <a:t>channel 	?</a:t>
            </a:r>
            <a:endParaRPr lang="en-IN" sz="32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Q4) What is the ratio of sales fulfilment in amazon sales data 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Q5) Which week has the highest quantity sales by category 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/>
                </a:solidFill>
              </a:rPr>
              <a:t>Q6) Which category has the highest sales by amount ?</a:t>
            </a:r>
            <a:endParaRPr lang="en-IN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6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problems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</dc:title>
  <dc:creator>Abhisekh</dc:creator>
  <cp:lastModifiedBy>Abhisekh</cp:lastModifiedBy>
  <cp:revision>3</cp:revision>
  <dcterms:created xsi:type="dcterms:W3CDTF">2023-06-29T14:02:16Z</dcterms:created>
  <dcterms:modified xsi:type="dcterms:W3CDTF">2023-07-02T09:59:59Z</dcterms:modified>
</cp:coreProperties>
</file>