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17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0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3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9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3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9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2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399D-53E5-4160-802E-5BE4F73FF9DC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C8A60-5B06-409B-A7B9-35BD494AE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9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problems 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Q1) Which credit card type is the most used type of card?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Q2) Which Quarter has the highest number of </a:t>
            </a:r>
            <a:r>
              <a:rPr lang="en-IN" sz="3200" smtClean="0">
                <a:solidFill>
                  <a:schemeClr val="accent4">
                    <a:lumMod val="50000"/>
                  </a:schemeClr>
                </a:solidFill>
              </a:rPr>
              <a:t>transactions </a:t>
            </a:r>
            <a:r>
              <a:rPr lang="en-IN" sz="3200" smtClean="0">
                <a:solidFill>
                  <a:schemeClr val="accent4">
                    <a:lumMod val="50000"/>
                  </a:schemeClr>
                </a:solidFill>
              </a:rPr>
              <a:t>	and </a:t>
            </a: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highest amount of purchase 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Q3) Which are the top 5 and bottom 5 cities by transaction 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Q4) Which are the top 5 and bottom 5 cities by purchase of </a:t>
            </a:r>
            <a:r>
              <a:rPr lang="en-IN" sz="3200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amount</a:t>
            </a: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Q5) Which type of expenditure has the highest and lowest </a:t>
            </a: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	expenditure</a:t>
            </a:r>
            <a:r>
              <a:rPr lang="en-IN" sz="3200" dirty="0" smtClean="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IN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6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problems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problems </dc:title>
  <dc:creator>Abhisekh</dc:creator>
  <cp:lastModifiedBy>Abhisekh</cp:lastModifiedBy>
  <cp:revision>3</cp:revision>
  <dcterms:created xsi:type="dcterms:W3CDTF">2023-06-29T13:25:04Z</dcterms:created>
  <dcterms:modified xsi:type="dcterms:W3CDTF">2023-07-02T08:14:13Z</dcterms:modified>
</cp:coreProperties>
</file>