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2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1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B1AF-88CB-4A0C-867D-4DAF091BDFE5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24E4-344B-4745-BD89-E5B22C5ED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28034"/>
            <a:ext cx="12192000" cy="1159098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Business Insights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150772"/>
            <a:ext cx="12192000" cy="470722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A1)  The difference between active employee rate and attrition rate is </a:t>
            </a:r>
            <a:r>
              <a:rPr lang="en-IN" b="1" dirty="0" smtClean="0">
                <a:solidFill>
                  <a:srgbClr val="C00000"/>
                </a:solidFill>
              </a:rPr>
              <a:t>67.76% 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A2)   Professional &gt; Intermediate &gt; Experience &gt; Beginners (highest to lowest in </a:t>
            </a:r>
            <a:r>
              <a:rPr lang="en-IN" dirty="0" smtClean="0">
                <a:solidFill>
                  <a:srgbClr val="C00000"/>
                </a:solidFill>
              </a:rPr>
              <a:t>	currently </a:t>
            </a:r>
            <a:r>
              <a:rPr lang="en-IN" dirty="0" smtClean="0">
                <a:solidFill>
                  <a:srgbClr val="C00000"/>
                </a:solidFill>
              </a:rPr>
              <a:t>working status).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A3)   The attrition count is higher for male compared to the female.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A4)   The number of people suitable for promotion is </a:t>
            </a:r>
            <a:r>
              <a:rPr lang="en-IN" b="1" dirty="0" smtClean="0">
                <a:solidFill>
                  <a:srgbClr val="C00000"/>
                </a:solidFill>
              </a:rPr>
              <a:t>150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A5)   Research and development &gt; Sales &gt; Human resource ( higher to lower </a:t>
            </a:r>
            <a:r>
              <a:rPr lang="en-IN" smtClean="0">
                <a:solidFill>
                  <a:srgbClr val="C00000"/>
                </a:solidFill>
              </a:rPr>
              <a:t>in </a:t>
            </a:r>
            <a:r>
              <a:rPr lang="en-IN" smtClean="0">
                <a:solidFill>
                  <a:srgbClr val="C00000"/>
                </a:solidFill>
              </a:rPr>
              <a:t>	attrition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A6)   The highest attrition rate is highest for youngest age gap which is under 25 </a:t>
            </a:r>
            <a:r>
              <a:rPr lang="en-IN" dirty="0" smtClean="0">
                <a:solidFill>
                  <a:srgbClr val="C00000"/>
                </a:solidFill>
              </a:rPr>
              <a:t>	years </a:t>
            </a:r>
            <a:r>
              <a:rPr lang="en-IN" dirty="0" smtClean="0">
                <a:solidFill>
                  <a:srgbClr val="C00000"/>
                </a:solidFill>
              </a:rPr>
              <a:t>of age.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A7)   Human resource field has the highest rate of attrition .</a:t>
            </a:r>
          </a:p>
        </p:txBody>
      </p:sp>
    </p:spTree>
    <p:extLst>
      <p:ext uri="{BB962C8B-B14F-4D97-AF65-F5344CB8AC3E}">
        <p14:creationId xmlns:p14="http://schemas.microsoft.com/office/powerpoint/2010/main" val="266570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Insights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</dc:title>
  <dc:creator>Abhisekh</dc:creator>
  <cp:lastModifiedBy>Abhisekh</cp:lastModifiedBy>
  <cp:revision>6</cp:revision>
  <dcterms:created xsi:type="dcterms:W3CDTF">2023-06-29T13:00:45Z</dcterms:created>
  <dcterms:modified xsi:type="dcterms:W3CDTF">2023-07-02T08:16:31Z</dcterms:modified>
</cp:coreProperties>
</file>