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161A-BF8F-4CA3-8323-7169126CD321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AF4A-83A1-4168-BBD3-AC98CBC26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161A-BF8F-4CA3-8323-7169126CD321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AF4A-83A1-4168-BBD3-AC98CBC26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07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161A-BF8F-4CA3-8323-7169126CD321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AF4A-83A1-4168-BBD3-AC98CBC26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0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161A-BF8F-4CA3-8323-7169126CD321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AF4A-83A1-4168-BBD3-AC98CBC26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12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161A-BF8F-4CA3-8323-7169126CD321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AF4A-83A1-4168-BBD3-AC98CBC26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01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161A-BF8F-4CA3-8323-7169126CD321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AF4A-83A1-4168-BBD3-AC98CBC26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3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161A-BF8F-4CA3-8323-7169126CD321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AF4A-83A1-4168-BBD3-AC98CBC26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68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161A-BF8F-4CA3-8323-7169126CD321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AF4A-83A1-4168-BBD3-AC98CBC26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40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161A-BF8F-4CA3-8323-7169126CD321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AF4A-83A1-4168-BBD3-AC98CBC26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95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161A-BF8F-4CA3-8323-7169126CD321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AF4A-83A1-4168-BBD3-AC98CBC26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32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161A-BF8F-4CA3-8323-7169126CD321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AF4A-83A1-4168-BBD3-AC98CBC26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70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0161A-BF8F-4CA3-8323-7169126CD321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5AF4A-83A1-4168-BBD3-AC98CBC26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97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75000"/>
            </a:schemeClr>
          </a:solidFill>
        </p:spPr>
        <p:txBody>
          <a:bodyPr/>
          <a:lstStyle/>
          <a:p>
            <a:pPr algn="ctr"/>
            <a:r>
              <a:rPr lang="en-IN" dirty="0" smtClean="0">
                <a:solidFill>
                  <a:srgbClr val="00B050"/>
                </a:solidFill>
              </a:rPr>
              <a:t>Business problems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987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 smtClean="0"/>
              <a:t>Q1) Calculate the profit margin out of the total sales?</a:t>
            </a:r>
          </a:p>
          <a:p>
            <a:pPr marL="0" indent="0">
              <a:buNone/>
            </a:pPr>
            <a:r>
              <a:rPr lang="en-IN" dirty="0" smtClean="0"/>
              <a:t>Q2) Calculate the top 5 and bottom 5 customers by their profit?</a:t>
            </a:r>
          </a:p>
          <a:p>
            <a:pPr marL="0" indent="0">
              <a:buNone/>
            </a:pPr>
            <a:r>
              <a:rPr lang="en-IN" dirty="0" smtClean="0"/>
              <a:t>Q3) How many percent of the customers have repeated their purchase </a:t>
            </a:r>
            <a:r>
              <a:rPr lang="en-IN" dirty="0" smtClean="0"/>
              <a:t>	within </a:t>
            </a:r>
            <a:r>
              <a:rPr lang="en-IN" dirty="0" smtClean="0"/>
              <a:t>6 months?</a:t>
            </a:r>
          </a:p>
          <a:p>
            <a:pPr marL="0" indent="0">
              <a:buNone/>
            </a:pPr>
            <a:r>
              <a:rPr lang="en-IN" dirty="0" smtClean="0"/>
              <a:t>Q4) Which is the highest number of orders placed by distinct </a:t>
            </a:r>
            <a:r>
              <a:rPr lang="en-IN" dirty="0" smtClean="0"/>
              <a:t>	customers</a:t>
            </a:r>
            <a:r>
              <a:rPr lang="en-IN" dirty="0" smtClean="0"/>
              <a:t>?</a:t>
            </a:r>
          </a:p>
          <a:p>
            <a:pPr marL="0" indent="0">
              <a:buNone/>
            </a:pPr>
            <a:r>
              <a:rPr lang="en-IN" dirty="0" smtClean="0"/>
              <a:t>Q5) What is the year over year growth of the profit ?</a:t>
            </a:r>
          </a:p>
          <a:p>
            <a:pPr marL="0" indent="0">
              <a:buNone/>
            </a:pPr>
            <a:r>
              <a:rPr lang="en-IN" dirty="0" smtClean="0"/>
              <a:t>Q6) Which state has the highest and lowest profit in sales?</a:t>
            </a:r>
          </a:p>
          <a:p>
            <a:pPr marL="0" indent="0">
              <a:buNone/>
            </a:pPr>
            <a:r>
              <a:rPr lang="en-IN" dirty="0" smtClean="0"/>
              <a:t>Q7) Create a bar graph comparing sub-category and sales and </a:t>
            </a:r>
            <a:r>
              <a:rPr lang="en-IN" smtClean="0"/>
              <a:t>set </a:t>
            </a:r>
            <a:r>
              <a:rPr lang="en-IN" smtClean="0"/>
              <a:t>	minimum </a:t>
            </a:r>
            <a:r>
              <a:rPr lang="en-IN" dirty="0" smtClean="0"/>
              <a:t>reference point as 100k sales a) &gt; 100k – above </a:t>
            </a:r>
            <a:r>
              <a:rPr lang="en-IN" smtClean="0"/>
              <a:t>target </a:t>
            </a:r>
            <a:r>
              <a:rPr lang="en-IN" smtClean="0"/>
              <a:t>	else </a:t>
            </a:r>
            <a:r>
              <a:rPr lang="en-IN" dirty="0" smtClean="0"/>
              <a:t>below target . Find the sub-category lower than reference point.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98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Business problems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problems</dc:title>
  <dc:creator>Abhisekh</dc:creator>
  <cp:lastModifiedBy>Abhisekh</cp:lastModifiedBy>
  <cp:revision>3</cp:revision>
  <dcterms:created xsi:type="dcterms:W3CDTF">2023-06-29T13:43:49Z</dcterms:created>
  <dcterms:modified xsi:type="dcterms:W3CDTF">2023-07-02T08:15:26Z</dcterms:modified>
</cp:coreProperties>
</file>