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0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Copy%20of%20employee_data(1).csv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87809349220898"/>
          <c:y val="0.336353338939282"/>
          <c:w val="0.654032997250229"/>
          <c:h val="0.4598867526329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ABHISHEK S</a:t>
            </a:r>
            <a:endParaRPr lang="en-US" sz="2400" dirty="0"/>
          </a:p>
          <a:p>
            <a:r>
              <a:rPr lang="en-US" sz="2400" dirty="0"/>
              <a:t>REGISTER NO:  312206874</a:t>
            </a:r>
            <a:endParaRPr lang="en-US" sz="2400" dirty="0"/>
          </a:p>
          <a:p>
            <a:r>
              <a:rPr lang="en-US" sz="2400" dirty="0"/>
              <a:t>DEPARTMENT:  3</a:t>
            </a:r>
            <a:r>
              <a:rPr lang="en-US" sz="2400" baseline="30000" dirty="0"/>
              <a:t>RD</a:t>
            </a:r>
            <a:r>
              <a:rPr lang="en-US" sz="2400" dirty="0"/>
              <a:t> YEAR B.COM GENERAL</a:t>
            </a:r>
            <a:endParaRPr lang="en-US" sz="2400" dirty="0"/>
          </a:p>
          <a:p>
            <a:r>
              <a:rPr lang="en-US" sz="2400" dirty="0"/>
              <a:t>COLLEGE.  AGURCUAND MANMULL JAIN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Box 1"/>
          <p:cNvSpPr txBox="1"/>
          <p:nvPr/>
        </p:nvSpPr>
        <p:spPr>
          <a:xfrm rot="10800000" flipV="1">
            <a:off x="587553" y="1082469"/>
            <a:ext cx="8765996" cy="42473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Collect the data which you are going to use it.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column and fill it with color so it can be identified.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there is missing number in </a:t>
            </a:r>
            <a:r>
              <a:rPr lang="en-US" dirty="0" err="1">
                <a:solidFill>
                  <a:schemeClr val="tx1"/>
                </a:solidFill>
              </a:rPr>
              <a:t>seIected</a:t>
            </a:r>
            <a:r>
              <a:rPr lang="en-US" dirty="0">
                <a:solidFill>
                  <a:schemeClr val="tx1"/>
                </a:solidFill>
              </a:rPr>
              <a:t> column use conditional formatting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In that click no fill to remove the blank.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87480" y="10150343"/>
            <a:ext cx="2518338" cy="92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01" y="1297289"/>
            <a:ext cx="10819140" cy="4154984"/>
          </a:xfrm>
          <a:solidFill>
            <a:schemeClr val="tx2"/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  <a:endParaRPr lang="en-US" dirty="0"/>
          </a:p>
          <a:p>
            <a:r>
              <a:rPr lang="en-US" dirty="0"/>
              <a:t>Enter business until in rows, performance level in columns, put gender in
 Filters and remove the blank in the filter.
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Slicer option is used to know what type of employee are working in the Organizations When click on  any type it generated in the pivot table too.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graph using the pivot table in that you have trend line show which </a:t>
            </a:r>
            <a:endParaRPr lang="en-US" dirty="0"/>
          </a:p>
          <a:p>
            <a:r>
              <a:rPr lang="en-US" dirty="0"/>
              <a:t>Higher whether Very high, High,Med,Low.
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to find performance of employees 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332" y="1297289"/>
            <a:ext cx="8598218" cy="452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2" name="Chart 11"/>
          <p:cNvGraphicFramePr/>
          <p:nvPr/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0800000" flipV="1">
            <a:off x="1007604" y="2535910"/>
            <a:ext cx="73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In this analysis know how we have develop our  employee.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1059182" y="1695449"/>
            <a:ext cx="5636894" cy="276319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company.</a:t>
            </a:r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56462" y="1921966"/>
            <a:ext cx="7166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  <a:endParaRPr lang="en-US" dirty="0"/>
          </a:p>
          <a:p>
            <a:endParaRPr lang="en-US" dirty="0"/>
          </a:p>
          <a:p>
            <a:r>
              <a:rPr lang="en-US" dirty="0"/>
              <a:t>Sort &amp;filter:  It is used remove missing value and to fill it.</a:t>
            </a:r>
            <a:endParaRPr lang="en-US" dirty="0"/>
          </a:p>
          <a:p>
            <a:endParaRPr lang="en-US" dirty="0"/>
          </a:p>
          <a:p>
            <a:r>
              <a:rPr lang="en-US" dirty="0"/>
              <a:t>IPS: This formula is used for multiple condition</a:t>
            </a:r>
            <a:endParaRPr lang="en-US" dirty="0"/>
          </a:p>
          <a:p>
            <a:r>
              <a:rPr lang="en-US" dirty="0"/>
              <a:t>And to rate the employee performance through this formula</a:t>
            </a:r>
            <a:endParaRPr lang="en-US" dirty="0"/>
          </a:p>
          <a:p>
            <a:endParaRPr lang="en-US" dirty="0"/>
          </a:p>
          <a:p>
            <a:r>
              <a:rPr lang="en-US" dirty="0"/>
              <a:t>Pivot table: It is used to summarize  what we have done.</a:t>
            </a:r>
            <a:endParaRPr lang="en-US" dirty="0"/>
          </a:p>
          <a:p>
            <a:endParaRPr lang="en-US" dirty="0"/>
          </a:p>
          <a:p>
            <a:r>
              <a:rPr lang="en-US" dirty="0"/>
              <a:t>Graph: This  is used for visual</a:t>
            </a:r>
            <a:endParaRPr lang="en-US" dirty="0"/>
          </a:p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409338" y="1206609"/>
            <a:ext cx="7613703" cy="34163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Employee=kaggle</a:t>
            </a:r>
            <a:endParaRPr lang="en-US" dirty="0"/>
          </a:p>
          <a:p>
            <a:pPr algn="l"/>
            <a:r>
              <a:rPr lang="en-US" dirty="0"/>
              <a:t>26 features </a:t>
            </a:r>
            <a:endParaRPr lang="en-US" dirty="0"/>
          </a:p>
          <a:p>
            <a:pPr algn="l"/>
            <a:r>
              <a:rPr lang="en-US" dirty="0"/>
              <a:t>9 features</a:t>
            </a:r>
            <a:endParaRPr lang="en-US" dirty="0"/>
          </a:p>
          <a:p>
            <a:pPr algn="l"/>
            <a:r>
              <a:rPr lang="en-US" dirty="0"/>
              <a:t>Employ Id  : Number</a:t>
            </a:r>
            <a:endParaRPr lang="en-US" dirty="0"/>
          </a:p>
          <a:p>
            <a:pPr algn="l"/>
            <a:r>
              <a:rPr lang="en-US" dirty="0"/>
              <a:t>Name: Text </a:t>
            </a:r>
            <a:endParaRPr lang="en-US" dirty="0"/>
          </a:p>
          <a:p>
            <a:pPr algn="l"/>
            <a:r>
              <a:rPr lang="en-US" dirty="0"/>
              <a:t>Business unit: Text</a:t>
            </a:r>
            <a:endParaRPr lang="en-US" dirty="0"/>
          </a:p>
          <a:p>
            <a:pPr algn="l"/>
            <a:r>
              <a:rPr lang="en-US" dirty="0"/>
              <a:t>Employee type: full time, contract, part time</a:t>
            </a:r>
            <a:endParaRPr lang="en-US" dirty="0"/>
          </a:p>
          <a:p>
            <a:pPr algn="l"/>
            <a:r>
              <a:rPr lang="en-US" dirty="0"/>
              <a:t>Performance level: Very high, High,Med,Low</a:t>
            </a:r>
            <a:endParaRPr lang="en-US" dirty="0"/>
          </a:p>
          <a:p>
            <a:pPr algn="l"/>
            <a:r>
              <a:rPr lang="en-US" dirty="0"/>
              <a:t>Gender: male, female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3032</Words>
  <Application>WPS Presentation</Application>
  <PresentationFormat>Widescreen</PresentationFormat>
  <Paragraphs>134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PUMA PC SERVICE</cp:lastModifiedBy>
  <cp:revision>20</cp:revision>
  <dcterms:created xsi:type="dcterms:W3CDTF">2024-03-29T15:07:00Z</dcterms:created>
  <dcterms:modified xsi:type="dcterms:W3CDTF">2024-09-09T20:04:19Z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746E2213977A453388773B7B590AB666_12</vt:lpwstr>
  </property>
  <property fmtid="{D5CDD505-2E9C-101B-9397-08002B2CF9AE}" pid="5" name="KSOProductBuildVer">
    <vt:lpwstr>1033-12.2.0.18165</vt:lpwstr>
  </property>
</Properties>
</file>