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lthcareInsurance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BA7577-E6D2-4D73-A69E-FF04129876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Health care Insurance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795908-5AB4-4FAB-B38E-130B5ACE91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8/24/2023 7:05:56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D0061CC-46E9-4DE9-B4FD-A386D2185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9D6A33EC-363A-4ACA-946F-3238DA91C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D801D6D6-3B4F-474D-AA0A-F604D17BF0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915388F-4A9B-4507-9EE3-80A296372B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1714FF3C-A0F5-4FB8-8F32-46552964D8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2023-08-24T19:05:57Z</dcterms:created>
  <dcterms:modified xsi:type="dcterms:W3CDTF">2023-08-24T19:05:57Z</dcterms:modified>
</cp:coreProperties>
</file>