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276e572bd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276e572bd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c4ee73a5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c4ee73a5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276e572b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276e572b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276e572bd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276e572bd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276e572bd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276e572bd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276e572bd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276e572bd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276e572bd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276e572bd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276e572b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276e572b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c4ee73a5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c4ee73a5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c4ee73a5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c4ee73a5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c4ee73a5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c4ee73a5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276e572bd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276e572bd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c4ee73a5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c4ee73a5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c4ee73a5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c4ee73a5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276e572bd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276e572bd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DigiZest 1.0</a:t>
            </a:r>
            <a:endParaRPr b="1"/>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3880">
                <a:solidFill>
                  <a:srgbClr val="FFF2CC"/>
                </a:solidFill>
              </a:rPr>
              <a:t>Smart Campus</a:t>
            </a:r>
            <a:endParaRPr sz="13880">
              <a:solidFill>
                <a:srgbClr val="FFF2CC"/>
              </a:solidFill>
            </a:endParaRPr>
          </a:p>
          <a:p>
            <a:pPr indent="0" lvl="0" marL="0" rtl="0" algn="l">
              <a:spcBef>
                <a:spcPts val="0"/>
              </a:spcBef>
              <a:spcAft>
                <a:spcPts val="0"/>
              </a:spcAft>
              <a:buNone/>
            </a:pPr>
            <a:r>
              <a:t/>
            </a:r>
            <a:endParaRPr>
              <a:solidFill>
                <a:srgbClr val="FFF2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394850" y="247650"/>
            <a:ext cx="2721770" cy="4838702"/>
          </a:xfrm>
          <a:prstGeom prst="rect">
            <a:avLst/>
          </a:prstGeom>
          <a:noFill/>
          <a:ln>
            <a:noFill/>
          </a:ln>
          <a:effectLst>
            <a:outerShdw blurRad="57150" rotWithShape="0" algn="bl" dir="6000000" dist="114300">
              <a:srgbClr val="666666">
                <a:alpha val="60000"/>
              </a:srgbClr>
            </a:outerShdw>
          </a:effectLst>
        </p:spPr>
      </p:pic>
      <p:pic>
        <p:nvPicPr>
          <p:cNvPr id="125" name="Google Shape;125;p22"/>
          <p:cNvPicPr preferRelativeResize="0"/>
          <p:nvPr/>
        </p:nvPicPr>
        <p:blipFill>
          <a:blip r:embed="rId4">
            <a:alphaModFix/>
          </a:blip>
          <a:stretch>
            <a:fillRect/>
          </a:stretch>
        </p:blipFill>
        <p:spPr>
          <a:xfrm>
            <a:off x="6100570" y="152400"/>
            <a:ext cx="2721770" cy="4838702"/>
          </a:xfrm>
          <a:prstGeom prst="rect">
            <a:avLst/>
          </a:prstGeom>
          <a:noFill/>
          <a:ln>
            <a:noFill/>
          </a:ln>
          <a:effectLst>
            <a:outerShdw blurRad="42863" rotWithShape="0" algn="bl" dir="21180000" dist="76200">
              <a:srgbClr val="434343">
                <a:alpha val="80000"/>
              </a:srgbClr>
            </a:outerShdw>
          </a:effectLst>
        </p:spPr>
      </p:pic>
      <p:sp>
        <p:nvSpPr>
          <p:cNvPr id="126" name="Google Shape;126;p22"/>
          <p:cNvSpPr txBox="1"/>
          <p:nvPr/>
        </p:nvSpPr>
        <p:spPr>
          <a:xfrm>
            <a:off x="3200400" y="294400"/>
            <a:ext cx="3000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Roboto"/>
                <a:ea typeface="Roboto"/>
                <a:cs typeface="Roboto"/>
                <a:sym typeface="Roboto"/>
              </a:rPr>
              <a:t>REGISTRATION FORM</a:t>
            </a:r>
            <a:endParaRPr b="1" sz="29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459900" y="664900"/>
            <a:ext cx="2595725" cy="4326200"/>
          </a:xfrm>
          <a:prstGeom prst="rect">
            <a:avLst/>
          </a:prstGeom>
          <a:noFill/>
          <a:ln>
            <a:noFill/>
          </a:ln>
        </p:spPr>
      </p:pic>
      <p:pic>
        <p:nvPicPr>
          <p:cNvPr id="132" name="Google Shape;132;p23"/>
          <p:cNvPicPr preferRelativeResize="0"/>
          <p:nvPr/>
        </p:nvPicPr>
        <p:blipFill>
          <a:blip r:embed="rId4">
            <a:alphaModFix/>
          </a:blip>
          <a:stretch>
            <a:fillRect/>
          </a:stretch>
        </p:blipFill>
        <p:spPr>
          <a:xfrm>
            <a:off x="3459145" y="239000"/>
            <a:ext cx="5278077"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rotWithShape="1">
          <a:blip r:embed="rId3">
            <a:alphaModFix/>
          </a:blip>
          <a:srcRect b="-1789" l="0" r="0" t="1790"/>
          <a:stretch/>
        </p:blipFill>
        <p:spPr>
          <a:xfrm>
            <a:off x="3693975" y="238975"/>
            <a:ext cx="5352073" cy="4838699"/>
          </a:xfrm>
          <a:prstGeom prst="rect">
            <a:avLst/>
          </a:prstGeom>
          <a:noFill/>
          <a:ln>
            <a:noFill/>
          </a:ln>
        </p:spPr>
      </p:pic>
      <p:pic>
        <p:nvPicPr>
          <p:cNvPr id="138" name="Google Shape;138;p24"/>
          <p:cNvPicPr preferRelativeResize="0"/>
          <p:nvPr/>
        </p:nvPicPr>
        <p:blipFill rotWithShape="1">
          <a:blip r:embed="rId4">
            <a:alphaModFix/>
          </a:blip>
          <a:srcRect b="1497" l="0" r="0" t="0"/>
          <a:stretch/>
        </p:blipFill>
        <p:spPr>
          <a:xfrm>
            <a:off x="415325" y="739675"/>
            <a:ext cx="2642300" cy="4338000"/>
          </a:xfrm>
          <a:prstGeom prst="rect">
            <a:avLst/>
          </a:prstGeom>
          <a:noFill/>
          <a:ln>
            <a:noFill/>
          </a:ln>
          <a:effectLst>
            <a:outerShdw blurRad="1428750" rotWithShape="0" algn="bl" dir="6600000" dist="114300">
              <a:srgbClr val="FFFFFF"/>
            </a:outerShdw>
          </a:effectLst>
        </p:spPr>
      </p:pic>
      <p:sp>
        <p:nvSpPr>
          <p:cNvPr id="139" name="Google Shape;139;p24"/>
          <p:cNvSpPr txBox="1"/>
          <p:nvPr/>
        </p:nvSpPr>
        <p:spPr>
          <a:xfrm>
            <a:off x="285750" y="0"/>
            <a:ext cx="3000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lt1"/>
                </a:solidFill>
                <a:latin typeface="Roboto"/>
                <a:ea typeface="Roboto"/>
                <a:cs typeface="Roboto"/>
                <a:sym typeface="Roboto"/>
              </a:rPr>
              <a:t>DRAWER</a:t>
            </a:r>
            <a:endParaRPr b="1" sz="29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2481700" y="938650"/>
            <a:ext cx="4749600" cy="4045500"/>
          </a:xfrm>
          <a:prstGeom prst="rect">
            <a:avLst/>
          </a:prstGeom>
          <a:noFill/>
          <a:ln>
            <a:noFill/>
          </a:ln>
        </p:spPr>
      </p:pic>
      <p:sp>
        <p:nvSpPr>
          <p:cNvPr id="145" name="Google Shape;145;p25"/>
          <p:cNvSpPr txBox="1"/>
          <p:nvPr/>
        </p:nvSpPr>
        <p:spPr>
          <a:xfrm>
            <a:off x="3367088" y="356950"/>
            <a:ext cx="21129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latin typeface="Roboto"/>
                <a:ea typeface="Roboto"/>
                <a:cs typeface="Roboto"/>
                <a:sym typeface="Roboto"/>
              </a:rPr>
              <a:t>PHP FILES (BACK END)</a:t>
            </a:r>
            <a:endParaRPr b="1">
              <a:solidFill>
                <a:schemeClr val="accent4"/>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2361725" y="516875"/>
            <a:ext cx="5605600" cy="4446801"/>
          </a:xfrm>
          <a:prstGeom prst="rect">
            <a:avLst/>
          </a:prstGeom>
          <a:noFill/>
          <a:ln>
            <a:noFill/>
          </a:ln>
        </p:spPr>
      </p:pic>
      <p:sp>
        <p:nvSpPr>
          <p:cNvPr id="151" name="Google Shape;151;p26"/>
          <p:cNvSpPr txBox="1"/>
          <p:nvPr/>
        </p:nvSpPr>
        <p:spPr>
          <a:xfrm>
            <a:off x="3358438" y="51950"/>
            <a:ext cx="21129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latin typeface="Roboto"/>
                <a:ea typeface="Roboto"/>
                <a:cs typeface="Roboto"/>
                <a:sym typeface="Roboto"/>
              </a:rPr>
              <a:t>PHP FILES (BACK END)</a:t>
            </a:r>
            <a:endParaRPr b="1">
              <a:solidFill>
                <a:schemeClr val="accent4"/>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1956628" y="538775"/>
            <a:ext cx="6175225" cy="4502726"/>
          </a:xfrm>
          <a:prstGeom prst="rect">
            <a:avLst/>
          </a:prstGeom>
          <a:noFill/>
          <a:ln>
            <a:noFill/>
          </a:ln>
        </p:spPr>
      </p:pic>
      <p:sp>
        <p:nvSpPr>
          <p:cNvPr id="157" name="Google Shape;157;p27"/>
          <p:cNvSpPr txBox="1"/>
          <p:nvPr/>
        </p:nvSpPr>
        <p:spPr>
          <a:xfrm>
            <a:off x="3515538" y="201075"/>
            <a:ext cx="21129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latin typeface="Roboto"/>
                <a:ea typeface="Roboto"/>
                <a:cs typeface="Roboto"/>
                <a:sym typeface="Roboto"/>
              </a:rPr>
              <a:t>PHP FILES (BACK END)</a:t>
            </a:r>
            <a:endParaRPr b="1">
              <a:solidFill>
                <a:schemeClr val="accent4"/>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THANK YOU</a:t>
            </a:r>
            <a:endParaRPr b="1"/>
          </a:p>
        </p:txBody>
      </p:sp>
      <p:sp>
        <p:nvSpPr>
          <p:cNvPr id="163" name="Google Shape;163;p28"/>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3880">
                <a:solidFill>
                  <a:srgbClr val="FFF2CC"/>
                </a:solidFill>
              </a:rPr>
              <a:t>TEAM : FLASH CODERS</a:t>
            </a:r>
            <a:endParaRPr>
              <a:solidFill>
                <a:srgbClr val="FFF2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4"/>
          <p:cNvPicPr preferRelativeResize="0"/>
          <p:nvPr/>
        </p:nvPicPr>
        <p:blipFill>
          <a:blip r:embed="rId3">
            <a:alphaModFix/>
          </a:blip>
          <a:stretch>
            <a:fillRect/>
          </a:stretch>
        </p:blipFill>
        <p:spPr>
          <a:xfrm>
            <a:off x="923100" y="204350"/>
            <a:ext cx="7520183" cy="4838701"/>
          </a:xfrm>
          <a:prstGeom prst="rect">
            <a:avLst/>
          </a:prstGeom>
          <a:noFill/>
          <a:ln>
            <a:noFill/>
          </a:ln>
          <a:effectLst>
            <a:outerShdw blurRad="1343025" rotWithShape="0" algn="bl" dir="6000000" dist="209550">
              <a:srgbClr val="FFFFFF"/>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544800" y="659925"/>
            <a:ext cx="8232900" cy="8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100"/>
              <a:t>Problem</a:t>
            </a:r>
            <a:r>
              <a:rPr b="1" lang="en" sz="3100"/>
              <a:t> Statement</a:t>
            </a:r>
            <a:endParaRPr b="1" sz="3100"/>
          </a:p>
          <a:p>
            <a:pPr indent="0" lvl="0" marL="0" rtl="0" algn="l">
              <a:spcBef>
                <a:spcPts val="0"/>
              </a:spcBef>
              <a:spcAft>
                <a:spcPts val="0"/>
              </a:spcAft>
              <a:buNone/>
            </a:pPr>
            <a:r>
              <a:t/>
            </a:r>
            <a:endParaRPr sz="3300"/>
          </a:p>
        </p:txBody>
      </p:sp>
      <p:sp>
        <p:nvSpPr>
          <p:cNvPr id="79" name="Google Shape;79;p15"/>
          <p:cNvSpPr txBox="1"/>
          <p:nvPr>
            <p:ph idx="1" type="body"/>
          </p:nvPr>
        </p:nvSpPr>
        <p:spPr>
          <a:xfrm>
            <a:off x="460950" y="1904475"/>
            <a:ext cx="8400600" cy="27102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en" sz="1700">
                <a:solidFill>
                  <a:srgbClr val="434343"/>
                </a:solidFill>
              </a:rPr>
              <a:t>In an era of increasing digitalization and connectivity, university clubs and events play a pivotal role in enhancing the student experience. To ensure that students can easily discover, engage with, and participate in these activities, a mobile app has been developed. However, the app faces several challenges that hinder its effectiveness in serving both club organizers and students. The goal of this hackathon is to address these challenges, improve the app's functionality, and create innovative solutions that empower university clubs and enhance the overall student engagement experience.</a:t>
            </a:r>
            <a:endParaRPr sz="17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607775" y="729000"/>
            <a:ext cx="2567400" cy="744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400"/>
              <a:t>Solution</a:t>
            </a:r>
            <a:endParaRPr b="1" sz="3400"/>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t>We have chosen to address the challenge of building a SMART campus, and to achieve this goal, we are developing a unified platform. This platform will consolidate all club events and important notices, simplifying access for newcomers, visitors, and freshers. It aims to provide a centralized hub for information related to various events organized by clubs, including but not limited to hackathons, registrations, recruitments, and more. This approach ensures that anyone seeking information can easily access and stay informed about campus activities.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300"/>
              <a:t>Technology Stacks</a:t>
            </a:r>
            <a:endParaRPr b="1" sz="3300"/>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Flutter </a:t>
            </a:r>
            <a:endParaRPr/>
          </a:p>
          <a:p>
            <a:pPr indent="-342900" lvl="0" marL="457200" rtl="0" algn="l">
              <a:spcBef>
                <a:spcPts val="0"/>
              </a:spcBef>
              <a:spcAft>
                <a:spcPts val="0"/>
              </a:spcAft>
              <a:buSzPts val="1800"/>
              <a:buChar char="●"/>
            </a:pPr>
            <a:r>
              <a:rPr lang="en"/>
              <a:t>Dart</a:t>
            </a:r>
            <a:endParaRPr/>
          </a:p>
          <a:p>
            <a:pPr indent="-342900" lvl="0" marL="457200" rtl="0" algn="l">
              <a:spcBef>
                <a:spcPts val="0"/>
              </a:spcBef>
              <a:spcAft>
                <a:spcPts val="0"/>
              </a:spcAft>
              <a:buSzPts val="1800"/>
              <a:buChar char="●"/>
            </a:pPr>
            <a:r>
              <a:rPr lang="en"/>
              <a:t>Android</a:t>
            </a:r>
            <a:r>
              <a:rPr lang="en"/>
              <a:t> Studio</a:t>
            </a:r>
            <a:endParaRPr/>
          </a:p>
          <a:p>
            <a:pPr indent="-342900" lvl="0" marL="457200" rtl="0" algn="l">
              <a:spcBef>
                <a:spcPts val="0"/>
              </a:spcBef>
              <a:spcAft>
                <a:spcPts val="0"/>
              </a:spcAft>
              <a:buSzPts val="1800"/>
              <a:buChar char="●"/>
            </a:pPr>
            <a:r>
              <a:rPr lang="en"/>
              <a:t>DataBase : </a:t>
            </a:r>
            <a:r>
              <a:rPr lang="en"/>
              <a:t>Mysql</a:t>
            </a:r>
            <a:endParaRPr/>
          </a:p>
          <a:p>
            <a:pPr indent="-342900" lvl="0" marL="457200" rtl="0" algn="l">
              <a:spcBef>
                <a:spcPts val="0"/>
              </a:spcBef>
              <a:spcAft>
                <a:spcPts val="0"/>
              </a:spcAft>
              <a:buSzPts val="1800"/>
              <a:buChar char="●"/>
            </a:pPr>
            <a:r>
              <a:rPr lang="en"/>
              <a:t>PHP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135050" y="152400"/>
            <a:ext cx="2903220" cy="4838700"/>
          </a:xfrm>
          <a:prstGeom prst="rect">
            <a:avLst/>
          </a:prstGeom>
          <a:noFill/>
          <a:ln>
            <a:noFill/>
          </a:ln>
        </p:spPr>
      </p:pic>
      <p:pic>
        <p:nvPicPr>
          <p:cNvPr id="97" name="Google Shape;97;p18"/>
          <p:cNvPicPr preferRelativeResize="0"/>
          <p:nvPr/>
        </p:nvPicPr>
        <p:blipFill>
          <a:blip r:embed="rId4">
            <a:alphaModFix/>
          </a:blip>
          <a:stretch>
            <a:fillRect/>
          </a:stretch>
        </p:blipFill>
        <p:spPr>
          <a:xfrm>
            <a:off x="3346520" y="152400"/>
            <a:ext cx="5626256"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0075" y="460000"/>
            <a:ext cx="24012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APP BAR</a:t>
            </a:r>
            <a:endParaRPr b="1"/>
          </a:p>
        </p:txBody>
      </p:sp>
      <p:sp>
        <p:nvSpPr>
          <p:cNvPr id="103" name="Google Shape;103;p19"/>
          <p:cNvSpPr txBox="1"/>
          <p:nvPr>
            <p:ph idx="1" type="body"/>
          </p:nvPr>
        </p:nvSpPr>
        <p:spPr>
          <a:xfrm>
            <a:off x="-1450400" y="5237600"/>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9"/>
          <p:cNvPicPr preferRelativeResize="0"/>
          <p:nvPr/>
        </p:nvPicPr>
        <p:blipFill rotWithShape="1">
          <a:blip r:embed="rId3">
            <a:alphaModFix/>
          </a:blip>
          <a:srcRect b="63500" l="0" r="0" t="-1852"/>
          <a:stretch/>
        </p:blipFill>
        <p:spPr>
          <a:xfrm>
            <a:off x="310075" y="1585425"/>
            <a:ext cx="3537400" cy="2261124"/>
          </a:xfrm>
          <a:prstGeom prst="rect">
            <a:avLst/>
          </a:prstGeom>
          <a:noFill/>
          <a:ln>
            <a:noFill/>
          </a:ln>
        </p:spPr>
      </p:pic>
      <p:pic>
        <p:nvPicPr>
          <p:cNvPr id="105" name="Google Shape;105;p19"/>
          <p:cNvPicPr preferRelativeResize="0"/>
          <p:nvPr/>
        </p:nvPicPr>
        <p:blipFill rotWithShape="1">
          <a:blip r:embed="rId4">
            <a:alphaModFix/>
          </a:blip>
          <a:srcRect b="0" l="7364" r="0" t="0"/>
          <a:stretch/>
        </p:blipFill>
        <p:spPr>
          <a:xfrm>
            <a:off x="4199400" y="604973"/>
            <a:ext cx="4518575" cy="4270550"/>
          </a:xfrm>
          <a:prstGeom prst="rect">
            <a:avLst/>
          </a:prstGeom>
          <a:noFill/>
          <a:ln>
            <a:noFill/>
          </a:ln>
        </p:spPr>
      </p:pic>
      <p:sp>
        <p:nvSpPr>
          <p:cNvPr id="106" name="Google Shape;106;p19"/>
          <p:cNvSpPr txBox="1"/>
          <p:nvPr/>
        </p:nvSpPr>
        <p:spPr>
          <a:xfrm>
            <a:off x="5412350" y="0"/>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2925" l="-1680" r="1680" t="4770"/>
          <a:stretch/>
        </p:blipFill>
        <p:spPr>
          <a:xfrm>
            <a:off x="326800" y="707750"/>
            <a:ext cx="2782775" cy="4450550"/>
          </a:xfrm>
          <a:prstGeom prst="rect">
            <a:avLst/>
          </a:prstGeom>
          <a:noFill/>
          <a:ln>
            <a:noFill/>
          </a:ln>
        </p:spPr>
      </p:pic>
      <p:pic>
        <p:nvPicPr>
          <p:cNvPr id="112" name="Google Shape;112;p20"/>
          <p:cNvPicPr preferRelativeResize="0"/>
          <p:nvPr/>
        </p:nvPicPr>
        <p:blipFill rotWithShape="1">
          <a:blip r:embed="rId4">
            <a:alphaModFix/>
          </a:blip>
          <a:srcRect b="0" l="10706" r="0" t="0"/>
          <a:stretch/>
        </p:blipFill>
        <p:spPr>
          <a:xfrm>
            <a:off x="3949500" y="368750"/>
            <a:ext cx="4579776" cy="4518950"/>
          </a:xfrm>
          <a:prstGeom prst="rect">
            <a:avLst/>
          </a:prstGeom>
          <a:noFill/>
          <a:ln>
            <a:noFill/>
          </a:ln>
        </p:spPr>
      </p:pic>
      <p:sp>
        <p:nvSpPr>
          <p:cNvPr id="113" name="Google Shape;113;p20"/>
          <p:cNvSpPr txBox="1"/>
          <p:nvPr/>
        </p:nvSpPr>
        <p:spPr>
          <a:xfrm>
            <a:off x="152400" y="762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Roboto"/>
                <a:ea typeface="Roboto"/>
                <a:cs typeface="Roboto"/>
                <a:sym typeface="Roboto"/>
              </a:rPr>
              <a:t>LOG IN PAGE</a:t>
            </a:r>
            <a:endParaRPr b="1" sz="30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264975" y="204350"/>
            <a:ext cx="2903220" cy="4838700"/>
          </a:xfrm>
          <a:prstGeom prst="rect">
            <a:avLst/>
          </a:prstGeom>
          <a:noFill/>
          <a:ln>
            <a:noFill/>
          </a:ln>
        </p:spPr>
      </p:pic>
      <p:pic>
        <p:nvPicPr>
          <p:cNvPr id="119" name="Google Shape;119;p21"/>
          <p:cNvPicPr preferRelativeResize="0"/>
          <p:nvPr/>
        </p:nvPicPr>
        <p:blipFill>
          <a:blip r:embed="rId4">
            <a:alphaModFix/>
          </a:blip>
          <a:stretch>
            <a:fillRect/>
          </a:stretch>
        </p:blipFill>
        <p:spPr>
          <a:xfrm>
            <a:off x="3493770" y="152400"/>
            <a:ext cx="5406925"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