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2d4a68442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2d4a68442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2d4a68442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2d4a68442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2d4a68442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2d4a68442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2d4a6844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2d4a6844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2d4a68442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2d4a6844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2d4a68442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2d4a68442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2d4a6844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2d4a6844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2d4a68442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2d4a68442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2d4a68442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2d4a68442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2d4a68442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2d4a68442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abhishekyelmamdiii/kubernetes-health-ds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477100"/>
            <a:ext cx="7801500" cy="22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Failure Prediction - Hackathon Phase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TrailMakers |Rutuja Bhagat, Bhoomika R P , </a:t>
            </a:r>
            <a:r>
              <a:rPr lang="en-GB"/>
              <a:t>Abhishek Yelmamdi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Noise Test (std=0.05):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XGBoost F1: 0.96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Hybrid F1: 0.97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Minority class example: scheduler_failure F1 dropped from 1.0 to 0.60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Feature Importance: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node_ready_status: 0.1667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pod_restart_count: 0.0994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"</a:t>
            </a:r>
            <a:r>
              <a:rPr lang="en-GB"/>
              <a:t>network_transmit_bytes: 0.0980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Threshold Performance: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Custom thresholds yielded F1 scores of 0.993–1.0 across 9 issue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Validation: Test model on live Kubernetes cluster data with natural noise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Threshold Refinement: Adjust thresholds dynamically for varying cluster environments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Optimization: Reduce complexity (e.g., fewer features, simpler algorithms) for scalability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Expansion: Incorporate additional metrics (e.g., latency, error logs) for broader issue coverage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Deployment: Integrate model into a real-time monitoring system for proactive alerts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Kubernetes clusters are prone to critical failures:"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"Pod crashes"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"Resource bottlenecks"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"Network disruptions"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"Objective: Develop an AI/ML model to predict these failures using historical and real-time metrics"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Data Collection: Sourced 10,000-sample dataset of cluster metrics 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Preprocessing: Imputed missing values (e.g., issue_type as No_Issue), normalized features, sorted chronologically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Feature Engineering: Generated 25 features (e.g., rolling averages, network_io_delta), selected 15 using Random Forest importance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Model Training: Trained XGBoost with 5-fold TimeSeriesSplit, class weighting (scale_pos_weight=22.9), and hyperparameter tuning"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Anomaly Detection: Added Isolation Forest (contamination=0.01) for hybrid model to detect outliers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6. Threshold Optimization: Defined custom thresholds for 9 issue types (e.g., node_failure: 0.7) to balance precision/recall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7. Validation: Evaluated on 80/20 split (2000 test samples) and noise test (std=0.05) for robustness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Source: 10,000-sample Kubernetes cluster metrics dataset sourced from the internet (Kaggle)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Features: 25 engineered (e.g., rolling averages, network_io_delta), 15 selected (e.g., node_ready_status, pod_restart_count)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Classes: 10 issue types (e.g., node_failure, pod_crash), 70% No_Issue, highly imbalanced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Split: 80/20 chronological (8000 training samples, 2000 test samples)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Dataset-link: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kubernetes_health_ds1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669"/>
            <a:ext cx="9143999" cy="4308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8536"/>
            <a:ext cx="9144001" cy="2466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Architecture &amp;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Overview: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Data Input: Preprocessed 10,000 samples with 15 selected features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Primary Model: XGBoost with gradient boosting, 5-fold TimeSeriesSplit for temporal consistency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Parameters: scale_pos_weight=22.9 to address imbalance, tuned max_depth, learning_rate, and n_estimators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Anomaly Detection: Isolation Forest (contamination=0.01) to identify outliers in high-dimensional data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Hybrid Integration: Combined XGBoost probabilities with Isolation Forest anomaly scores for final predictions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Char char="●"/>
            </a:pPr>
            <a:r>
              <a:rPr lang="en-GB"/>
              <a:t>Thresholds: Custom thresholds for 9 issue types (e.g., node_failure: 0.7, memory_pressure: 0.4)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Approach: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Metrics: Weighted F1 Score, Precision, Recall, ROC-AUC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Training Validation: 5-fold cross-validation on 8000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 Validation: 2000-sample holdout set (clean 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Robustness Test: Applied Gaussian noise (std=0.05) to simulate real-world variability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Outcome: High accuracy on clean data, assessed resilience under noise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Cross-Validation (5-fold TimeSeriesSplit):"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"Average F1 Score: 0.998"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"Fold Scores: 0.9969, 0.9985, 0.9985, 0.9992, 0.9992"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"Demonstrates temporal stability across training data"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"Test Set (2000 samples):"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"XGBoost: F1: 0.999, Precision: 0.999, Recall: 0.999, ROC-AUC: 1.0"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"Hybrid Model: F1: 0.99, Precision: 0.99, Recall: 0.98"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"Near-perfect classification of 10 issue types on clean data"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