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64" r:id="rId3"/>
    <p:sldId id="256" r:id="rId4"/>
    <p:sldId id="257" r:id="rId5"/>
    <p:sldId id="270" r:id="rId6"/>
    <p:sldId id="271" r:id="rId7"/>
    <p:sldId id="273" r:id="rId8"/>
    <p:sldId id="272" r:id="rId9"/>
    <p:sldId id="258" r:id="rId10"/>
    <p:sldId id="261" r:id="rId11"/>
    <p:sldId id="259" r:id="rId12"/>
    <p:sldId id="262" r:id="rId13"/>
    <p:sldId id="260"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58" y="13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6/26/2023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6/26/2023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6/26/2023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6/26/2023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CF5AD-5AB6-E93E-15D0-CED37BC3369C}"/>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ACE6A3FF-569F-749A-B297-59613AFD80C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68092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We now have more fakes than real drugs in the market.</a:t>
            </a:r>
          </a:p>
          <a:p>
            <a:r>
              <a:rPr lang="en-US" dirty="0"/>
              <a:t>Cloning of product</a:t>
            </a:r>
          </a:p>
        </p:txBody>
      </p:sp>
      <p:sp>
        <p:nvSpPr>
          <p:cNvPr id="3" name="Title 2"/>
          <p:cNvSpPr>
            <a:spLocks noGrp="1"/>
          </p:cNvSpPr>
          <p:nvPr>
            <p:ph type="title"/>
          </p:nvPr>
        </p:nvSpPr>
        <p:spPr/>
        <p:txBody>
          <a:bodyPr/>
          <a:lstStyle/>
          <a:p>
            <a:r>
              <a:rPr lang="en-US" dirty="0"/>
              <a:t>Disadvantages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IN" dirty="0"/>
              <a:t>To avoid this problem author using </a:t>
            </a:r>
            <a:r>
              <a:rPr lang="en-IN" dirty="0" err="1"/>
              <a:t>Blockchain</a:t>
            </a:r>
            <a:r>
              <a:rPr lang="en-IN" dirty="0"/>
              <a:t> technology which does not require any third party and verification will be done by software algorithm itself without involvement of any third </a:t>
            </a:r>
            <a:r>
              <a:rPr lang="en-IN" dirty="0" err="1"/>
              <a:t>party.In</a:t>
            </a:r>
            <a:r>
              <a:rPr lang="en-IN" dirty="0"/>
              <a:t> this to avoid forge counterfeit we are converting all </a:t>
            </a:r>
            <a:r>
              <a:rPr lang="en-IN" dirty="0" err="1"/>
              <a:t>productsdetails</a:t>
            </a:r>
            <a:r>
              <a:rPr lang="en-IN" dirty="0"/>
              <a:t>/barcode into digital signatures and this digital signatures will be stored in </a:t>
            </a:r>
            <a:r>
              <a:rPr lang="en-IN" dirty="0" err="1"/>
              <a:t>Blockchain</a:t>
            </a:r>
            <a:r>
              <a:rPr lang="en-IN" dirty="0"/>
              <a:t> server as this </a:t>
            </a:r>
            <a:r>
              <a:rPr lang="en-IN" dirty="0" err="1"/>
              <a:t>Blockchain</a:t>
            </a:r>
            <a:r>
              <a:rPr lang="en-IN" dirty="0"/>
              <a:t> server support tamper proof data storage and nobody can hack or alter its data and if by an chance if its data alter then verification get failed at next block storage and user may get intimation about data alter. </a:t>
            </a:r>
            <a:endParaRPr lang="en-US" dirty="0"/>
          </a:p>
          <a:p>
            <a:pPr algn="just"/>
            <a:endParaRPr lang="en-US" dirty="0"/>
          </a:p>
        </p:txBody>
      </p:sp>
      <p:sp>
        <p:nvSpPr>
          <p:cNvPr id="3" name="Title 2"/>
          <p:cNvSpPr>
            <a:spLocks noGrp="1"/>
          </p:cNvSpPr>
          <p:nvPr>
            <p:ph type="title"/>
          </p:nvPr>
        </p:nvSpPr>
        <p:spPr/>
        <p:txBody>
          <a:bodyPr>
            <a:normAutofit/>
          </a:bodyPr>
          <a:lstStyle/>
          <a:p>
            <a:r>
              <a:rPr lang="en-US" dirty="0"/>
              <a:t>Proposed system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a:t>In supply chain also all products barcode digital </a:t>
            </a:r>
            <a:r>
              <a:rPr lang="en-IN" dirty="0" err="1"/>
              <a:t>Blockchain</a:t>
            </a:r>
            <a:r>
              <a:rPr lang="en-IN" dirty="0"/>
              <a:t> signatures will be stored and if any third party distributor make clone of barcode then its signature will be mismatch and counterfeit will be detected</a:t>
            </a:r>
            <a:endParaRPr lang="en-US" dirty="0"/>
          </a:p>
          <a:p>
            <a:pPr algn="just"/>
            <a:endParaRPr lang="en-US" dirty="0"/>
          </a:p>
        </p:txBody>
      </p:sp>
      <p:sp>
        <p:nvSpPr>
          <p:cNvPr id="3" name="Title 2"/>
          <p:cNvSpPr>
            <a:spLocks noGrp="1"/>
          </p:cNvSpPr>
          <p:nvPr>
            <p:ph type="title"/>
          </p:nvPr>
        </p:nvSpPr>
        <p:spPr/>
        <p:txBody>
          <a:bodyPr/>
          <a:lstStyle/>
          <a:p>
            <a:r>
              <a:rPr lang="en-US" dirty="0"/>
              <a:t>Advantages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With this system, the products journey from manufacturing to customer can be recorded, and the customer is assured that the scans weren‘t faked. Manufacture is able to prove their product is authentic and is also able to track their product‘s pathway. The setup is easy to implement and requires less operation cost. Manufacturer can also adopt RFID or NFC tokens instead of QR codes to further strengthen their system.</a:t>
            </a:r>
          </a:p>
          <a:p>
            <a:pPr algn="just"/>
            <a:endParaRPr lang="en-US" dirty="0"/>
          </a:p>
        </p:txBody>
      </p:sp>
      <p:sp>
        <p:nvSpPr>
          <p:cNvPr id="3" name="Title 2"/>
          <p:cNvSpPr>
            <a:spLocks noGrp="1"/>
          </p:cNvSpPr>
          <p:nvPr>
            <p:ph type="title"/>
          </p:nvPr>
        </p:nvSpPr>
        <p:spPr/>
        <p:txBody>
          <a:bodyPr/>
          <a:lstStyle/>
          <a:p>
            <a:r>
              <a:rPr lang="en-US" dirty="0"/>
              <a:t>Conclusion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3EDC00-D0EC-A794-7FAF-71D7F118E7FA}"/>
              </a:ext>
            </a:extLst>
          </p:cNvPr>
          <p:cNvSpPr>
            <a:spLocks noGrp="1"/>
          </p:cNvSpPr>
          <p:nvPr>
            <p:ph type="title" idx="4294967295"/>
          </p:nvPr>
        </p:nvSpPr>
        <p:spPr>
          <a:xfrm>
            <a:off x="940324" y="2084281"/>
            <a:ext cx="7429500" cy="2139554"/>
          </a:xfrm>
        </p:spPr>
        <p:style>
          <a:lnRef idx="2">
            <a:schemeClr val="accent5"/>
          </a:lnRef>
          <a:fillRef idx="1">
            <a:schemeClr val="lt1"/>
          </a:fillRef>
          <a:effectRef idx="0">
            <a:schemeClr val="accent5"/>
          </a:effectRef>
          <a:fontRef idx="minor">
            <a:schemeClr val="dk1"/>
          </a:fontRef>
        </p:style>
        <p:txBody>
          <a:bodyPr/>
          <a:lstStyle/>
          <a:p>
            <a:r>
              <a:rPr lang="en-IN" dirty="0"/>
              <a:t>                    </a:t>
            </a:r>
            <a:r>
              <a:rPr lang="en-IN" sz="4950" dirty="0"/>
              <a:t>THANK YOU</a:t>
            </a:r>
          </a:p>
        </p:txBody>
      </p:sp>
    </p:spTree>
    <p:extLst>
      <p:ext uri="{BB962C8B-B14F-4D97-AF65-F5344CB8AC3E}">
        <p14:creationId xmlns:p14="http://schemas.microsoft.com/office/powerpoint/2010/main" val="37904622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FF329-A4AE-06F0-889E-935845D9D551}"/>
              </a:ext>
            </a:extLst>
          </p:cNvPr>
          <p:cNvSpPr>
            <a:spLocks noGrp="1"/>
          </p:cNvSpPr>
          <p:nvPr>
            <p:ph type="title"/>
          </p:nvPr>
        </p:nvSpPr>
        <p:spPr>
          <a:xfrm>
            <a:off x="457200" y="274638"/>
            <a:ext cx="8382000" cy="1554162"/>
          </a:xfrm>
        </p:spPr>
        <p:txBody>
          <a:bodyPr>
            <a:normAutofit fontScale="90000"/>
          </a:bodyPr>
          <a:lstStyle/>
          <a:p>
            <a:r>
              <a:rPr lang="en-IN" sz="4050" dirty="0"/>
              <a:t>Authentication Of Product And Counterfeit Elimination using Blockchain</a:t>
            </a:r>
          </a:p>
        </p:txBody>
      </p:sp>
      <p:sp>
        <p:nvSpPr>
          <p:cNvPr id="3" name="Subtitle 2">
            <a:extLst>
              <a:ext uri="{FF2B5EF4-FFF2-40B4-BE49-F238E27FC236}">
                <a16:creationId xmlns:a16="http://schemas.microsoft.com/office/drawing/2014/main" id="{DD8030EA-41CF-8BD1-B847-E376FE0DADF3}"/>
              </a:ext>
            </a:extLst>
          </p:cNvPr>
          <p:cNvSpPr>
            <a:spLocks noGrp="1"/>
          </p:cNvSpPr>
          <p:nvPr>
            <p:ph idx="1"/>
          </p:nvPr>
        </p:nvSpPr>
        <p:spPr>
          <a:xfrm>
            <a:off x="465056" y="2025191"/>
            <a:ext cx="8229600" cy="4525963"/>
          </a:xfrm>
        </p:spPr>
        <p:txBody>
          <a:bodyPr>
            <a:normAutofit/>
          </a:bodyPr>
          <a:lstStyle/>
          <a:p>
            <a:pPr marL="0" indent="0">
              <a:buNone/>
            </a:pPr>
            <a:r>
              <a:rPr lang="en-IN" dirty="0"/>
              <a:t>PRESENTED BY :</a:t>
            </a:r>
          </a:p>
          <a:p>
            <a:r>
              <a:rPr lang="en-IN" dirty="0"/>
              <a:t>M ABHISHEK SINGH (19M91A0532)</a:t>
            </a:r>
          </a:p>
          <a:p>
            <a:r>
              <a:rPr lang="en-IN" dirty="0"/>
              <a:t>DANISH MIRZA (19M91A0533)</a:t>
            </a:r>
          </a:p>
          <a:p>
            <a:r>
              <a:rPr lang="en-IN" dirty="0"/>
              <a:t>T AKHILESHWAR (19M91A0538)</a:t>
            </a:r>
          </a:p>
          <a:p>
            <a:r>
              <a:rPr lang="en-IN" dirty="0"/>
              <a:t>T VIJAY KUMAR (20M95A0502)</a:t>
            </a:r>
          </a:p>
          <a:p>
            <a:r>
              <a:rPr lang="en-IN" dirty="0"/>
              <a:t>HARSHAVARDHAN GOUD(19U61A0556)</a:t>
            </a:r>
          </a:p>
          <a:p>
            <a:endParaRPr lang="en-IN" dirty="0"/>
          </a:p>
        </p:txBody>
      </p:sp>
    </p:spTree>
    <p:extLst>
      <p:ext uri="{BB962C8B-B14F-4D97-AF65-F5344CB8AC3E}">
        <p14:creationId xmlns:p14="http://schemas.microsoft.com/office/powerpoint/2010/main" val="99463888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2990850"/>
          </a:xfrm>
        </p:spPr>
        <p:txBody>
          <a:bodyPr>
            <a:normAutofit fontScale="90000"/>
          </a:bodyPr>
          <a:lstStyle/>
          <a:p>
            <a:r>
              <a:rPr lang="en-US" dirty="0"/>
              <a:t>Authentication of Product &amp; Counterfeits Elimination Using </a:t>
            </a:r>
            <a:r>
              <a:rPr lang="en-US" dirty="0" err="1"/>
              <a:t>Blockchain</a:t>
            </a:r>
            <a:endParaRPr lang="en-US" dirty="0"/>
          </a:p>
        </p:txBody>
      </p:sp>
      <p:sp>
        <p:nvSpPr>
          <p:cNvPr id="3" name="Subtitle 2"/>
          <p:cNvSpPr>
            <a:spLocks noGrp="1"/>
          </p:cNvSpPr>
          <p:nvPr>
            <p:ph type="subTitle" idx="1"/>
          </p:nvPr>
        </p:nvSpPr>
        <p:spPr>
          <a:xfrm>
            <a:off x="1371600" y="5029200"/>
            <a:ext cx="6400800" cy="1295400"/>
          </a:xfrm>
        </p:spPr>
        <p:txBody>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algn="just"/>
            <a:r>
              <a:rPr lang="en-US" dirty="0" err="1"/>
              <a:t>Blockchain</a:t>
            </a:r>
            <a:r>
              <a:rPr lang="en-US" dirty="0"/>
              <a:t> technologies have gained interest over the last years. While the most explored use case is financial transactions, it has the capability to agitate other markets. </a:t>
            </a:r>
            <a:r>
              <a:rPr lang="en-US" dirty="0" err="1"/>
              <a:t>Blockchain</a:t>
            </a:r>
            <a:r>
              <a:rPr lang="en-US" dirty="0"/>
              <a:t> remove the need for trusted intermediaries, can facilitate faster transactions and add more transparency. This paper explores the possibility to deflate counterfeit using </a:t>
            </a:r>
            <a:r>
              <a:rPr lang="en-US" dirty="0" err="1"/>
              <a:t>blockchain</a:t>
            </a:r>
            <a:r>
              <a:rPr lang="en-US" dirty="0"/>
              <a:t> technology. This paper provides an overview of different solutions in the anti-counterfeit area, different </a:t>
            </a:r>
            <a:r>
              <a:rPr lang="en-US" dirty="0" err="1"/>
              <a:t>blockchain</a:t>
            </a:r>
            <a:r>
              <a:rPr lang="en-US" dirty="0"/>
              <a:t> technologies and what characteristics make </a:t>
            </a:r>
            <a:r>
              <a:rPr lang="en-US" dirty="0" err="1"/>
              <a:t>blockchain</a:t>
            </a:r>
            <a:r>
              <a:rPr lang="en-US" dirty="0"/>
              <a:t> especially interesting for the use case. We have developed three different concepts and the expansion of an existing system concept, is pursued further. It is shown, that reducing counterfeits cannot be achieved by using technological means only. Increasing awareness, fighting counterfeiters on a legal level, a good alert system, and having tamper-proof packaging are all important aspects. These factors combined with </a:t>
            </a:r>
            <a:r>
              <a:rPr lang="en-US" dirty="0" err="1"/>
              <a:t>blockchain</a:t>
            </a:r>
            <a:r>
              <a:rPr lang="en-US" dirty="0"/>
              <a:t> technology can lead to an efficient and comprehensive approach to reduce counterfeiting Keywords – Authentication, </a:t>
            </a:r>
            <a:r>
              <a:rPr lang="en-US" dirty="0" err="1"/>
              <a:t>Blockchain</a:t>
            </a:r>
            <a:r>
              <a:rPr lang="en-US" dirty="0"/>
              <a:t>, Encryption </a:t>
            </a:r>
          </a:p>
        </p:txBody>
      </p:sp>
      <p:sp>
        <p:nvSpPr>
          <p:cNvPr id="3" name="Title 2"/>
          <p:cNvSpPr>
            <a:spLocks noGrp="1"/>
          </p:cNvSpPr>
          <p:nvPr>
            <p:ph type="title"/>
          </p:nvPr>
        </p:nvSpPr>
        <p:spPr/>
        <p:txBody>
          <a:bodyPr/>
          <a:lstStyle/>
          <a:p>
            <a:r>
              <a:rPr lang="en-US" dirty="0"/>
              <a:t>Abstract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81DCE2-4E90-49B7-2F0C-9E67CD66AEBC}"/>
              </a:ext>
            </a:extLst>
          </p:cNvPr>
          <p:cNvSpPr>
            <a:spLocks noGrp="1"/>
          </p:cNvSpPr>
          <p:nvPr>
            <p:ph idx="1"/>
          </p:nvPr>
        </p:nvSpPr>
        <p:spPr/>
        <p:txBody>
          <a:bodyPr>
            <a:normAutofit fontScale="47500" lnSpcReduction="20000"/>
          </a:bodyPr>
          <a:lstStyle/>
          <a:p>
            <a:pPr marL="0" marR="3810" indent="0" algn="ctr">
              <a:lnSpc>
                <a:spcPct val="107000"/>
              </a:lnSpc>
              <a:spcAft>
                <a:spcPts val="25"/>
              </a:spcAft>
              <a:buNone/>
            </a:pPr>
            <a:endParaRPr lang="en-IN" sz="1800" kern="100" dirty="0">
              <a:solidFill>
                <a:srgbClr val="000000"/>
              </a:solidFill>
              <a:effectLst/>
              <a:latin typeface="Times New Roman" panose="02020603050405020304" pitchFamily="18" charset="0"/>
              <a:ea typeface="Times New Roman" panose="02020603050405020304" pitchFamily="18" charset="0"/>
            </a:endParaRPr>
          </a:p>
          <a:p>
            <a:r>
              <a:rPr lang="en-IN" sz="3800" dirty="0">
                <a:solidFill>
                  <a:srgbClr val="000000"/>
                </a:solidFill>
                <a:effectLst/>
                <a:ea typeface="Times New Roman" panose="02020603050405020304" pitchFamily="18" charset="0"/>
              </a:rPr>
              <a:t>Although it may seem like a far off idea, we are surrounded by a lot of counterfeits. From fashion and retail products to software, digital media, electronics, piracy, and intellectual property, reports put the cost of counterfeiting somewhere around $600bn a year in the US alone. In fact, the International Chamber of Commerce predicts that the ―negative impacts of counterfeiting and piracy are projected to drain US$4.2 trillion from the global economy and put 5.4 million legitimate jobs at risk by 2022. In Pharmaceuticals, the counterfeit medicine market is now responsible for around 1 million deaths per year, in an industry estimated to be worth $75bn annually. In fact, the counterfeit medicine industry is estimated to be growing at twice the rate of legitimate pharmaceuticals, making it up to 25 times more lucrative than the global narcotics trade. Trust is a central element in all transactions. No matter if sending money </a:t>
            </a:r>
            <a:endParaRPr lang="en-IN" sz="3800" dirty="0"/>
          </a:p>
        </p:txBody>
      </p:sp>
      <p:sp>
        <p:nvSpPr>
          <p:cNvPr id="3" name="Title 2">
            <a:extLst>
              <a:ext uri="{FF2B5EF4-FFF2-40B4-BE49-F238E27FC236}">
                <a16:creationId xmlns:a16="http://schemas.microsoft.com/office/drawing/2014/main" id="{964C1392-1186-2249-74DF-E9F8BCF79418}"/>
              </a:ext>
            </a:extLst>
          </p:cNvPr>
          <p:cNvSpPr>
            <a:spLocks noGrp="1"/>
          </p:cNvSpPr>
          <p:nvPr>
            <p:ph type="title"/>
          </p:nvPr>
        </p:nvSpPr>
        <p:spPr/>
        <p:txBody>
          <a:bodyPr/>
          <a:lstStyle/>
          <a:p>
            <a:r>
              <a:rPr lang="en-IN" dirty="0"/>
              <a:t>Introduction</a:t>
            </a:r>
          </a:p>
        </p:txBody>
      </p:sp>
    </p:spTree>
    <p:extLst>
      <p:ext uri="{BB962C8B-B14F-4D97-AF65-F5344CB8AC3E}">
        <p14:creationId xmlns:p14="http://schemas.microsoft.com/office/powerpoint/2010/main" val="1481655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41286A-D583-DFD0-0BEC-CD61AA26B91B}"/>
              </a:ext>
            </a:extLst>
          </p:cNvPr>
          <p:cNvSpPr>
            <a:spLocks noGrp="1"/>
          </p:cNvSpPr>
          <p:nvPr>
            <p:ph idx="1"/>
          </p:nvPr>
        </p:nvSpPr>
        <p:spPr/>
        <p:txBody>
          <a:bodyPr>
            <a:normAutofit/>
          </a:bodyPr>
          <a:lstStyle/>
          <a:p>
            <a:r>
              <a:rPr lang="en-IN" sz="1800" dirty="0">
                <a:solidFill>
                  <a:srgbClr val="000000"/>
                </a:solidFill>
                <a:effectLst/>
                <a:ea typeface="Times New Roman" panose="02020603050405020304" pitchFamily="18" charset="0"/>
              </a:rPr>
              <a:t>or exchanging goods, it becomes difficult if there is no trust between the entities involved. It becomes even more difficult, as with many transactions, third parties are involved, such as banks. Often, not only one third-party is involved in a transaction, but multiple. An international money transfer does not only include the bank of the sender, the bank of the receiver, but also multiple intermediary entities such as clearing houses. The entities involved in the transaction do not only have to trust each other, but also the third parties. Removing these third parties can decrease transaction cost, facilitate faster transactions and add more transparency. Bitcoin has successfully shown that removing such third-parties is possible</a:t>
            </a:r>
            <a:endParaRPr lang="en-IN" sz="1800" dirty="0"/>
          </a:p>
        </p:txBody>
      </p:sp>
      <p:sp>
        <p:nvSpPr>
          <p:cNvPr id="3" name="Title 2">
            <a:extLst>
              <a:ext uri="{FF2B5EF4-FFF2-40B4-BE49-F238E27FC236}">
                <a16:creationId xmlns:a16="http://schemas.microsoft.com/office/drawing/2014/main" id="{347DF811-600B-130B-47B4-5F17C6251E1B}"/>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240532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F74EC2-B9B7-B49F-4189-C086C076B875}"/>
              </a:ext>
            </a:extLst>
          </p:cNvPr>
          <p:cNvSpPr>
            <a:spLocks noGrp="1"/>
          </p:cNvSpPr>
          <p:nvPr>
            <p:ph idx="1"/>
          </p:nvPr>
        </p:nvSpPr>
        <p:spPr/>
        <p:txBody>
          <a:bodyPr>
            <a:normAutofit/>
          </a:bodyPr>
          <a:lstStyle/>
          <a:p>
            <a:r>
              <a:rPr lang="en-IN" sz="1800" dirty="0">
                <a:solidFill>
                  <a:srgbClr val="000000"/>
                </a:solidFill>
                <a:effectLst/>
                <a:ea typeface="Times New Roman" panose="02020603050405020304" pitchFamily="18" charset="0"/>
              </a:rPr>
              <a:t> The cryptocurrency permits direct sending coins to a transaction partner, without the need to use banks and clearing houses. The assets are directly transferred from one account to another. There are no intermediaries and thereby no need to trust third parties. In addition, the question if a transaction is valid is not answered by an institution, but by algorithms used. Therefore, it completely removes the need to trust any third party The technology behind Bitcoin, the blockchain, can however not only be used for financial transactions and crypto currencies in general. The technology has potential to ―redefine the digital economy‖ [10], because it allows immutable transactions, which can be checked at all times from everyone. </a:t>
            </a:r>
            <a:endParaRPr lang="en-IN" sz="1800" dirty="0"/>
          </a:p>
        </p:txBody>
      </p:sp>
      <p:sp>
        <p:nvSpPr>
          <p:cNvPr id="3" name="Title 2">
            <a:extLst>
              <a:ext uri="{FF2B5EF4-FFF2-40B4-BE49-F238E27FC236}">
                <a16:creationId xmlns:a16="http://schemas.microsoft.com/office/drawing/2014/main" id="{18C5ABDF-DABC-D82D-8B45-103519ECB3D8}"/>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494273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DD8BC2-2D0F-AFD3-7D94-C7FF779BA3BD}"/>
              </a:ext>
            </a:extLst>
          </p:cNvPr>
          <p:cNvSpPr>
            <a:spLocks noGrp="1"/>
          </p:cNvSpPr>
          <p:nvPr>
            <p:ph idx="1"/>
          </p:nvPr>
        </p:nvSpPr>
        <p:spPr/>
        <p:txBody>
          <a:bodyPr>
            <a:normAutofit/>
          </a:bodyPr>
          <a:lstStyle/>
          <a:p>
            <a:r>
              <a:rPr lang="en-IN" sz="1900" dirty="0">
                <a:solidFill>
                  <a:srgbClr val="000000"/>
                </a:solidFill>
                <a:effectLst/>
                <a:ea typeface="Times New Roman" panose="02020603050405020304" pitchFamily="18" charset="0"/>
              </a:rPr>
              <a:t>This is because the information is publicly available and distributed globally. It is ―chronologically updated and cryptographically sealed‖ [11]. The full range of applicable use cases for this technology has to be seen, but tracking ownership and history of a product is surely one of them [12]. This paper explores the possibility to reduce counterfeit using blockchain technology.</a:t>
            </a:r>
            <a:endParaRPr lang="en-IN" sz="1900" dirty="0"/>
          </a:p>
        </p:txBody>
      </p:sp>
      <p:sp>
        <p:nvSpPr>
          <p:cNvPr id="3" name="Title 2">
            <a:extLst>
              <a:ext uri="{FF2B5EF4-FFF2-40B4-BE49-F238E27FC236}">
                <a16:creationId xmlns:a16="http://schemas.microsoft.com/office/drawing/2014/main" id="{B788B4D8-838C-C285-AD60-703BA1D544D8}"/>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905925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gn="just"/>
            <a:r>
              <a:rPr lang="en-IN" dirty="0"/>
              <a:t>In this paper author is using </a:t>
            </a:r>
            <a:r>
              <a:rPr lang="en-IN" dirty="0" err="1"/>
              <a:t>Blockchain</a:t>
            </a:r>
            <a:r>
              <a:rPr lang="en-IN" dirty="0"/>
              <a:t> technology to authenticate supply chain products as this products may be supplied from multiple third party distributors and this distributors can make clone/fake/counterfeits of this product BAR CODE and then manufacture fake products and add this counterfeit label to fake product and this fake products can cause huge loss of financial and lives if fake medicine manufacture.</a:t>
            </a:r>
            <a:endParaRPr lang="en-US" dirty="0"/>
          </a:p>
          <a:p>
            <a:pPr algn="just"/>
            <a:r>
              <a:rPr lang="en-IN" dirty="0"/>
              <a:t>Not only supply chain any other online transaction require third party to complete transaction and peoples has to trust on third parties to complete their transaction and sometime this third parties can make fraud transaction or misuse user data. </a:t>
            </a:r>
            <a:endParaRPr lang="en-US" dirty="0"/>
          </a:p>
          <a:p>
            <a:pPr algn="just"/>
            <a:endParaRPr lang="en-US" dirty="0"/>
          </a:p>
        </p:txBody>
      </p:sp>
      <p:sp>
        <p:nvSpPr>
          <p:cNvPr id="3" name="Title 2"/>
          <p:cNvSpPr>
            <a:spLocks noGrp="1"/>
          </p:cNvSpPr>
          <p:nvPr>
            <p:ph type="title"/>
          </p:nvPr>
        </p:nvSpPr>
        <p:spPr/>
        <p:txBody>
          <a:bodyPr>
            <a:normAutofit/>
          </a:bodyPr>
          <a:lstStyle/>
          <a:p>
            <a:r>
              <a:rPr lang="en-US" dirty="0"/>
              <a:t>Existing system disadvantages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45</TotalTime>
  <Words>1068</Words>
  <Application>Microsoft Office PowerPoint</Application>
  <PresentationFormat>On-screen Show (4:3)</PresentationFormat>
  <Paragraphs>29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Lucida Sans Unicode</vt:lpstr>
      <vt:lpstr>Times New Roman</vt:lpstr>
      <vt:lpstr>Verdana</vt:lpstr>
      <vt:lpstr>Wingdings 2</vt:lpstr>
      <vt:lpstr>Wingdings 3</vt:lpstr>
      <vt:lpstr>Concourse</vt:lpstr>
      <vt:lpstr>PowerPoint Presentation</vt:lpstr>
      <vt:lpstr>Authentication Of Product And Counterfeit Elimination using Blockchain</vt:lpstr>
      <vt:lpstr>Authentication of Product &amp; Counterfeits Elimination Using Blockchain</vt:lpstr>
      <vt:lpstr>Abstract</vt:lpstr>
      <vt:lpstr>Introduction</vt:lpstr>
      <vt:lpstr>PowerPoint Presentation</vt:lpstr>
      <vt:lpstr>PowerPoint Presentation</vt:lpstr>
      <vt:lpstr>PowerPoint Presentation</vt:lpstr>
      <vt:lpstr>Existing system disadvantages</vt:lpstr>
      <vt:lpstr>Disadvantages</vt:lpstr>
      <vt:lpstr>Proposed system</vt:lpstr>
      <vt:lpstr>Advantages</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Authentication of Product &amp; Counterfeits Elimination Using Blockchain</dc:title>
  <dc:creator>Lenovo</dc:creator>
  <cp:lastModifiedBy>abhishek singh</cp:lastModifiedBy>
  <cp:revision>8</cp:revision>
  <dcterms:created xsi:type="dcterms:W3CDTF">2006-08-16T00:00:00Z</dcterms:created>
  <dcterms:modified xsi:type="dcterms:W3CDTF">2023-06-26T06:57:25Z</dcterms:modified>
</cp:coreProperties>
</file>