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57" r:id="rId4"/>
    <p:sldId id="258" r:id="rId5"/>
    <p:sldId id="259" r:id="rId6"/>
    <p:sldId id="261" r:id="rId7"/>
    <p:sldId id="266" r:id="rId8"/>
    <p:sldId id="267" r:id="rId9"/>
    <p:sldId id="270"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venkataraman@outlook.com" initials="a" lastIdx="1" clrIdx="0">
    <p:extLst>
      <p:ext uri="{19B8F6BF-5375-455C-9EA6-DF929625EA0E}">
        <p15:presenceInfo xmlns:p15="http://schemas.microsoft.com/office/powerpoint/2012/main" userId="de0800f9d4872a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82"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A4966-558D-4D67-9FCF-A4AB371F2FE8}" type="datetimeFigureOut">
              <a:rPr lang="en-IN" smtClean="0"/>
              <a:t>31-05-2021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ECAA2-0C60-4477-BC25-00A3C538DA4E}" type="slidenum">
              <a:rPr lang="en-IN" smtClean="0"/>
              <a:t>‹#›</a:t>
            </a:fld>
            <a:endParaRPr lang="en-IN"/>
          </a:p>
        </p:txBody>
      </p:sp>
    </p:spTree>
    <p:extLst>
      <p:ext uri="{BB962C8B-B14F-4D97-AF65-F5344CB8AC3E}">
        <p14:creationId xmlns:p14="http://schemas.microsoft.com/office/powerpoint/2010/main" val="2698419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C1F1-B8F2-4AC9-B727-A8579A1315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9E7BBC-BFBF-423D-B20E-F6F423467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4EC323-7D24-4395-8AB5-AF8F5D965707}"/>
              </a:ext>
            </a:extLst>
          </p:cNvPr>
          <p:cNvSpPr>
            <a:spLocks noGrp="1"/>
          </p:cNvSpPr>
          <p:nvPr>
            <p:ph type="dt" sz="half" idx="10"/>
          </p:nvPr>
        </p:nvSpPr>
        <p:spPr/>
        <p:txBody>
          <a:bodyPr/>
          <a:lstStyle/>
          <a:p>
            <a:fld id="{3ACB8525-B6B4-45C4-BADE-6A8CADDD21EA}" type="datetimeFigureOut">
              <a:rPr lang="en-IN" smtClean="0"/>
              <a:t>31-05-2021</a:t>
            </a:fld>
            <a:endParaRPr lang="en-IN"/>
          </a:p>
        </p:txBody>
      </p:sp>
      <p:sp>
        <p:nvSpPr>
          <p:cNvPr id="5" name="Footer Placeholder 4">
            <a:extLst>
              <a:ext uri="{FF2B5EF4-FFF2-40B4-BE49-F238E27FC236}">
                <a16:creationId xmlns:a16="http://schemas.microsoft.com/office/drawing/2014/main" id="{011EF024-8748-4D24-B0FB-E648FB18E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2E2485-CD37-43D6-8B5C-91929AA1E4B7}"/>
              </a:ext>
            </a:extLst>
          </p:cNvPr>
          <p:cNvSpPr>
            <a:spLocks noGrp="1"/>
          </p:cNvSpPr>
          <p:nvPr>
            <p:ph type="sldNum" sz="quarter" idx="12"/>
          </p:nvPr>
        </p:nvSpPr>
        <p:spPr/>
        <p:txBody>
          <a:bodyPr/>
          <a:lstStyle/>
          <a:p>
            <a:fld id="{22208B1C-D57D-4FBB-8813-4EB11EE44244}" type="slidenum">
              <a:rPr lang="en-IN" smtClean="0"/>
              <a:t>‹#›</a:t>
            </a:fld>
            <a:endParaRPr lang="en-IN"/>
          </a:p>
        </p:txBody>
      </p:sp>
    </p:spTree>
    <p:extLst>
      <p:ext uri="{BB962C8B-B14F-4D97-AF65-F5344CB8AC3E}">
        <p14:creationId xmlns:p14="http://schemas.microsoft.com/office/powerpoint/2010/main" val="103809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B5D9-18A2-4B7F-BE4F-328975DE49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0A9C25-1C4D-460B-B55B-FE298792E2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F44773-26A6-456C-A3F8-2BA1AAFE1697}"/>
              </a:ext>
            </a:extLst>
          </p:cNvPr>
          <p:cNvSpPr>
            <a:spLocks noGrp="1"/>
          </p:cNvSpPr>
          <p:nvPr>
            <p:ph type="dt" sz="half" idx="10"/>
          </p:nvPr>
        </p:nvSpPr>
        <p:spPr/>
        <p:txBody>
          <a:bodyPr/>
          <a:lstStyle/>
          <a:p>
            <a:fld id="{3ACB8525-B6B4-45C4-BADE-6A8CADDD21EA}" type="datetimeFigureOut">
              <a:rPr lang="en-IN" smtClean="0"/>
              <a:t>31-05-2021</a:t>
            </a:fld>
            <a:endParaRPr lang="en-IN"/>
          </a:p>
        </p:txBody>
      </p:sp>
      <p:sp>
        <p:nvSpPr>
          <p:cNvPr id="5" name="Footer Placeholder 4">
            <a:extLst>
              <a:ext uri="{FF2B5EF4-FFF2-40B4-BE49-F238E27FC236}">
                <a16:creationId xmlns:a16="http://schemas.microsoft.com/office/drawing/2014/main" id="{50043F06-5943-4DB0-B15D-15E331F858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8A2735-B578-4C07-8EEB-B62A8A3C7EFC}"/>
              </a:ext>
            </a:extLst>
          </p:cNvPr>
          <p:cNvSpPr>
            <a:spLocks noGrp="1"/>
          </p:cNvSpPr>
          <p:nvPr>
            <p:ph type="sldNum" sz="quarter" idx="12"/>
          </p:nvPr>
        </p:nvSpPr>
        <p:spPr/>
        <p:txBody>
          <a:bodyPr/>
          <a:lstStyle/>
          <a:p>
            <a:fld id="{22208B1C-D57D-4FBB-8813-4EB11EE44244}" type="slidenum">
              <a:rPr lang="en-IN" smtClean="0"/>
              <a:t>‹#›</a:t>
            </a:fld>
            <a:endParaRPr lang="en-IN"/>
          </a:p>
        </p:txBody>
      </p:sp>
    </p:spTree>
    <p:extLst>
      <p:ext uri="{BB962C8B-B14F-4D97-AF65-F5344CB8AC3E}">
        <p14:creationId xmlns:p14="http://schemas.microsoft.com/office/powerpoint/2010/main" val="123654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44BAD-819A-4E6C-9914-73782E86DD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3704AB-2A9A-4086-A54A-B4F82C516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EA5A1-CC59-4A19-AC0B-6FDAA6B40D04}"/>
              </a:ext>
            </a:extLst>
          </p:cNvPr>
          <p:cNvSpPr>
            <a:spLocks noGrp="1"/>
          </p:cNvSpPr>
          <p:nvPr>
            <p:ph type="dt" sz="half" idx="10"/>
          </p:nvPr>
        </p:nvSpPr>
        <p:spPr/>
        <p:txBody>
          <a:bodyPr/>
          <a:lstStyle/>
          <a:p>
            <a:fld id="{3ACB8525-B6B4-45C4-BADE-6A8CADDD21EA}" type="datetimeFigureOut">
              <a:rPr lang="en-IN" smtClean="0"/>
              <a:t>31-05-2021</a:t>
            </a:fld>
            <a:endParaRPr lang="en-IN"/>
          </a:p>
        </p:txBody>
      </p:sp>
      <p:sp>
        <p:nvSpPr>
          <p:cNvPr id="5" name="Footer Placeholder 4">
            <a:extLst>
              <a:ext uri="{FF2B5EF4-FFF2-40B4-BE49-F238E27FC236}">
                <a16:creationId xmlns:a16="http://schemas.microsoft.com/office/drawing/2014/main" id="{8CEA9851-509C-402B-BB23-CA8A26834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9A300-830C-4188-8E39-9A8651D1AC01}"/>
              </a:ext>
            </a:extLst>
          </p:cNvPr>
          <p:cNvSpPr>
            <a:spLocks noGrp="1"/>
          </p:cNvSpPr>
          <p:nvPr>
            <p:ph type="sldNum" sz="quarter" idx="12"/>
          </p:nvPr>
        </p:nvSpPr>
        <p:spPr/>
        <p:txBody>
          <a:bodyPr/>
          <a:lstStyle/>
          <a:p>
            <a:fld id="{22208B1C-D57D-4FBB-8813-4EB11EE44244}" type="slidenum">
              <a:rPr lang="en-IN" smtClean="0"/>
              <a:t>‹#›</a:t>
            </a:fld>
            <a:endParaRPr lang="en-IN"/>
          </a:p>
        </p:txBody>
      </p:sp>
    </p:spTree>
    <p:extLst>
      <p:ext uri="{BB962C8B-B14F-4D97-AF65-F5344CB8AC3E}">
        <p14:creationId xmlns:p14="http://schemas.microsoft.com/office/powerpoint/2010/main" val="359506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ED8D-8C2E-48CC-9837-F3D6590CCA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246673-2CC8-4840-8358-6E554C64C1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0837E8-CEEC-4197-A067-F4448204A8C0}"/>
              </a:ext>
            </a:extLst>
          </p:cNvPr>
          <p:cNvSpPr>
            <a:spLocks noGrp="1"/>
          </p:cNvSpPr>
          <p:nvPr>
            <p:ph type="dt" sz="half" idx="10"/>
          </p:nvPr>
        </p:nvSpPr>
        <p:spPr/>
        <p:txBody>
          <a:bodyPr/>
          <a:lstStyle/>
          <a:p>
            <a:fld id="{3ACB8525-B6B4-45C4-BADE-6A8CADDD21EA}" type="datetimeFigureOut">
              <a:rPr lang="en-IN" smtClean="0"/>
              <a:t>31-05-2021</a:t>
            </a:fld>
            <a:endParaRPr lang="en-IN"/>
          </a:p>
        </p:txBody>
      </p:sp>
      <p:sp>
        <p:nvSpPr>
          <p:cNvPr id="5" name="Footer Placeholder 4">
            <a:extLst>
              <a:ext uri="{FF2B5EF4-FFF2-40B4-BE49-F238E27FC236}">
                <a16:creationId xmlns:a16="http://schemas.microsoft.com/office/drawing/2014/main" id="{DF955AF3-38A8-4325-9020-50C285870C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D1CFC8-EAB5-4030-802A-D676C2E8F625}"/>
              </a:ext>
            </a:extLst>
          </p:cNvPr>
          <p:cNvSpPr>
            <a:spLocks noGrp="1"/>
          </p:cNvSpPr>
          <p:nvPr>
            <p:ph type="sldNum" sz="quarter" idx="12"/>
          </p:nvPr>
        </p:nvSpPr>
        <p:spPr/>
        <p:txBody>
          <a:bodyPr/>
          <a:lstStyle/>
          <a:p>
            <a:fld id="{22208B1C-D57D-4FBB-8813-4EB11EE44244}" type="slidenum">
              <a:rPr lang="en-IN" smtClean="0"/>
              <a:t>‹#›</a:t>
            </a:fld>
            <a:endParaRPr lang="en-IN"/>
          </a:p>
        </p:txBody>
      </p:sp>
    </p:spTree>
    <p:extLst>
      <p:ext uri="{BB962C8B-B14F-4D97-AF65-F5344CB8AC3E}">
        <p14:creationId xmlns:p14="http://schemas.microsoft.com/office/powerpoint/2010/main" val="233142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3C61-5E9C-4E8A-A349-69A38EBAD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A38915-F22F-4439-B472-4FA839954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2F2E4B-C042-48CC-9CDC-2DE7F5D5F60D}"/>
              </a:ext>
            </a:extLst>
          </p:cNvPr>
          <p:cNvSpPr>
            <a:spLocks noGrp="1"/>
          </p:cNvSpPr>
          <p:nvPr>
            <p:ph type="dt" sz="half" idx="10"/>
          </p:nvPr>
        </p:nvSpPr>
        <p:spPr/>
        <p:txBody>
          <a:bodyPr/>
          <a:lstStyle/>
          <a:p>
            <a:fld id="{3ACB8525-B6B4-45C4-BADE-6A8CADDD21EA}" type="datetimeFigureOut">
              <a:rPr lang="en-IN" smtClean="0"/>
              <a:t>31-05-2021</a:t>
            </a:fld>
            <a:endParaRPr lang="en-IN"/>
          </a:p>
        </p:txBody>
      </p:sp>
      <p:sp>
        <p:nvSpPr>
          <p:cNvPr id="5" name="Footer Placeholder 4">
            <a:extLst>
              <a:ext uri="{FF2B5EF4-FFF2-40B4-BE49-F238E27FC236}">
                <a16:creationId xmlns:a16="http://schemas.microsoft.com/office/drawing/2014/main" id="{6432C8A2-C130-4A4D-AC86-E808B0A32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2ACAB-9AA2-41E5-B1CA-8784156CF8DF}"/>
              </a:ext>
            </a:extLst>
          </p:cNvPr>
          <p:cNvSpPr>
            <a:spLocks noGrp="1"/>
          </p:cNvSpPr>
          <p:nvPr>
            <p:ph type="sldNum" sz="quarter" idx="12"/>
          </p:nvPr>
        </p:nvSpPr>
        <p:spPr/>
        <p:txBody>
          <a:bodyPr/>
          <a:lstStyle/>
          <a:p>
            <a:fld id="{22208B1C-D57D-4FBB-8813-4EB11EE44244}" type="slidenum">
              <a:rPr lang="en-IN" smtClean="0"/>
              <a:t>‹#›</a:t>
            </a:fld>
            <a:endParaRPr lang="en-IN"/>
          </a:p>
        </p:txBody>
      </p:sp>
    </p:spTree>
    <p:extLst>
      <p:ext uri="{BB962C8B-B14F-4D97-AF65-F5344CB8AC3E}">
        <p14:creationId xmlns:p14="http://schemas.microsoft.com/office/powerpoint/2010/main" val="205774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3871-E13E-4A85-985C-E496ABFBFD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B91567-9737-41BA-A515-4FA39E6557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AFFC6A-C1B6-4A18-A1D2-E1CCFD3DC3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A54642-1983-4F75-8BA0-8A97CCB74C12}"/>
              </a:ext>
            </a:extLst>
          </p:cNvPr>
          <p:cNvSpPr>
            <a:spLocks noGrp="1"/>
          </p:cNvSpPr>
          <p:nvPr>
            <p:ph type="dt" sz="half" idx="10"/>
          </p:nvPr>
        </p:nvSpPr>
        <p:spPr/>
        <p:txBody>
          <a:bodyPr/>
          <a:lstStyle/>
          <a:p>
            <a:fld id="{3ACB8525-B6B4-45C4-BADE-6A8CADDD21EA}" type="datetimeFigureOut">
              <a:rPr lang="en-IN" smtClean="0"/>
              <a:t>31-05-2021</a:t>
            </a:fld>
            <a:endParaRPr lang="en-IN"/>
          </a:p>
        </p:txBody>
      </p:sp>
      <p:sp>
        <p:nvSpPr>
          <p:cNvPr id="6" name="Footer Placeholder 5">
            <a:extLst>
              <a:ext uri="{FF2B5EF4-FFF2-40B4-BE49-F238E27FC236}">
                <a16:creationId xmlns:a16="http://schemas.microsoft.com/office/drawing/2014/main" id="{BC005408-BA4F-43C4-B2C7-A1B228E335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6567A3-B459-4585-B3FE-60FD976655E0}"/>
              </a:ext>
            </a:extLst>
          </p:cNvPr>
          <p:cNvSpPr>
            <a:spLocks noGrp="1"/>
          </p:cNvSpPr>
          <p:nvPr>
            <p:ph type="sldNum" sz="quarter" idx="12"/>
          </p:nvPr>
        </p:nvSpPr>
        <p:spPr/>
        <p:txBody>
          <a:bodyPr/>
          <a:lstStyle/>
          <a:p>
            <a:fld id="{22208B1C-D57D-4FBB-8813-4EB11EE44244}" type="slidenum">
              <a:rPr lang="en-IN" smtClean="0"/>
              <a:t>‹#›</a:t>
            </a:fld>
            <a:endParaRPr lang="en-IN"/>
          </a:p>
        </p:txBody>
      </p:sp>
    </p:spTree>
    <p:extLst>
      <p:ext uri="{BB962C8B-B14F-4D97-AF65-F5344CB8AC3E}">
        <p14:creationId xmlns:p14="http://schemas.microsoft.com/office/powerpoint/2010/main" val="331035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FAC0-7893-4B29-A71E-2260818593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220D65-630E-4882-8B3A-AD36B1768E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0F49A0-EDDA-45E6-AF91-D9C652AB0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BAA65C-71A0-4BB3-A8D9-6CF61F711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B72FA1-3094-4D37-B379-BDFF9155A8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DB72E7-7284-4FA5-ADE6-0D08850D2BAC}"/>
              </a:ext>
            </a:extLst>
          </p:cNvPr>
          <p:cNvSpPr>
            <a:spLocks noGrp="1"/>
          </p:cNvSpPr>
          <p:nvPr>
            <p:ph type="dt" sz="half" idx="10"/>
          </p:nvPr>
        </p:nvSpPr>
        <p:spPr/>
        <p:txBody>
          <a:bodyPr/>
          <a:lstStyle/>
          <a:p>
            <a:fld id="{3ACB8525-B6B4-45C4-BADE-6A8CADDD21EA}" type="datetimeFigureOut">
              <a:rPr lang="en-IN" smtClean="0"/>
              <a:t>31-05-2021</a:t>
            </a:fld>
            <a:endParaRPr lang="en-IN"/>
          </a:p>
        </p:txBody>
      </p:sp>
      <p:sp>
        <p:nvSpPr>
          <p:cNvPr id="8" name="Footer Placeholder 7">
            <a:extLst>
              <a:ext uri="{FF2B5EF4-FFF2-40B4-BE49-F238E27FC236}">
                <a16:creationId xmlns:a16="http://schemas.microsoft.com/office/drawing/2014/main" id="{099AC0BA-B562-4F63-A246-0A5EFD9899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FE9798-555C-4F52-98C4-03FB5C913A5F}"/>
              </a:ext>
            </a:extLst>
          </p:cNvPr>
          <p:cNvSpPr>
            <a:spLocks noGrp="1"/>
          </p:cNvSpPr>
          <p:nvPr>
            <p:ph type="sldNum" sz="quarter" idx="12"/>
          </p:nvPr>
        </p:nvSpPr>
        <p:spPr/>
        <p:txBody>
          <a:bodyPr/>
          <a:lstStyle/>
          <a:p>
            <a:fld id="{22208B1C-D57D-4FBB-8813-4EB11EE44244}" type="slidenum">
              <a:rPr lang="en-IN" smtClean="0"/>
              <a:t>‹#›</a:t>
            </a:fld>
            <a:endParaRPr lang="en-IN"/>
          </a:p>
        </p:txBody>
      </p:sp>
    </p:spTree>
    <p:extLst>
      <p:ext uri="{BB962C8B-B14F-4D97-AF65-F5344CB8AC3E}">
        <p14:creationId xmlns:p14="http://schemas.microsoft.com/office/powerpoint/2010/main" val="114780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6390-2D62-4039-B975-2165819F50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7D908D-94BC-4DFF-807C-F131D5BE36AA}"/>
              </a:ext>
            </a:extLst>
          </p:cNvPr>
          <p:cNvSpPr>
            <a:spLocks noGrp="1"/>
          </p:cNvSpPr>
          <p:nvPr>
            <p:ph type="dt" sz="half" idx="10"/>
          </p:nvPr>
        </p:nvSpPr>
        <p:spPr/>
        <p:txBody>
          <a:bodyPr/>
          <a:lstStyle/>
          <a:p>
            <a:fld id="{3ACB8525-B6B4-45C4-BADE-6A8CADDD21EA}" type="datetimeFigureOut">
              <a:rPr lang="en-IN" smtClean="0"/>
              <a:t>31-05-2021</a:t>
            </a:fld>
            <a:endParaRPr lang="en-IN"/>
          </a:p>
        </p:txBody>
      </p:sp>
      <p:sp>
        <p:nvSpPr>
          <p:cNvPr id="4" name="Footer Placeholder 3">
            <a:extLst>
              <a:ext uri="{FF2B5EF4-FFF2-40B4-BE49-F238E27FC236}">
                <a16:creationId xmlns:a16="http://schemas.microsoft.com/office/drawing/2014/main" id="{F670BFD9-8E47-4B17-8FBF-166E9D66B9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89AAAD-5BED-4FE5-B7A8-C65B0FF4A7B4}"/>
              </a:ext>
            </a:extLst>
          </p:cNvPr>
          <p:cNvSpPr>
            <a:spLocks noGrp="1"/>
          </p:cNvSpPr>
          <p:nvPr>
            <p:ph type="sldNum" sz="quarter" idx="12"/>
          </p:nvPr>
        </p:nvSpPr>
        <p:spPr/>
        <p:txBody>
          <a:bodyPr/>
          <a:lstStyle/>
          <a:p>
            <a:fld id="{22208B1C-D57D-4FBB-8813-4EB11EE44244}" type="slidenum">
              <a:rPr lang="en-IN" smtClean="0"/>
              <a:t>‹#›</a:t>
            </a:fld>
            <a:endParaRPr lang="en-IN"/>
          </a:p>
        </p:txBody>
      </p:sp>
    </p:spTree>
    <p:extLst>
      <p:ext uri="{BB962C8B-B14F-4D97-AF65-F5344CB8AC3E}">
        <p14:creationId xmlns:p14="http://schemas.microsoft.com/office/powerpoint/2010/main" val="2781054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03B758-BAD0-4609-B399-A5B4973A4E88}"/>
              </a:ext>
            </a:extLst>
          </p:cNvPr>
          <p:cNvSpPr>
            <a:spLocks noGrp="1"/>
          </p:cNvSpPr>
          <p:nvPr>
            <p:ph type="dt" sz="half" idx="10"/>
          </p:nvPr>
        </p:nvSpPr>
        <p:spPr/>
        <p:txBody>
          <a:bodyPr/>
          <a:lstStyle/>
          <a:p>
            <a:fld id="{3ACB8525-B6B4-45C4-BADE-6A8CADDD21EA}" type="datetimeFigureOut">
              <a:rPr lang="en-IN" smtClean="0"/>
              <a:t>31-05-2021</a:t>
            </a:fld>
            <a:endParaRPr lang="en-IN"/>
          </a:p>
        </p:txBody>
      </p:sp>
      <p:sp>
        <p:nvSpPr>
          <p:cNvPr id="3" name="Footer Placeholder 2">
            <a:extLst>
              <a:ext uri="{FF2B5EF4-FFF2-40B4-BE49-F238E27FC236}">
                <a16:creationId xmlns:a16="http://schemas.microsoft.com/office/drawing/2014/main" id="{7E786F79-FA56-4872-9C06-D6384113FF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C2ECBF-9031-41EA-B5B2-10CC615921F0}"/>
              </a:ext>
            </a:extLst>
          </p:cNvPr>
          <p:cNvSpPr>
            <a:spLocks noGrp="1"/>
          </p:cNvSpPr>
          <p:nvPr>
            <p:ph type="sldNum" sz="quarter" idx="12"/>
          </p:nvPr>
        </p:nvSpPr>
        <p:spPr/>
        <p:txBody>
          <a:bodyPr/>
          <a:lstStyle/>
          <a:p>
            <a:fld id="{22208B1C-D57D-4FBB-8813-4EB11EE44244}" type="slidenum">
              <a:rPr lang="en-IN" smtClean="0"/>
              <a:t>‹#›</a:t>
            </a:fld>
            <a:endParaRPr lang="en-IN"/>
          </a:p>
        </p:txBody>
      </p:sp>
    </p:spTree>
    <p:extLst>
      <p:ext uri="{BB962C8B-B14F-4D97-AF65-F5344CB8AC3E}">
        <p14:creationId xmlns:p14="http://schemas.microsoft.com/office/powerpoint/2010/main" val="1113562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DAE9-5BD7-4D76-8B19-38A8A7B53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F17C8B-0ABD-47F1-B241-D73A1AD26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FA94ED-6A62-4DCE-B56D-139D743AF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98D5E7-E691-41DE-83A3-BCB84EFEB590}"/>
              </a:ext>
            </a:extLst>
          </p:cNvPr>
          <p:cNvSpPr>
            <a:spLocks noGrp="1"/>
          </p:cNvSpPr>
          <p:nvPr>
            <p:ph type="dt" sz="half" idx="10"/>
          </p:nvPr>
        </p:nvSpPr>
        <p:spPr/>
        <p:txBody>
          <a:bodyPr/>
          <a:lstStyle/>
          <a:p>
            <a:fld id="{3ACB8525-B6B4-45C4-BADE-6A8CADDD21EA}" type="datetimeFigureOut">
              <a:rPr lang="en-IN" smtClean="0"/>
              <a:t>31-05-2021</a:t>
            </a:fld>
            <a:endParaRPr lang="en-IN"/>
          </a:p>
        </p:txBody>
      </p:sp>
      <p:sp>
        <p:nvSpPr>
          <p:cNvPr id="6" name="Footer Placeholder 5">
            <a:extLst>
              <a:ext uri="{FF2B5EF4-FFF2-40B4-BE49-F238E27FC236}">
                <a16:creationId xmlns:a16="http://schemas.microsoft.com/office/drawing/2014/main" id="{B8DA1197-3E31-4887-9BAF-E47589BFF6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5B01FF-0B74-40AE-8CFD-6F30A5B78BE1}"/>
              </a:ext>
            </a:extLst>
          </p:cNvPr>
          <p:cNvSpPr>
            <a:spLocks noGrp="1"/>
          </p:cNvSpPr>
          <p:nvPr>
            <p:ph type="sldNum" sz="quarter" idx="12"/>
          </p:nvPr>
        </p:nvSpPr>
        <p:spPr/>
        <p:txBody>
          <a:bodyPr/>
          <a:lstStyle/>
          <a:p>
            <a:fld id="{22208B1C-D57D-4FBB-8813-4EB11EE44244}" type="slidenum">
              <a:rPr lang="en-IN" smtClean="0"/>
              <a:t>‹#›</a:t>
            </a:fld>
            <a:endParaRPr lang="en-IN"/>
          </a:p>
        </p:txBody>
      </p:sp>
    </p:spTree>
    <p:extLst>
      <p:ext uri="{BB962C8B-B14F-4D97-AF65-F5344CB8AC3E}">
        <p14:creationId xmlns:p14="http://schemas.microsoft.com/office/powerpoint/2010/main" val="3917386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4E-6941-4975-B559-84E3D23B1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E96021-93F2-49D3-9314-C5B0C3B6C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77063C-8147-47DC-AAA2-168B607AB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555E5-0A25-4836-85C1-9BC0ECC051E9}"/>
              </a:ext>
            </a:extLst>
          </p:cNvPr>
          <p:cNvSpPr>
            <a:spLocks noGrp="1"/>
          </p:cNvSpPr>
          <p:nvPr>
            <p:ph type="dt" sz="half" idx="10"/>
          </p:nvPr>
        </p:nvSpPr>
        <p:spPr/>
        <p:txBody>
          <a:bodyPr/>
          <a:lstStyle/>
          <a:p>
            <a:fld id="{3ACB8525-B6B4-45C4-BADE-6A8CADDD21EA}" type="datetimeFigureOut">
              <a:rPr lang="en-IN" smtClean="0"/>
              <a:t>31-05-2021</a:t>
            </a:fld>
            <a:endParaRPr lang="en-IN"/>
          </a:p>
        </p:txBody>
      </p:sp>
      <p:sp>
        <p:nvSpPr>
          <p:cNvPr id="6" name="Footer Placeholder 5">
            <a:extLst>
              <a:ext uri="{FF2B5EF4-FFF2-40B4-BE49-F238E27FC236}">
                <a16:creationId xmlns:a16="http://schemas.microsoft.com/office/drawing/2014/main" id="{CD2830E3-5AB1-4C6E-9F30-57B53AB097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099B97-5B59-490A-B156-28AE0B9C1B62}"/>
              </a:ext>
            </a:extLst>
          </p:cNvPr>
          <p:cNvSpPr>
            <a:spLocks noGrp="1"/>
          </p:cNvSpPr>
          <p:nvPr>
            <p:ph type="sldNum" sz="quarter" idx="12"/>
          </p:nvPr>
        </p:nvSpPr>
        <p:spPr/>
        <p:txBody>
          <a:bodyPr/>
          <a:lstStyle/>
          <a:p>
            <a:fld id="{22208B1C-D57D-4FBB-8813-4EB11EE44244}" type="slidenum">
              <a:rPr lang="en-IN" smtClean="0"/>
              <a:t>‹#›</a:t>
            </a:fld>
            <a:endParaRPr lang="en-IN"/>
          </a:p>
        </p:txBody>
      </p:sp>
    </p:spTree>
    <p:extLst>
      <p:ext uri="{BB962C8B-B14F-4D97-AF65-F5344CB8AC3E}">
        <p14:creationId xmlns:p14="http://schemas.microsoft.com/office/powerpoint/2010/main" val="102595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46F37F-5C89-4F9D-BF1E-0993815CE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DCC6FB-5836-46BA-AE2B-FA072E0BC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4FC902-8DB3-4E7D-8E9C-D2430A4BD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B8525-B6B4-45C4-BADE-6A8CADDD21EA}" type="datetimeFigureOut">
              <a:rPr lang="en-IN" smtClean="0"/>
              <a:t>31-05-2021</a:t>
            </a:fld>
            <a:endParaRPr lang="en-IN"/>
          </a:p>
        </p:txBody>
      </p:sp>
      <p:sp>
        <p:nvSpPr>
          <p:cNvPr id="5" name="Footer Placeholder 4">
            <a:extLst>
              <a:ext uri="{FF2B5EF4-FFF2-40B4-BE49-F238E27FC236}">
                <a16:creationId xmlns:a16="http://schemas.microsoft.com/office/drawing/2014/main" id="{49D2A140-7FD9-420E-B288-8A5F42281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C8B080-104E-497C-8863-1FC23EB0EA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08B1C-D57D-4FBB-8813-4EB11EE44244}" type="slidenum">
              <a:rPr lang="en-IN" smtClean="0"/>
              <a:t>‹#›</a:t>
            </a:fld>
            <a:endParaRPr lang="en-IN"/>
          </a:p>
        </p:txBody>
      </p:sp>
    </p:spTree>
    <p:extLst>
      <p:ext uri="{BB962C8B-B14F-4D97-AF65-F5344CB8AC3E}">
        <p14:creationId xmlns:p14="http://schemas.microsoft.com/office/powerpoint/2010/main" val="3594452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7.xml"/><Relationship Id="rId4" Type="http://schemas.openxmlformats.org/officeDocument/2006/relationships/image" Target="../media/image4.tmp"/></Relationships>
</file>

<file path=ppt/slides/_rels/slide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 Id="rId4" Type="http://schemas.openxmlformats.org/officeDocument/2006/relationships/image" Target="../media/image9.tmp"/></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006D-3955-4C23-8C2C-3F265E1C966C}"/>
              </a:ext>
            </a:extLst>
          </p:cNvPr>
          <p:cNvSpPr>
            <a:spLocks noGrp="1"/>
          </p:cNvSpPr>
          <p:nvPr>
            <p:ph type="ctrTitle"/>
          </p:nvPr>
        </p:nvSpPr>
        <p:spPr>
          <a:xfrm>
            <a:off x="1524000" y="219808"/>
            <a:ext cx="9144000" cy="896815"/>
          </a:xfrm>
        </p:spPr>
        <p:txBody>
          <a:bodyPr>
            <a:normAutofit fontScale="90000"/>
          </a:bodyPr>
          <a:lstStyle/>
          <a:p>
            <a:r>
              <a:rPr lang="en-IN" dirty="0"/>
              <a:t>LSDM ON DONAR CHOOSE </a:t>
            </a:r>
          </a:p>
        </p:txBody>
      </p:sp>
      <p:sp>
        <p:nvSpPr>
          <p:cNvPr id="3" name="Subtitle 2">
            <a:extLst>
              <a:ext uri="{FF2B5EF4-FFF2-40B4-BE49-F238E27FC236}">
                <a16:creationId xmlns:a16="http://schemas.microsoft.com/office/drawing/2014/main" id="{0B673372-C041-46E3-9847-F318C1E0E981}"/>
              </a:ext>
            </a:extLst>
          </p:cNvPr>
          <p:cNvSpPr>
            <a:spLocks noGrp="1"/>
          </p:cNvSpPr>
          <p:nvPr>
            <p:ph type="subTitle" idx="1"/>
          </p:nvPr>
        </p:nvSpPr>
        <p:spPr>
          <a:xfrm>
            <a:off x="-114690" y="1262398"/>
            <a:ext cx="2611316" cy="1116623"/>
          </a:xfrm>
        </p:spPr>
        <p:txBody>
          <a:bodyPr/>
          <a:lstStyle/>
          <a:p>
            <a:endParaRPr lang="en-IN" dirty="0"/>
          </a:p>
          <a:p>
            <a:endParaRPr lang="en-IN" dirty="0"/>
          </a:p>
          <a:p>
            <a:endParaRPr lang="en-IN" dirty="0"/>
          </a:p>
        </p:txBody>
      </p:sp>
      <p:pic>
        <p:nvPicPr>
          <p:cNvPr id="9" name="Picture 8">
            <a:extLst>
              <a:ext uri="{FF2B5EF4-FFF2-40B4-BE49-F238E27FC236}">
                <a16:creationId xmlns:a16="http://schemas.microsoft.com/office/drawing/2014/main" id="{94BAEEA9-3D0A-4514-A57F-DBC3085F6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24796"/>
            <a:ext cx="12192000" cy="4991223"/>
          </a:xfrm>
          <a:prstGeom prst="rect">
            <a:avLst/>
          </a:prstGeom>
        </p:spPr>
      </p:pic>
    </p:spTree>
    <p:extLst>
      <p:ext uri="{BB962C8B-B14F-4D97-AF65-F5344CB8AC3E}">
        <p14:creationId xmlns:p14="http://schemas.microsoft.com/office/powerpoint/2010/main" val="337696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1D4FB6-790F-4855-BAFD-6B3E8DF89196}"/>
              </a:ext>
            </a:extLst>
          </p:cNvPr>
          <p:cNvSpPr>
            <a:spLocks noChangeArrowheads="1"/>
          </p:cNvSpPr>
          <p:nvPr/>
        </p:nvSpPr>
        <p:spPr bwMode="auto">
          <a:xfrm>
            <a:off x="0" y="0"/>
            <a:ext cx="927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212121"/>
                </a:solidFill>
                <a:effectLst/>
                <a:latin typeface="var(--colab-chrome-font-family)"/>
              </a:rPr>
              <a:t>Observations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EAE9EC81-4FE0-4E96-B9B9-3713A74A91E7}"/>
              </a:ext>
            </a:extLst>
          </p:cNvPr>
          <p:cNvSpPr>
            <a:spLocks noChangeArrowheads="1"/>
          </p:cNvSpPr>
          <p:nvPr/>
        </p:nvSpPr>
        <p:spPr bwMode="auto">
          <a:xfrm>
            <a:off x="0" y="0"/>
            <a:ext cx="9271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190712B8-7AE6-4F39-8421-7B86B6CCAB9A}"/>
              </a:ext>
            </a:extLst>
          </p:cNvPr>
          <p:cNvSpPr>
            <a:spLocks noChangeArrowheads="1"/>
          </p:cNvSpPr>
          <p:nvPr/>
        </p:nvSpPr>
        <p:spPr bwMode="auto">
          <a:xfrm>
            <a:off x="1076960" y="931425"/>
            <a:ext cx="10586552" cy="4558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212121"/>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12121"/>
                </a:solidFill>
                <a:effectLst/>
                <a:latin typeface="Roboto" panose="02000000000000000000" pitchFamily="2" charset="0"/>
              </a:rPr>
              <a:t>OBSERVATIONS FOR MODEL 3</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212121"/>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212121"/>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212121"/>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212121"/>
                </a:solidFill>
                <a:effectLst/>
                <a:latin typeface="Roboto" panose="02000000000000000000" pitchFamily="2" charset="0"/>
              </a:rPr>
              <a:t>After every epoch loss is decreasing and AUC score is increasing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err="1">
                <a:ln>
                  <a:noFill/>
                </a:ln>
                <a:solidFill>
                  <a:srgbClr val="212121"/>
                </a:solidFill>
                <a:effectLst/>
                <a:latin typeface="Roboto" panose="02000000000000000000" pitchFamily="2" charset="0"/>
              </a:rPr>
              <a:t>roc_auc_train</a:t>
            </a:r>
            <a:r>
              <a:rPr kumimoji="0" lang="en-US" altLang="en-US" sz="2400" b="0" i="0" u="none" strike="noStrike" cap="none" normalizeH="0" baseline="0" dirty="0">
                <a:ln>
                  <a:noFill/>
                </a:ln>
                <a:solidFill>
                  <a:srgbClr val="212121"/>
                </a:solidFill>
                <a:effectLst/>
                <a:latin typeface="Roboto" panose="02000000000000000000" pitchFamily="2" charset="0"/>
              </a:rPr>
              <a:t> and </a:t>
            </a:r>
            <a:r>
              <a:rPr kumimoji="0" lang="en-US" altLang="en-US" sz="2400" b="0" i="0" u="none" strike="noStrike" cap="none" normalizeH="0" baseline="0" dirty="0" err="1">
                <a:ln>
                  <a:noFill/>
                </a:ln>
                <a:solidFill>
                  <a:srgbClr val="212121"/>
                </a:solidFill>
                <a:effectLst/>
                <a:latin typeface="Roboto" panose="02000000000000000000" pitchFamily="2" charset="0"/>
              </a:rPr>
              <a:t>roc_auc_test</a:t>
            </a:r>
            <a:r>
              <a:rPr kumimoji="0" lang="en-US" altLang="en-US" sz="2400" b="0" i="0" u="none" strike="noStrike" cap="none" normalizeH="0" baseline="0" dirty="0">
                <a:ln>
                  <a:noFill/>
                </a:ln>
                <a:solidFill>
                  <a:srgbClr val="212121"/>
                </a:solidFill>
                <a:effectLst/>
                <a:latin typeface="Roboto" panose="02000000000000000000" pitchFamily="2" charset="0"/>
              </a:rPr>
              <a:t> is slightly better than model-1 and model-2</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err="1">
                <a:ln>
                  <a:noFill/>
                </a:ln>
                <a:solidFill>
                  <a:srgbClr val="212121"/>
                </a:solidFill>
                <a:effectLst/>
                <a:latin typeface="Roboto" panose="02000000000000000000" pitchFamily="2" charset="0"/>
              </a:rPr>
              <a:t>Test_auc</a:t>
            </a:r>
            <a:r>
              <a:rPr kumimoji="0" lang="en-US" altLang="en-US" sz="2400" b="0" i="0" u="none" strike="noStrike" cap="none" normalizeH="0" baseline="0" dirty="0">
                <a:ln>
                  <a:noFill/>
                </a:ln>
                <a:solidFill>
                  <a:srgbClr val="212121"/>
                </a:solidFill>
                <a:effectLst/>
                <a:latin typeface="Roboto" panose="02000000000000000000" pitchFamily="2" charset="0"/>
              </a:rPr>
              <a:t> score highest value is 74.54%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18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39899D-15E5-4960-9CE0-81B9EC74E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379" y="3406138"/>
            <a:ext cx="15241" cy="45724"/>
          </a:xfrm>
          <a:prstGeom prst="rect">
            <a:avLst/>
          </a:prstGeom>
        </p:spPr>
      </p:pic>
      <p:pic>
        <p:nvPicPr>
          <p:cNvPr id="5" name="Picture 4">
            <a:extLst>
              <a:ext uri="{FF2B5EF4-FFF2-40B4-BE49-F238E27FC236}">
                <a16:creationId xmlns:a16="http://schemas.microsoft.com/office/drawing/2014/main" id="{8F5846ED-E3B7-4214-B044-E8CAFE3A3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655" y="3390896"/>
            <a:ext cx="106689" cy="76207"/>
          </a:xfrm>
          <a:prstGeom prst="rect">
            <a:avLst/>
          </a:prstGeom>
        </p:spPr>
      </p:pic>
      <p:pic>
        <p:nvPicPr>
          <p:cNvPr id="7" name="Picture 6">
            <a:extLst>
              <a:ext uri="{FF2B5EF4-FFF2-40B4-BE49-F238E27FC236}">
                <a16:creationId xmlns:a16="http://schemas.microsoft.com/office/drawing/2014/main" id="{39C96A52-9EA3-437F-8370-52B752E4C9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59568"/>
            <a:ext cx="12192000" cy="4673117"/>
          </a:xfrm>
          <a:prstGeom prst="rect">
            <a:avLst/>
          </a:prstGeom>
        </p:spPr>
      </p:pic>
      <p:sp>
        <p:nvSpPr>
          <p:cNvPr id="8" name="TextBox 7">
            <a:extLst>
              <a:ext uri="{FF2B5EF4-FFF2-40B4-BE49-F238E27FC236}">
                <a16:creationId xmlns:a16="http://schemas.microsoft.com/office/drawing/2014/main" id="{95203504-D945-46BF-8425-2C24E1A97406}"/>
              </a:ext>
            </a:extLst>
          </p:cNvPr>
          <p:cNvSpPr txBox="1"/>
          <p:nvPr/>
        </p:nvSpPr>
        <p:spPr>
          <a:xfrm>
            <a:off x="2143760" y="909238"/>
            <a:ext cx="9570720" cy="369332"/>
          </a:xfrm>
          <a:prstGeom prst="rect">
            <a:avLst/>
          </a:prstGeom>
          <a:noFill/>
        </p:spPr>
        <p:txBody>
          <a:bodyPr wrap="square" rtlCol="0">
            <a:spAutoFit/>
          </a:bodyPr>
          <a:lstStyle/>
          <a:p>
            <a:r>
              <a:rPr lang="en-IN" dirty="0"/>
              <a:t>ETA ,AUC TRAIN AND AUC TEST FOR MODEL 1</a:t>
            </a:r>
          </a:p>
        </p:txBody>
      </p:sp>
    </p:spTree>
    <p:extLst>
      <p:ext uri="{BB962C8B-B14F-4D97-AF65-F5344CB8AC3E}">
        <p14:creationId xmlns:p14="http://schemas.microsoft.com/office/powerpoint/2010/main" val="118218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8B4B-7360-4549-8017-9187CBA1445B}"/>
              </a:ext>
            </a:extLst>
          </p:cNvPr>
          <p:cNvSpPr>
            <a:spLocks noGrp="1"/>
          </p:cNvSpPr>
          <p:nvPr>
            <p:ph type="title"/>
          </p:nvPr>
        </p:nvSpPr>
        <p:spPr/>
        <p:txBody>
          <a:bodyPr>
            <a:normAutofit fontScale="90000"/>
          </a:bodyPr>
          <a:lstStyle/>
          <a:p>
            <a:r>
              <a:rPr lang="en-IN" sz="2000" dirty="0"/>
              <a:t>ETA  loss decreasing from 0.4362  in 1</a:t>
            </a:r>
            <a:r>
              <a:rPr lang="en-IN" sz="2000" baseline="30000" dirty="0"/>
              <a:t>st</a:t>
            </a:r>
            <a:r>
              <a:rPr lang="en-IN" sz="2000" dirty="0"/>
              <a:t> epoch to 0.3811 in 5</a:t>
            </a:r>
            <a:r>
              <a:rPr lang="en-IN" sz="2000" baseline="30000" dirty="0"/>
              <a:t>th</a:t>
            </a:r>
            <a:r>
              <a:rPr lang="en-IN" sz="2000" dirty="0"/>
              <a:t> epoch</a:t>
            </a:r>
            <a:br>
              <a:rPr lang="en-IN" sz="2000" dirty="0"/>
            </a:br>
            <a:br>
              <a:rPr lang="en-IN" sz="2000" dirty="0"/>
            </a:br>
            <a:r>
              <a:rPr lang="en-IN" sz="2000" dirty="0"/>
              <a:t>AUC train increasing from 0.694 in 1</a:t>
            </a:r>
            <a:r>
              <a:rPr lang="en-IN" sz="2000" baseline="30000" dirty="0"/>
              <a:t>st</a:t>
            </a:r>
            <a:r>
              <a:rPr lang="en-IN" sz="2000" dirty="0"/>
              <a:t> epoch to 0.765 at 5</a:t>
            </a:r>
            <a:r>
              <a:rPr lang="en-IN" sz="2000" baseline="30000" dirty="0"/>
              <a:t>th</a:t>
            </a:r>
            <a:r>
              <a:rPr lang="en-IN" sz="2000" dirty="0"/>
              <a:t> Epoch</a:t>
            </a:r>
            <a:br>
              <a:rPr lang="en-IN" sz="2000" dirty="0"/>
            </a:br>
            <a:br>
              <a:rPr lang="en-IN" sz="2000" dirty="0"/>
            </a:br>
            <a:r>
              <a:rPr lang="en-IN" sz="2000" dirty="0"/>
              <a:t>AUC test increasing from 0.6881 in 1</a:t>
            </a:r>
            <a:r>
              <a:rPr lang="en-IN" sz="2000" baseline="30000" dirty="0"/>
              <a:t>st</a:t>
            </a:r>
            <a:r>
              <a:rPr lang="en-IN" sz="2000" dirty="0"/>
              <a:t> epoch to 0.7334 at 5</a:t>
            </a:r>
            <a:r>
              <a:rPr lang="en-IN" sz="2000" baseline="30000" dirty="0"/>
              <a:t>th</a:t>
            </a:r>
            <a:r>
              <a:rPr lang="en-IN" sz="2000" dirty="0"/>
              <a:t> epoch</a:t>
            </a:r>
          </a:p>
        </p:txBody>
      </p:sp>
      <p:pic>
        <p:nvPicPr>
          <p:cNvPr id="5" name="Content Placeholder 4">
            <a:extLst>
              <a:ext uri="{FF2B5EF4-FFF2-40B4-BE49-F238E27FC236}">
                <a16:creationId xmlns:a16="http://schemas.microsoft.com/office/drawing/2014/main" id="{534E246B-F049-4AA2-981F-9BD2177F86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920" y="2310223"/>
            <a:ext cx="7985000" cy="3887060"/>
          </a:xfrm>
        </p:spPr>
      </p:pic>
    </p:spTree>
    <p:extLst>
      <p:ext uri="{BB962C8B-B14F-4D97-AF65-F5344CB8AC3E}">
        <p14:creationId xmlns:p14="http://schemas.microsoft.com/office/powerpoint/2010/main" val="167377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3EC3-F599-4696-9B3A-D1A8ACEA83E0}"/>
              </a:ext>
            </a:extLst>
          </p:cNvPr>
          <p:cNvSpPr>
            <a:spLocks noGrp="1"/>
          </p:cNvSpPr>
          <p:nvPr>
            <p:ph type="title"/>
          </p:nvPr>
        </p:nvSpPr>
        <p:spPr/>
        <p:txBody>
          <a:bodyPr/>
          <a:lstStyle/>
          <a:p>
            <a:r>
              <a:rPr lang="en-IN" dirty="0"/>
              <a:t>OBSERVATION FOR MODEL -1</a:t>
            </a:r>
          </a:p>
        </p:txBody>
      </p:sp>
      <p:sp>
        <p:nvSpPr>
          <p:cNvPr id="3" name="Content Placeholder 2">
            <a:extLst>
              <a:ext uri="{FF2B5EF4-FFF2-40B4-BE49-F238E27FC236}">
                <a16:creationId xmlns:a16="http://schemas.microsoft.com/office/drawing/2014/main" id="{1C60AA4D-EF7B-47C4-BB17-D5A4025D257B}"/>
              </a:ext>
            </a:extLst>
          </p:cNvPr>
          <p:cNvSpPr>
            <a:spLocks noGrp="1"/>
          </p:cNvSpPr>
          <p:nvPr>
            <p:ph idx="1"/>
          </p:nvPr>
        </p:nvSpPr>
        <p:spPr>
          <a:xfrm>
            <a:off x="838200" y="2664069"/>
            <a:ext cx="9906000" cy="3512894"/>
          </a:xfrm>
        </p:spPr>
        <p:txBody>
          <a:bodyPr/>
          <a:lstStyle/>
          <a:p>
            <a:pPr marL="0" lvl="0" indent="0" eaLnBrk="0" fontAlgn="base" hangingPunct="0">
              <a:lnSpc>
                <a:spcPct val="100000"/>
              </a:lnSpc>
              <a:spcBef>
                <a:spcPct val="0"/>
              </a:spcBef>
              <a:spcAft>
                <a:spcPct val="0"/>
              </a:spcAft>
              <a:buNone/>
            </a:pPr>
            <a:r>
              <a:rPr lang="en-US" altLang="en-US" dirty="0">
                <a:solidFill>
                  <a:srgbClr val="212121"/>
                </a:solidFill>
                <a:latin typeface="var(--colab-chrome-font-family)"/>
              </a:rPr>
              <a:t>1. After every epoch loss is decreasing and AUC score is increasing</a:t>
            </a:r>
          </a:p>
          <a:p>
            <a:pPr marL="0" lvl="0" indent="0" eaLnBrk="0" fontAlgn="base" hangingPunct="0">
              <a:lnSpc>
                <a:spcPct val="100000"/>
              </a:lnSpc>
              <a:spcBef>
                <a:spcPct val="0"/>
              </a:spcBef>
              <a:spcAft>
                <a:spcPct val="0"/>
              </a:spcAft>
              <a:buNone/>
            </a:pPr>
            <a:endParaRPr lang="en-US" altLang="en-US" dirty="0">
              <a:solidFill>
                <a:srgbClr val="212121"/>
              </a:solidFill>
              <a:latin typeface="var(--colab-chrome-font-family)"/>
            </a:endParaRPr>
          </a:p>
          <a:p>
            <a:pPr marL="0" lvl="0" indent="0" eaLnBrk="0" fontAlgn="base" hangingPunct="0">
              <a:lnSpc>
                <a:spcPct val="100000"/>
              </a:lnSpc>
              <a:spcBef>
                <a:spcPct val="0"/>
              </a:spcBef>
              <a:spcAft>
                <a:spcPct val="0"/>
              </a:spcAft>
              <a:buNone/>
            </a:pPr>
            <a:r>
              <a:rPr lang="en-US" altLang="en-US" dirty="0">
                <a:solidFill>
                  <a:srgbClr val="212121"/>
                </a:solidFill>
                <a:latin typeface="var(--colab-chrome-font-family)"/>
              </a:rPr>
              <a:t>2. From epoch 4 to 5 </a:t>
            </a:r>
            <a:r>
              <a:rPr lang="en-US" altLang="en-US" dirty="0" err="1">
                <a:solidFill>
                  <a:srgbClr val="212121"/>
                </a:solidFill>
                <a:latin typeface="var(--colab-chrome-font-family)"/>
              </a:rPr>
              <a:t>roc_auc_train</a:t>
            </a:r>
            <a:r>
              <a:rPr lang="en-US" altLang="en-US" dirty="0">
                <a:solidFill>
                  <a:srgbClr val="212121"/>
                </a:solidFill>
                <a:latin typeface="var(--colab-chrome-font-family)"/>
              </a:rPr>
              <a:t> is increased but </a:t>
            </a:r>
            <a:r>
              <a:rPr lang="en-US" altLang="en-US" dirty="0" err="1">
                <a:solidFill>
                  <a:srgbClr val="212121"/>
                </a:solidFill>
                <a:latin typeface="var(--colab-chrome-font-family)"/>
              </a:rPr>
              <a:t>roc_auc_test</a:t>
            </a:r>
            <a:r>
              <a:rPr lang="en-US" altLang="en-US" dirty="0">
                <a:solidFill>
                  <a:srgbClr val="212121"/>
                </a:solidFill>
                <a:latin typeface="var(--colab-chrome-font-family)"/>
              </a:rPr>
              <a:t> slightly decreased.</a:t>
            </a:r>
          </a:p>
          <a:p>
            <a:pPr marL="0" lvl="0" indent="0" eaLnBrk="0" fontAlgn="base" hangingPunct="0">
              <a:lnSpc>
                <a:spcPct val="100000"/>
              </a:lnSpc>
              <a:spcBef>
                <a:spcPct val="0"/>
              </a:spcBef>
              <a:spcAft>
                <a:spcPct val="0"/>
              </a:spcAft>
              <a:buNone/>
            </a:pPr>
            <a:endParaRPr lang="en-US" altLang="en-US" dirty="0">
              <a:solidFill>
                <a:srgbClr val="212121"/>
              </a:solidFill>
              <a:latin typeface="var(--colab-chrome-font-family)"/>
            </a:endParaRPr>
          </a:p>
          <a:p>
            <a:pPr marL="0" lvl="0" indent="0" eaLnBrk="0" fontAlgn="base" hangingPunct="0">
              <a:lnSpc>
                <a:spcPct val="100000"/>
              </a:lnSpc>
              <a:spcBef>
                <a:spcPct val="0"/>
              </a:spcBef>
              <a:spcAft>
                <a:spcPct val="0"/>
              </a:spcAft>
              <a:buNone/>
            </a:pPr>
            <a:r>
              <a:rPr lang="en-US" altLang="en-US" dirty="0">
                <a:solidFill>
                  <a:srgbClr val="212121"/>
                </a:solidFill>
                <a:latin typeface="var(--colab-chrome-font-family)"/>
              </a:rPr>
              <a:t>3. Highest </a:t>
            </a:r>
            <a:r>
              <a:rPr lang="en-US" altLang="en-US" dirty="0" err="1">
                <a:solidFill>
                  <a:srgbClr val="212121"/>
                </a:solidFill>
                <a:latin typeface="var(--colab-chrome-font-family)"/>
              </a:rPr>
              <a:t>AUC_train</a:t>
            </a:r>
            <a:r>
              <a:rPr lang="en-US" altLang="en-US" dirty="0">
                <a:solidFill>
                  <a:srgbClr val="212121"/>
                </a:solidFill>
                <a:latin typeface="var(--colab-chrome-font-family)"/>
              </a:rPr>
              <a:t> is - 0.7526 and </a:t>
            </a:r>
            <a:r>
              <a:rPr lang="en-US" altLang="en-US" dirty="0" err="1">
                <a:solidFill>
                  <a:srgbClr val="212121"/>
                </a:solidFill>
                <a:latin typeface="var(--colab-chrome-font-family)"/>
              </a:rPr>
              <a:t>AUC_test</a:t>
            </a:r>
            <a:r>
              <a:rPr lang="en-US" altLang="en-US" dirty="0">
                <a:solidFill>
                  <a:srgbClr val="212121"/>
                </a:solidFill>
                <a:latin typeface="var(--colab-chrome-font-family)"/>
              </a:rPr>
              <a:t> is -0.7334</a:t>
            </a:r>
          </a:p>
          <a:p>
            <a:endParaRPr lang="en-IN" dirty="0"/>
          </a:p>
        </p:txBody>
      </p:sp>
      <p:sp>
        <p:nvSpPr>
          <p:cNvPr id="10" name="Rectangle 7">
            <a:extLst>
              <a:ext uri="{FF2B5EF4-FFF2-40B4-BE49-F238E27FC236}">
                <a16:creationId xmlns:a16="http://schemas.microsoft.com/office/drawing/2014/main" id="{2544A75F-BC12-4BB9-A001-2AFE6ACC0C25}"/>
              </a:ext>
            </a:extLst>
          </p:cNvPr>
          <p:cNvSpPr>
            <a:spLocks noChangeArrowheads="1"/>
          </p:cNvSpPr>
          <p:nvPr/>
        </p:nvSpPr>
        <p:spPr bwMode="auto">
          <a:xfrm>
            <a:off x="0" y="0"/>
            <a:ext cx="927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121"/>
                </a:solidFill>
                <a:effectLst/>
                <a:latin typeface="var(--colab-chrome-font-family)"/>
              </a:rPr>
              <a:t>Observations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F168E09D-EC50-4288-803C-5996E3E74825}"/>
              </a:ext>
            </a:extLst>
          </p:cNvPr>
          <p:cNvSpPr>
            <a:spLocks noChangeArrowheads="1"/>
          </p:cNvSpPr>
          <p:nvPr/>
        </p:nvSpPr>
        <p:spPr bwMode="auto">
          <a:xfrm>
            <a:off x="0" y="0"/>
            <a:ext cx="9271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9108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3824-32C7-4AAD-958C-D05B5A3E3321}"/>
              </a:ext>
            </a:extLst>
          </p:cNvPr>
          <p:cNvSpPr>
            <a:spLocks noGrp="1"/>
          </p:cNvSpPr>
          <p:nvPr>
            <p:ph type="title"/>
          </p:nvPr>
        </p:nvSpPr>
        <p:spPr>
          <a:xfrm>
            <a:off x="838200" y="265905"/>
            <a:ext cx="10515600" cy="1325563"/>
          </a:xfrm>
        </p:spPr>
        <p:txBody>
          <a:bodyPr>
            <a:normAutofit fontScale="90000"/>
          </a:bodyPr>
          <a:lstStyle/>
          <a:p>
            <a:r>
              <a:rPr lang="en-IN" sz="4000" dirty="0"/>
              <a:t>MODEL</a:t>
            </a:r>
            <a:r>
              <a:rPr lang="en-IN" dirty="0"/>
              <a:t> 2</a:t>
            </a:r>
            <a:br>
              <a:rPr lang="en-IN" dirty="0"/>
            </a:br>
            <a:r>
              <a:rPr lang="en-IN" dirty="0"/>
              <a:t>  </a:t>
            </a:r>
            <a:r>
              <a:rPr lang="en-IN" sz="2000" b="1" dirty="0"/>
              <a:t>ETA ,AUC TRAIN AND AUC TEST FOR MODEL 2</a:t>
            </a:r>
            <a:br>
              <a:rPr lang="en-IN" sz="2000" b="1" dirty="0"/>
            </a:br>
            <a:endParaRPr lang="en-IN" sz="2000" b="1" dirty="0"/>
          </a:p>
        </p:txBody>
      </p:sp>
      <p:pic>
        <p:nvPicPr>
          <p:cNvPr id="11" name="Content Placeholder 10">
            <a:extLst>
              <a:ext uri="{FF2B5EF4-FFF2-40B4-BE49-F238E27FC236}">
                <a16:creationId xmlns:a16="http://schemas.microsoft.com/office/drawing/2014/main" id="{2AA7BB56-C4D7-482A-8D4D-554184687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3679"/>
            <a:ext cx="7442200" cy="2987039"/>
          </a:xfrm>
        </p:spPr>
      </p:pic>
      <p:sp>
        <p:nvSpPr>
          <p:cNvPr id="8" name="Rectangle 5">
            <a:extLst>
              <a:ext uri="{FF2B5EF4-FFF2-40B4-BE49-F238E27FC236}">
                <a16:creationId xmlns:a16="http://schemas.microsoft.com/office/drawing/2014/main" id="{1E25B546-C4F8-4F38-B68B-2E1A153C843D}"/>
              </a:ext>
            </a:extLst>
          </p:cNvPr>
          <p:cNvSpPr>
            <a:spLocks noChangeArrowheads="1"/>
          </p:cNvSpPr>
          <p:nvPr/>
        </p:nvSpPr>
        <p:spPr bwMode="auto">
          <a:xfrm>
            <a:off x="0" y="0"/>
            <a:ext cx="9271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5EA59033-9B49-4183-A560-DAC893D411E6}"/>
              </a:ext>
            </a:extLst>
          </p:cNvPr>
          <p:cNvSpPr>
            <a:spLocks noChangeArrowheads="1"/>
          </p:cNvSpPr>
          <p:nvPr/>
        </p:nvSpPr>
        <p:spPr bwMode="auto">
          <a:xfrm>
            <a:off x="0" y="-334041"/>
            <a:ext cx="184731" cy="668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21212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67A59665-4099-4221-97C5-2FF22CC80A57}"/>
              </a:ext>
            </a:extLst>
          </p:cNvPr>
          <p:cNvSpPr txBox="1"/>
          <p:nvPr/>
        </p:nvSpPr>
        <p:spPr>
          <a:xfrm>
            <a:off x="980440" y="4226559"/>
            <a:ext cx="9768840" cy="2031325"/>
          </a:xfrm>
          <a:prstGeom prst="rect">
            <a:avLst/>
          </a:prstGeom>
          <a:noFill/>
        </p:spPr>
        <p:txBody>
          <a:bodyPr wrap="square">
            <a:spAutoFit/>
          </a:bodyPr>
          <a:lstStyle/>
          <a:p>
            <a:endParaRPr lang="en-IN" sz="1800" dirty="0"/>
          </a:p>
          <a:p>
            <a:endParaRPr lang="en-IN" dirty="0"/>
          </a:p>
          <a:p>
            <a:r>
              <a:rPr lang="en-IN" sz="1800" dirty="0"/>
              <a:t>ETA loss decreasing from 0.4305 in 1</a:t>
            </a:r>
            <a:r>
              <a:rPr lang="en-IN" sz="1800" baseline="30000" dirty="0"/>
              <a:t>st</a:t>
            </a:r>
            <a:r>
              <a:rPr lang="en-IN" sz="1800" dirty="0"/>
              <a:t> epoch to 0.3728in 5</a:t>
            </a:r>
            <a:r>
              <a:rPr lang="en-IN" sz="1800" baseline="30000" dirty="0"/>
              <a:t>th</a:t>
            </a:r>
            <a:r>
              <a:rPr lang="en-IN" sz="1800" dirty="0"/>
              <a:t> epoch</a:t>
            </a:r>
            <a:br>
              <a:rPr lang="en-IN" sz="1800" dirty="0"/>
            </a:br>
            <a:br>
              <a:rPr lang="en-IN" sz="1800" dirty="0"/>
            </a:br>
            <a:r>
              <a:rPr lang="en-IN" sz="1800" dirty="0"/>
              <a:t>AUC train increasing from 0.7038 in 1</a:t>
            </a:r>
            <a:r>
              <a:rPr lang="en-IN" sz="1800" baseline="30000" dirty="0"/>
              <a:t>st</a:t>
            </a:r>
            <a:r>
              <a:rPr lang="en-IN" sz="1800" dirty="0"/>
              <a:t> epoch to 0.7661 at 5</a:t>
            </a:r>
            <a:r>
              <a:rPr lang="en-IN" sz="1800" baseline="30000" dirty="0"/>
              <a:t>th</a:t>
            </a:r>
            <a:r>
              <a:rPr lang="en-IN" sz="1800" dirty="0"/>
              <a:t> Epoch</a:t>
            </a:r>
            <a:br>
              <a:rPr lang="en-IN" sz="1800" dirty="0"/>
            </a:br>
            <a:br>
              <a:rPr lang="en-IN" sz="1800" dirty="0"/>
            </a:br>
            <a:r>
              <a:rPr lang="en-IN" sz="1800" dirty="0"/>
              <a:t>AUC test increasing from 0.6986 in 1</a:t>
            </a:r>
            <a:r>
              <a:rPr lang="en-IN" sz="1800" baseline="30000" dirty="0"/>
              <a:t>st</a:t>
            </a:r>
            <a:r>
              <a:rPr lang="en-IN" sz="1800" dirty="0"/>
              <a:t> epoch to 0.739at 5</a:t>
            </a:r>
            <a:r>
              <a:rPr lang="en-IN" sz="1800" baseline="30000" dirty="0"/>
              <a:t>th</a:t>
            </a:r>
            <a:r>
              <a:rPr lang="en-IN" sz="1800" dirty="0"/>
              <a:t> epoch</a:t>
            </a:r>
            <a:endParaRPr lang="en-IN" dirty="0"/>
          </a:p>
        </p:txBody>
      </p:sp>
    </p:spTree>
    <p:extLst>
      <p:ext uri="{BB962C8B-B14F-4D97-AF65-F5344CB8AC3E}">
        <p14:creationId xmlns:p14="http://schemas.microsoft.com/office/powerpoint/2010/main" val="414829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8CDD9B0F-4624-4322-9F3F-2EC49D09D9BA}"/>
              </a:ext>
            </a:extLst>
          </p:cNvPr>
          <p:cNvSpPr>
            <a:spLocks noChangeArrowheads="1"/>
          </p:cNvSpPr>
          <p:nvPr/>
        </p:nvSpPr>
        <p:spPr bwMode="auto">
          <a:xfrm>
            <a:off x="1209040" y="1028188"/>
            <a:ext cx="9773920" cy="622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12121"/>
                </a:solidFill>
                <a:effectLst/>
                <a:latin typeface="var(--colab-chrome-font-family)"/>
              </a:rPr>
              <a:t>OBSERVATIONS</a:t>
            </a:r>
            <a:r>
              <a:rPr kumimoji="0" lang="en-US" altLang="en-US" sz="4000" b="0" i="0" u="none" strike="noStrike" cap="none" normalizeH="0" dirty="0">
                <a:ln>
                  <a:noFill/>
                </a:ln>
                <a:solidFill>
                  <a:srgbClr val="212121"/>
                </a:solidFill>
                <a:effectLst/>
                <a:latin typeface="var(--colab-chrome-font-family)"/>
              </a:rPr>
              <a:t> FOR MODEL - 2</a:t>
            </a:r>
            <a:endParaRPr kumimoji="0" lang="en-US" altLang="en-US" sz="4000" b="0" i="0" u="none" strike="noStrike" cap="none" normalizeH="0" baseline="0" dirty="0">
              <a:ln>
                <a:noFill/>
              </a:ln>
              <a:solidFill>
                <a:srgbClr val="21212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12121"/>
              </a:solidFill>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21212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12121"/>
              </a:solidFill>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21212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12121"/>
              </a:solidFill>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121"/>
                </a:solidFill>
                <a:effectLst/>
                <a:latin typeface="var(--colab-chrome-font-family)"/>
              </a:rPr>
              <a:t>1. On every epoch loss is decreasing.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21212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121"/>
                </a:solidFill>
                <a:effectLst/>
                <a:latin typeface="var(--colab-chrome-font-family)"/>
              </a:rPr>
              <a:t>2. </a:t>
            </a:r>
            <a:r>
              <a:rPr kumimoji="0" lang="en-US" altLang="en-US" sz="2800" b="0" i="0" u="none" strike="noStrike" cap="none" normalizeH="0" baseline="0" dirty="0" err="1">
                <a:ln>
                  <a:noFill/>
                </a:ln>
                <a:solidFill>
                  <a:srgbClr val="212121"/>
                </a:solidFill>
                <a:effectLst/>
                <a:latin typeface="var(--colab-chrome-font-family)"/>
              </a:rPr>
              <a:t>roc_auc_train</a:t>
            </a:r>
            <a:r>
              <a:rPr kumimoji="0" lang="en-US" altLang="en-US" sz="2800" b="0" i="0" u="none" strike="noStrike" cap="none" normalizeH="0" baseline="0" dirty="0">
                <a:ln>
                  <a:noFill/>
                </a:ln>
                <a:solidFill>
                  <a:srgbClr val="212121"/>
                </a:solidFill>
                <a:effectLst/>
                <a:latin typeface="var(--colab-chrome-font-family)"/>
              </a:rPr>
              <a:t> and </a:t>
            </a:r>
            <a:r>
              <a:rPr kumimoji="0" lang="en-US" altLang="en-US" sz="2800" b="0" i="0" u="none" strike="noStrike" cap="none" normalizeH="0" baseline="0" dirty="0" err="1">
                <a:ln>
                  <a:noFill/>
                </a:ln>
                <a:solidFill>
                  <a:srgbClr val="212121"/>
                </a:solidFill>
                <a:effectLst/>
                <a:latin typeface="var(--colab-chrome-font-family)"/>
              </a:rPr>
              <a:t>roc_auc_test</a:t>
            </a:r>
            <a:r>
              <a:rPr kumimoji="0" lang="en-US" altLang="en-US" sz="2800" b="0" i="0" u="none" strike="noStrike" cap="none" normalizeH="0" baseline="0" dirty="0">
                <a:ln>
                  <a:noFill/>
                </a:ln>
                <a:solidFill>
                  <a:srgbClr val="212121"/>
                </a:solidFill>
                <a:effectLst/>
                <a:latin typeface="var(--colab-chrome-font-family)"/>
              </a:rPr>
              <a:t> is slightly better than model-1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212121"/>
              </a:solidFill>
              <a:effectLst/>
              <a:latin typeface="var(--colab-chrom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121"/>
                </a:solidFill>
                <a:effectLst/>
                <a:latin typeface="var(--colab-chrome-font-family)"/>
              </a:rPr>
              <a:t>3. highest </a:t>
            </a:r>
            <a:r>
              <a:rPr kumimoji="0" lang="en-US" altLang="en-US" sz="2800" b="0" i="0" u="none" strike="noStrike" cap="none" normalizeH="0" baseline="0" dirty="0" err="1">
                <a:ln>
                  <a:noFill/>
                </a:ln>
                <a:solidFill>
                  <a:srgbClr val="212121"/>
                </a:solidFill>
                <a:effectLst/>
                <a:latin typeface="var(--colab-chrome-font-family)"/>
              </a:rPr>
              <a:t>auc_train</a:t>
            </a:r>
            <a:r>
              <a:rPr kumimoji="0" lang="en-US" altLang="en-US" sz="2800" b="0" i="0" u="none" strike="noStrike" cap="none" normalizeH="0" baseline="0" dirty="0">
                <a:ln>
                  <a:noFill/>
                </a:ln>
                <a:solidFill>
                  <a:srgbClr val="212121"/>
                </a:solidFill>
                <a:effectLst/>
                <a:latin typeface="var(--colab-chrome-font-family)"/>
              </a:rPr>
              <a:t> </a:t>
            </a:r>
            <a:r>
              <a:rPr kumimoji="0" lang="en-US" altLang="en-US" sz="2800" b="0" i="0" u="none" strike="noStrike" cap="none" normalizeH="0" dirty="0">
                <a:ln>
                  <a:noFill/>
                </a:ln>
                <a:solidFill>
                  <a:srgbClr val="212121"/>
                </a:solidFill>
                <a:effectLst/>
                <a:latin typeface="var(--colab-chrome-font-family)"/>
              </a:rPr>
              <a:t> = </a:t>
            </a:r>
            <a:r>
              <a:rPr kumimoji="0" lang="en-US" altLang="en-US" sz="2800" b="0" i="0" u="none" strike="noStrike" cap="none" normalizeH="0" baseline="0" dirty="0">
                <a:ln>
                  <a:noFill/>
                </a:ln>
                <a:solidFill>
                  <a:srgbClr val="212121"/>
                </a:solidFill>
                <a:effectLst/>
                <a:latin typeface="var(--colab-chrome-font-family)"/>
              </a:rPr>
              <a:t>0.7661 and </a:t>
            </a:r>
            <a:r>
              <a:rPr kumimoji="0" lang="en-US" altLang="en-US" sz="2800" b="0" i="0" u="none" strike="noStrike" cap="none" normalizeH="0" baseline="0" dirty="0" err="1">
                <a:ln>
                  <a:noFill/>
                </a:ln>
                <a:solidFill>
                  <a:srgbClr val="212121"/>
                </a:solidFill>
                <a:effectLst/>
                <a:latin typeface="var(--colab-chrome-font-family)"/>
              </a:rPr>
              <a:t>auc_test</a:t>
            </a:r>
            <a:r>
              <a:rPr kumimoji="0" lang="en-US" altLang="en-US" sz="2800" b="0" i="0" u="none" strike="noStrike" cap="none" normalizeH="0" baseline="0" dirty="0">
                <a:ln>
                  <a:noFill/>
                </a:ln>
                <a:solidFill>
                  <a:srgbClr val="212121"/>
                </a:solidFill>
                <a:effectLst/>
                <a:latin typeface="var(--colab-chrome-font-family)"/>
              </a:rPr>
              <a:t> </a:t>
            </a:r>
            <a:r>
              <a:rPr kumimoji="0" lang="en-US" altLang="en-US" sz="2800" b="0" i="0" u="none" strike="noStrike" cap="none" normalizeH="0" dirty="0">
                <a:ln>
                  <a:noFill/>
                </a:ln>
                <a:solidFill>
                  <a:srgbClr val="212121"/>
                </a:solidFill>
                <a:effectLst/>
                <a:latin typeface="var(--colab-chrome-font-family)"/>
              </a:rPr>
              <a:t> = </a:t>
            </a:r>
            <a:r>
              <a:rPr kumimoji="0" lang="en-US" altLang="en-US" sz="2800" b="0" i="0" u="none" strike="noStrike" cap="none" normalizeH="0" baseline="0" dirty="0">
                <a:ln>
                  <a:noFill/>
                </a:ln>
                <a:solidFill>
                  <a:srgbClr val="212121"/>
                </a:solidFill>
                <a:effectLst/>
                <a:latin typeface="var(--colab-chrome-font-family)"/>
              </a:rPr>
              <a:t>0 .739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187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36F831-E5B0-4AF8-A1A1-F5A75E4087D2}"/>
              </a:ext>
            </a:extLst>
          </p:cNvPr>
          <p:cNvSpPr txBox="1"/>
          <p:nvPr/>
        </p:nvSpPr>
        <p:spPr>
          <a:xfrm>
            <a:off x="528320" y="450334"/>
            <a:ext cx="6096000" cy="769441"/>
          </a:xfrm>
          <a:prstGeom prst="rect">
            <a:avLst/>
          </a:prstGeom>
          <a:noFill/>
        </p:spPr>
        <p:txBody>
          <a:bodyPr wrap="square">
            <a:spAutoFit/>
          </a:bodyPr>
          <a:lstStyle/>
          <a:p>
            <a:pPr algn="l"/>
            <a:r>
              <a:rPr lang="en-IN" sz="4400" b="0" i="0" dirty="0">
                <a:solidFill>
                  <a:srgbClr val="212121"/>
                </a:solidFill>
                <a:effectLst/>
                <a:latin typeface="Roboto" panose="02000000000000000000" pitchFamily="2" charset="0"/>
              </a:rPr>
              <a:t>Model-3</a:t>
            </a:r>
          </a:p>
        </p:txBody>
      </p:sp>
      <p:sp>
        <p:nvSpPr>
          <p:cNvPr id="5" name="TextBox 4">
            <a:extLst>
              <a:ext uri="{FF2B5EF4-FFF2-40B4-BE49-F238E27FC236}">
                <a16:creationId xmlns:a16="http://schemas.microsoft.com/office/drawing/2014/main" id="{F3C6D50D-5C79-4714-A5AB-CCC31F21EC34}"/>
              </a:ext>
            </a:extLst>
          </p:cNvPr>
          <p:cNvSpPr txBox="1"/>
          <p:nvPr/>
        </p:nvSpPr>
        <p:spPr>
          <a:xfrm>
            <a:off x="528320" y="1524000"/>
            <a:ext cx="8615680" cy="369332"/>
          </a:xfrm>
          <a:prstGeom prst="rect">
            <a:avLst/>
          </a:prstGeom>
          <a:noFill/>
        </p:spPr>
        <p:txBody>
          <a:bodyPr wrap="square">
            <a:spAutoFit/>
          </a:bodyPr>
          <a:lstStyle/>
          <a:p>
            <a:r>
              <a:rPr lang="en-US" b="0" dirty="0">
                <a:solidFill>
                  <a:srgbClr val="A31515"/>
                </a:solidFill>
                <a:effectLst/>
                <a:latin typeface="Courier New" panose="02070309020205020404" pitchFamily="49" charset="0"/>
              </a:rPr>
              <a:t>multi_input_and_output_model.png</a:t>
            </a:r>
            <a:endParaRPr lang="en-US" b="0" dirty="0">
              <a:solidFill>
                <a:srgbClr val="000000"/>
              </a:solidFill>
              <a:effectLst/>
              <a:latin typeface="Courier New" panose="02070309020205020404" pitchFamily="49" charset="0"/>
            </a:endParaRPr>
          </a:p>
        </p:txBody>
      </p:sp>
      <p:pic>
        <p:nvPicPr>
          <p:cNvPr id="7" name="Picture 6">
            <a:extLst>
              <a:ext uri="{FF2B5EF4-FFF2-40B4-BE49-F238E27FC236}">
                <a16:creationId xmlns:a16="http://schemas.microsoft.com/office/drawing/2014/main" id="{E686BD4F-7BA2-4312-89E7-6C9885480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383" y="2197557"/>
            <a:ext cx="6508559" cy="1907083"/>
          </a:xfrm>
          <a:prstGeom prst="rect">
            <a:avLst/>
          </a:prstGeom>
        </p:spPr>
      </p:pic>
      <p:pic>
        <p:nvPicPr>
          <p:cNvPr id="11" name="Picture 10">
            <a:extLst>
              <a:ext uri="{FF2B5EF4-FFF2-40B4-BE49-F238E27FC236}">
                <a16:creationId xmlns:a16="http://schemas.microsoft.com/office/drawing/2014/main" id="{361BAA34-72F8-4FFE-A107-62BB1FB55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217" y="4104640"/>
            <a:ext cx="4239463" cy="701040"/>
          </a:xfrm>
          <a:prstGeom prst="rect">
            <a:avLst/>
          </a:prstGeom>
        </p:spPr>
      </p:pic>
      <p:pic>
        <p:nvPicPr>
          <p:cNvPr id="13" name="Picture 12">
            <a:extLst>
              <a:ext uri="{FF2B5EF4-FFF2-40B4-BE49-F238E27FC236}">
                <a16:creationId xmlns:a16="http://schemas.microsoft.com/office/drawing/2014/main" id="{C44B30C0-E116-4CFD-B26C-292741EFF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0329" y="4805680"/>
            <a:ext cx="3774666" cy="1601986"/>
          </a:xfrm>
          <a:prstGeom prst="rect">
            <a:avLst/>
          </a:prstGeom>
        </p:spPr>
      </p:pic>
    </p:spTree>
    <p:extLst>
      <p:ext uri="{BB962C8B-B14F-4D97-AF65-F5344CB8AC3E}">
        <p14:creationId xmlns:p14="http://schemas.microsoft.com/office/powerpoint/2010/main" val="400701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E0FA4F-B2A3-4979-A241-2FC962513553}"/>
              </a:ext>
            </a:extLst>
          </p:cNvPr>
          <p:cNvSpPr txBox="1"/>
          <p:nvPr/>
        </p:nvSpPr>
        <p:spPr>
          <a:xfrm>
            <a:off x="579120" y="582414"/>
            <a:ext cx="5090160" cy="369332"/>
          </a:xfrm>
          <a:prstGeom prst="rect">
            <a:avLst/>
          </a:prstGeom>
          <a:noFill/>
        </p:spPr>
        <p:txBody>
          <a:bodyPr wrap="square">
            <a:spAutoFit/>
          </a:bodyPr>
          <a:lstStyle/>
          <a:p>
            <a:r>
              <a:rPr lang="en-IN" dirty="0"/>
              <a:t>ETA ,AUC TRAIN AND AUC TEST FOR MODEL 3</a:t>
            </a:r>
          </a:p>
        </p:txBody>
      </p:sp>
      <p:pic>
        <p:nvPicPr>
          <p:cNvPr id="5" name="Picture 4">
            <a:extLst>
              <a:ext uri="{FF2B5EF4-FFF2-40B4-BE49-F238E27FC236}">
                <a16:creationId xmlns:a16="http://schemas.microsoft.com/office/drawing/2014/main" id="{4DC9C866-F073-4DD7-A57F-121E7E845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 y="1260985"/>
            <a:ext cx="9137172" cy="2872989"/>
          </a:xfrm>
          <a:prstGeom prst="rect">
            <a:avLst/>
          </a:prstGeom>
        </p:spPr>
      </p:pic>
      <p:sp>
        <p:nvSpPr>
          <p:cNvPr id="7" name="TextBox 6">
            <a:extLst>
              <a:ext uri="{FF2B5EF4-FFF2-40B4-BE49-F238E27FC236}">
                <a16:creationId xmlns:a16="http://schemas.microsoft.com/office/drawing/2014/main" id="{6FAD72F5-3BD8-4852-A573-694DA6FD7C7C}"/>
              </a:ext>
            </a:extLst>
          </p:cNvPr>
          <p:cNvSpPr txBox="1"/>
          <p:nvPr/>
        </p:nvSpPr>
        <p:spPr>
          <a:xfrm>
            <a:off x="1178560" y="4443213"/>
            <a:ext cx="8537732" cy="1754326"/>
          </a:xfrm>
          <a:prstGeom prst="rect">
            <a:avLst/>
          </a:prstGeom>
          <a:noFill/>
        </p:spPr>
        <p:txBody>
          <a:bodyPr wrap="square">
            <a:spAutoFit/>
          </a:bodyPr>
          <a:lstStyle/>
          <a:p>
            <a:endParaRPr lang="en-IN" dirty="0"/>
          </a:p>
          <a:p>
            <a:r>
              <a:rPr lang="en-IN" sz="1800" dirty="0"/>
              <a:t>ETA loss decreasing from 0.4281 in 1</a:t>
            </a:r>
            <a:r>
              <a:rPr lang="en-IN" sz="1800" baseline="30000" dirty="0"/>
              <a:t>st</a:t>
            </a:r>
            <a:r>
              <a:rPr lang="en-IN" sz="1800" dirty="0"/>
              <a:t> epoch to 0.3760in 5</a:t>
            </a:r>
            <a:r>
              <a:rPr lang="en-IN" sz="1800" baseline="30000" dirty="0"/>
              <a:t>th</a:t>
            </a:r>
            <a:r>
              <a:rPr lang="en-IN" sz="1800" dirty="0"/>
              <a:t> epoch</a:t>
            </a:r>
            <a:br>
              <a:rPr lang="en-IN" sz="1800" dirty="0"/>
            </a:br>
            <a:br>
              <a:rPr lang="en-IN" sz="1800" dirty="0"/>
            </a:br>
            <a:r>
              <a:rPr lang="en-IN" sz="1800" dirty="0"/>
              <a:t>AUC train increasing from 0.6983 in 1</a:t>
            </a:r>
            <a:r>
              <a:rPr lang="en-IN" sz="1800" baseline="30000" dirty="0"/>
              <a:t>st</a:t>
            </a:r>
            <a:r>
              <a:rPr lang="en-IN" sz="1800" dirty="0"/>
              <a:t> epoch to 0.7675 at 5</a:t>
            </a:r>
            <a:r>
              <a:rPr lang="en-IN" sz="1800" baseline="30000" dirty="0"/>
              <a:t>th</a:t>
            </a:r>
            <a:r>
              <a:rPr lang="en-IN" sz="1800" dirty="0"/>
              <a:t> Epoch</a:t>
            </a:r>
            <a:br>
              <a:rPr lang="en-IN" sz="1800" dirty="0"/>
            </a:br>
            <a:br>
              <a:rPr lang="en-IN" sz="1800" dirty="0"/>
            </a:br>
            <a:r>
              <a:rPr lang="en-IN" sz="1800" dirty="0"/>
              <a:t>AUC test increasing from 0.6914 in 1</a:t>
            </a:r>
            <a:r>
              <a:rPr lang="en-IN" sz="1800" baseline="30000" dirty="0"/>
              <a:t>st</a:t>
            </a:r>
            <a:r>
              <a:rPr lang="en-IN" sz="1800" dirty="0"/>
              <a:t> epoch to 0.7454 at 5</a:t>
            </a:r>
            <a:r>
              <a:rPr lang="en-IN" sz="1800" baseline="30000" dirty="0"/>
              <a:t>th</a:t>
            </a:r>
            <a:r>
              <a:rPr lang="en-IN" sz="1800" dirty="0"/>
              <a:t> epoch</a:t>
            </a:r>
            <a:endParaRPr lang="en-IN" dirty="0"/>
          </a:p>
        </p:txBody>
      </p:sp>
    </p:spTree>
    <p:extLst>
      <p:ext uri="{BB962C8B-B14F-4D97-AF65-F5344CB8AC3E}">
        <p14:creationId xmlns:p14="http://schemas.microsoft.com/office/powerpoint/2010/main" val="144318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FCAB3A-83CE-46C9-81FB-D15B3679F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 y="548640"/>
            <a:ext cx="11480800" cy="5547360"/>
          </a:xfrm>
          <a:prstGeom prst="rect">
            <a:avLst/>
          </a:prstGeom>
        </p:spPr>
      </p:pic>
    </p:spTree>
    <p:extLst>
      <p:ext uri="{BB962C8B-B14F-4D97-AF65-F5344CB8AC3E}">
        <p14:creationId xmlns:p14="http://schemas.microsoft.com/office/powerpoint/2010/main" val="3671963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328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Roboto</vt:lpstr>
      <vt:lpstr>var(--colab-chrome-font-family)</vt:lpstr>
      <vt:lpstr>Office Theme</vt:lpstr>
      <vt:lpstr>LSDM ON DONAR CHOOSE </vt:lpstr>
      <vt:lpstr>PowerPoint Presentation</vt:lpstr>
      <vt:lpstr>ETA  loss decreasing from 0.4362  in 1st epoch to 0.3811 in 5th epoch  AUC train increasing from 0.694 in 1st epoch to 0.765 at 5th Epoch  AUC test increasing from 0.6881 in 1st epoch to 0.7334 at 5th epoch</vt:lpstr>
      <vt:lpstr>OBSERVATION FOR MODEL -1</vt:lpstr>
      <vt:lpstr>MODEL 2   ETA ,AUC TRAIN AND AUC TEST FOR MODEL 2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LSDM ON DONAR CHOOSE</dc:title>
  <dc:creator>abhi.venkataraman@outlook.com</dc:creator>
  <cp:lastModifiedBy>abhi.venkataraman@outlook.com</cp:lastModifiedBy>
  <cp:revision>10</cp:revision>
  <dcterms:created xsi:type="dcterms:W3CDTF">2021-05-31T08:09:57Z</dcterms:created>
  <dcterms:modified xsi:type="dcterms:W3CDTF">2021-05-31T09:30:59Z</dcterms:modified>
</cp:coreProperties>
</file>