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6" r:id="rId3"/>
    <p:sldId id="257" r:id="rId4"/>
    <p:sldId id="258" r:id="rId5"/>
    <p:sldId id="271" r:id="rId6"/>
    <p:sldId id="272" r:id="rId7"/>
    <p:sldId id="25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33303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 </a:t>
            </a:r>
            <a:r>
              <a:rPr lang="en-GB" dirty="0" smtClean="0"/>
              <a:t>Analysis of Pizza Sales Data using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/>
              <a:t>                               </a:t>
            </a:r>
            <a:r>
              <a:rPr lang="en-GB" dirty="0" smtClean="0">
                <a:solidFill>
                  <a:srgbClr val="FF0000"/>
                </a:solidFill>
              </a:rPr>
              <a:t>SQL</a:t>
            </a:r>
            <a:r>
              <a:rPr lang="en-GB" dirty="0" smtClean="0"/>
              <a:t/>
            </a:r>
            <a:br>
              <a:rPr lang="en-GB" dirty="0" smtClean="0"/>
            </a:b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Identify the most common pizza size ordered.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2" y="1477108"/>
            <a:ext cx="8330417" cy="509250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List the top 5 most ordered pizza types along with their quantities.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47446"/>
            <a:ext cx="8686800" cy="509250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Join the necessary tables to find the total quantity of each pizza category ordered.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59988"/>
            <a:ext cx="8686800" cy="499403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Determine the distribution of orders by hour of the day.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85072"/>
            <a:ext cx="5364480" cy="1932072"/>
          </a:xfrm>
        </p:spPr>
      </p:pic>
      <p:pic>
        <p:nvPicPr>
          <p:cNvPr id="5" name="Picture 4" descr="Screenshot (6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07" y="1295400"/>
            <a:ext cx="2575730" cy="53726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Join relevant tables to find the category-wise distribution of pizzas.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1" y="1674056"/>
            <a:ext cx="6668086" cy="46564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Group the orders by date and calculate the average number of pizzas ordered per day.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59988"/>
            <a:ext cx="8686800" cy="51980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Determine the top 3 most ordered pizza types based on revenue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3717"/>
            <a:ext cx="8515643" cy="506436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Calculate the percentage contribution of each pizza type to total revenue.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686800" cy="556259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Analyze the cumulative revenue generated over time.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54162"/>
            <a:ext cx="8686799" cy="530383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Determine the top 3 most ordered pizza types based on revenue for each pizza category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8123"/>
            <a:ext cx="5908431" cy="4375052"/>
          </a:xfrm>
        </p:spPr>
      </p:pic>
      <p:pic>
        <p:nvPicPr>
          <p:cNvPr id="5" name="Picture 4" descr="Screenshot (7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1" y="1688123"/>
            <a:ext cx="3083169" cy="4375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8548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Hi, I'm </a:t>
            </a:r>
            <a:r>
              <a:rPr lang="en-GB" b="1" dirty="0" err="1" smtClean="0"/>
              <a:t>Abhishek</a:t>
            </a:r>
            <a:r>
              <a:rPr lang="en-GB" b="1" dirty="0" smtClean="0"/>
              <a:t> Sharma</a:t>
            </a:r>
            <a:r>
              <a:rPr lang="en-GB" dirty="0" smtClean="0"/>
              <a:t>, and I aspire to become a data scientist. </a:t>
            </a:r>
            <a:r>
              <a:rPr lang="en-GB" dirty="0" smtClean="0"/>
              <a:t>I’m fascinated </a:t>
            </a:r>
            <a:r>
              <a:rPr lang="en-GB" dirty="0" smtClean="0"/>
              <a:t>by the power of data and how it can be used to uncover patterns, solve complex problems, and drive smarter decisions. My journey into data science is </a:t>
            </a:r>
            <a:r>
              <a:rPr lang="en-GB" dirty="0" smtClean="0"/>
              <a:t>fuelled </a:t>
            </a:r>
            <a:r>
              <a:rPr lang="en-GB" dirty="0" smtClean="0"/>
              <a:t>by a deep interest in analytics, machine learning, and data storytelling.</a:t>
            </a:r>
          </a:p>
          <a:p>
            <a:pPr>
              <a:buNone/>
            </a:pPr>
            <a:r>
              <a:rPr lang="en-GB" dirty="0" smtClean="0"/>
              <a:t>I have a strong foundation in mathematics, programming, and statistics, and I’m constantly improving my skills with tools like Python, SQL, R, and various machine learning frameworks. I love diving into datasets, finding hidden insights, and translating them into actionable solutions.</a:t>
            </a:r>
          </a:p>
          <a:p>
            <a:pPr>
              <a:buNone/>
            </a:pPr>
            <a:r>
              <a:rPr lang="en-GB" dirty="0" smtClean="0"/>
              <a:t>My goal is to work on impactful projects that use data to address real-world challenges, whether it’s optimizing processes, predicting outcomes, or enhancing customer experiences. I’m excited to grow in this field and contribute to innovative solutions that make a difference.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The Pizza Sales Analysis project demonstrates the power of SQL in exploring and analyzing data to derive valuable business insights. By leveraging SQL queries, we examined sales performance, identified top-selling pizzas, analyzed customer preferences, and tracked revenue trends. The use of advanced SQL techniques, such as window functions, joins, and aggregate calculations, allowed for an in-depth understanding of the dataset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This project highlights how businesses can harness their data to optimize sales strategies, improve operational efficiency, and make data-driven decisions. The insights gained from this analysis can guide marketing efforts, inventory management, and customer engagement initiatives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Pizza Sales Analysis is not just a technical exercise but also a practical demonstration of how SQL can be used to address real-world challenges and drive business growth. This repository serves as a valuable resource for learning and applying SQL to data analysis projects.</a:t>
            </a:r>
          </a:p>
          <a:p>
            <a:endParaRPr lang="en-GB" dirty="0" smtClean="0"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  info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This </a:t>
            </a:r>
            <a:r>
              <a:rPr lang="en-GB" dirty="0" smtClean="0"/>
              <a:t>project showcases a comprehensive analysis of pizza sales data using SQL. The goal is to derive meaningful insights into sales trends, customer preferences, and revenue generation by querying and aggregating data from a simulated pizza sales dataset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>
              <a:buNone/>
            </a:pPr>
            <a:r>
              <a:rPr lang="en-GB" b="1" dirty="0" smtClean="0"/>
              <a:t>Key Features</a:t>
            </a:r>
            <a:r>
              <a:rPr lang="en-GB" b="1" dirty="0" smtClean="0"/>
              <a:t>:</a:t>
            </a:r>
          </a:p>
          <a:p>
            <a:endParaRPr lang="en-GB" b="1" dirty="0" smtClean="0"/>
          </a:p>
          <a:p>
            <a:r>
              <a:rPr lang="en-GB" b="1" dirty="0" smtClean="0"/>
              <a:t>Data Exploration:</a:t>
            </a:r>
            <a:r>
              <a:rPr lang="en-GB" dirty="0" smtClean="0"/>
              <a:t> Analyzing sales performance, including top-selling pizzas, revenue distribution, and order frequency.</a:t>
            </a:r>
          </a:p>
          <a:p>
            <a:r>
              <a:rPr lang="en-GB" b="1" dirty="0" smtClean="0"/>
              <a:t>SQL Techniques:</a:t>
            </a:r>
            <a:r>
              <a:rPr lang="en-GB" dirty="0" smtClean="0"/>
              <a:t> Utilizing advanced SQL concepts such as joins, window functions, aggregate functions, and </a:t>
            </a:r>
            <a:r>
              <a:rPr lang="en-GB" dirty="0" err="1" smtClean="0"/>
              <a:t>subqueries</a:t>
            </a:r>
            <a:r>
              <a:rPr lang="en-GB" dirty="0" smtClean="0"/>
              <a:t> for data analysis.</a:t>
            </a:r>
          </a:p>
          <a:p>
            <a:r>
              <a:rPr lang="en-GB" b="1" dirty="0" smtClean="0"/>
              <a:t>Visualization Integration:</a:t>
            </a:r>
            <a:r>
              <a:rPr lang="en-GB" dirty="0" smtClean="0"/>
              <a:t> Preparing data for visualization in BI tools like Tableau or Power BI (optional).</a:t>
            </a:r>
          </a:p>
          <a:p>
            <a:r>
              <a:rPr lang="en-GB" b="1" dirty="0" smtClean="0"/>
              <a:t>Actionable Insights:</a:t>
            </a:r>
            <a:r>
              <a:rPr lang="en-GB" dirty="0" smtClean="0"/>
              <a:t> Identifying key trends to optimize sales strategies and improve business performance.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596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Basic questions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Retrieve </a:t>
            </a:r>
            <a:r>
              <a:rPr lang="en-GB" dirty="0" smtClean="0"/>
              <a:t>the total number of orders placed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Calculate </a:t>
            </a:r>
            <a:r>
              <a:rPr lang="en-GB" dirty="0" smtClean="0"/>
              <a:t>the total revenue generated from pizza sales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Identify </a:t>
            </a:r>
            <a:r>
              <a:rPr lang="en-GB" dirty="0" smtClean="0"/>
              <a:t>the highest-priced pizza</a:t>
            </a:r>
            <a:r>
              <a:rPr lang="en-GB" dirty="0" smtClean="0"/>
              <a:t>.</a:t>
            </a:r>
          </a:p>
          <a:p>
            <a:r>
              <a:rPr lang="en-GB" dirty="0" smtClean="0"/>
              <a:t>Identify </a:t>
            </a:r>
            <a:r>
              <a:rPr lang="en-GB" dirty="0" smtClean="0"/>
              <a:t>the most common pizza size ordered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List </a:t>
            </a:r>
            <a:r>
              <a:rPr lang="en-GB" dirty="0" smtClean="0"/>
              <a:t>the top 5 most ordered pizza types along with their quantities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Intermediate questions:</a:t>
            </a:r>
            <a:br>
              <a:rPr lang="en-GB" dirty="0" smtClean="0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Join </a:t>
            </a:r>
            <a:r>
              <a:rPr lang="en-GB" dirty="0" smtClean="0"/>
              <a:t>the necessary tables to find the total quantity of each pizza category ordered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Determine </a:t>
            </a:r>
            <a:r>
              <a:rPr lang="en-GB" dirty="0" smtClean="0"/>
              <a:t>the distribution of orders by hour of the day</a:t>
            </a:r>
            <a:r>
              <a:rPr lang="en-GB" dirty="0" smtClean="0"/>
              <a:t>.</a:t>
            </a:r>
          </a:p>
          <a:p>
            <a:r>
              <a:rPr lang="en-GB" dirty="0" smtClean="0"/>
              <a:t>Join </a:t>
            </a:r>
            <a:r>
              <a:rPr lang="en-GB" dirty="0" smtClean="0"/>
              <a:t>relevant tables to find the category-wise distribution of pizzas</a:t>
            </a:r>
            <a:r>
              <a:rPr lang="en-GB" dirty="0" smtClean="0"/>
              <a:t>.</a:t>
            </a:r>
          </a:p>
          <a:p>
            <a:r>
              <a:rPr lang="en-GB" dirty="0" smtClean="0"/>
              <a:t>Group </a:t>
            </a:r>
            <a:r>
              <a:rPr lang="en-GB" dirty="0" smtClean="0"/>
              <a:t>the orders by date and calculate the average number of pizzas ordered per day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Determine </a:t>
            </a:r>
            <a:r>
              <a:rPr lang="en-GB" dirty="0" smtClean="0"/>
              <a:t>the top 3 most ordered pizza types based on revenue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Advanced questions</a:t>
            </a:r>
            <a:r>
              <a:rPr lang="en-GB" dirty="0" smtClean="0"/>
              <a:t/>
            </a:r>
            <a:br>
              <a:rPr lang="en-GB" dirty="0" smtClean="0"/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Calculate </a:t>
            </a:r>
            <a:r>
              <a:rPr lang="en-GB" dirty="0" smtClean="0"/>
              <a:t>the percentage contribution of each pizza type to total revenue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Analyze </a:t>
            </a:r>
            <a:r>
              <a:rPr lang="en-GB" dirty="0" smtClean="0"/>
              <a:t>the cumulative revenue generated over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Determine </a:t>
            </a:r>
            <a:r>
              <a:rPr lang="en-GB" dirty="0" smtClean="0"/>
              <a:t>the top 3 most ordered pizza types based on revenue for each pizza category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Retrieve the total number of orders placed.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78" y="4674514"/>
            <a:ext cx="2976500" cy="1543406"/>
          </a:xfrm>
        </p:spPr>
      </p:pic>
      <p:pic>
        <p:nvPicPr>
          <p:cNvPr id="5" name="Picture 4" descr="Screenshot (5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1780442"/>
            <a:ext cx="7568417" cy="2388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Calculate the total revenue generated from pizza sales.</a:t>
            </a:r>
            <a:br>
              <a:rPr lang="en-GB" dirty="0" smtClean="0">
                <a:solidFill>
                  <a:srgbClr val="FF0000"/>
                </a:solidFill>
              </a:rPr>
            </a:b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creenshot (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839200" cy="489438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Identify the highest-priced pizza.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6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295400"/>
            <a:ext cx="8318694" cy="480997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212</TotalTime>
  <Words>740</Words>
  <Application>Microsoft Macintosh PowerPoint</Application>
  <PresentationFormat>On-screen Show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An Analysis of Pizza Sales Data using                                  SQL </vt:lpstr>
      <vt:lpstr>introduction</vt:lpstr>
      <vt:lpstr>Project   info</vt:lpstr>
      <vt:lpstr>Basic questions  </vt:lpstr>
      <vt:lpstr>Intermediate questions: </vt:lpstr>
      <vt:lpstr>Advanced questions </vt:lpstr>
      <vt:lpstr>Retrieve the total number of orders placed.</vt:lpstr>
      <vt:lpstr>Calculate the total revenue generated from pizza sales. 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Pizza Sales Data using                                  SQL</dc:title>
  <dc:creator>Admin</dc:creator>
  <dc:description>generated using python-pptx</dc:description>
  <cp:lastModifiedBy>Admin</cp:lastModifiedBy>
  <cp:revision>29</cp:revision>
  <dcterms:created xsi:type="dcterms:W3CDTF">2013-01-27T09:14:16Z</dcterms:created>
  <dcterms:modified xsi:type="dcterms:W3CDTF">2025-01-18T16:03:47Z</dcterms:modified>
</cp:coreProperties>
</file>