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2"/>
  </p:notesMasterIdLst>
  <p:sldIdLst>
    <p:sldId id="257" r:id="rId2"/>
    <p:sldId id="259" r:id="rId3"/>
    <p:sldId id="260" r:id="rId4"/>
    <p:sldId id="275" r:id="rId5"/>
    <p:sldId id="273" r:id="rId6"/>
    <p:sldId id="277" r:id="rId7"/>
    <p:sldId id="269" r:id="rId8"/>
    <p:sldId id="276" r:id="rId9"/>
    <p:sldId id="278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80272" autoAdjust="0"/>
  </p:normalViewPr>
  <p:slideViewPr>
    <p:cSldViewPr snapToGrid="0">
      <p:cViewPr varScale="1">
        <p:scale>
          <a:sx n="68" d="100"/>
          <a:sy n="68" d="100"/>
        </p:scale>
        <p:origin x="103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SHEK ANGADI" userId="d56927851efdc034" providerId="LiveId" clId="{410E3911-DD79-4899-B705-8907A49653AC}"/>
    <pc:docChg chg="addSld modSld sldOrd">
      <pc:chgData name="ABHISHEK ANGADI" userId="d56927851efdc034" providerId="LiveId" clId="{410E3911-DD79-4899-B705-8907A49653AC}" dt="2024-01-11T02:55:23.576" v="47"/>
      <pc:docMkLst>
        <pc:docMk/>
      </pc:docMkLst>
      <pc:sldChg chg="ord">
        <pc:chgData name="ABHISHEK ANGADI" userId="d56927851efdc034" providerId="LiveId" clId="{410E3911-DD79-4899-B705-8907A49653AC}" dt="2024-01-11T02:47:00.666" v="27"/>
        <pc:sldMkLst>
          <pc:docMk/>
          <pc:sldMk cId="3922376762" sldId="275"/>
        </pc:sldMkLst>
      </pc:sldChg>
      <pc:sldChg chg="addSp delSp modSp mod">
        <pc:chgData name="ABHISHEK ANGADI" userId="d56927851efdc034" providerId="LiveId" clId="{410E3911-DD79-4899-B705-8907A49653AC}" dt="2024-01-11T02:43:13.548" v="16" actId="14100"/>
        <pc:sldMkLst>
          <pc:docMk/>
          <pc:sldMk cId="2179550150" sldId="276"/>
        </pc:sldMkLst>
        <pc:spChg chg="del">
          <ac:chgData name="ABHISHEK ANGADI" userId="d56927851efdc034" providerId="LiveId" clId="{410E3911-DD79-4899-B705-8907A49653AC}" dt="2024-01-11T02:40:41.621" v="0" actId="22"/>
          <ac:spMkLst>
            <pc:docMk/>
            <pc:sldMk cId="2179550150" sldId="276"/>
            <ac:spMk id="3" creationId="{3E209ECD-3C4D-11A1-9D4B-7DE0A5175A13}"/>
          </ac:spMkLst>
        </pc:spChg>
        <pc:picChg chg="add mod ord">
          <ac:chgData name="ABHISHEK ANGADI" userId="d56927851efdc034" providerId="LiveId" clId="{410E3911-DD79-4899-B705-8907A49653AC}" dt="2024-01-11T02:40:56.223" v="4" actId="14100"/>
          <ac:picMkLst>
            <pc:docMk/>
            <pc:sldMk cId="2179550150" sldId="276"/>
            <ac:picMk id="7" creationId="{65BDF4EA-A38B-8963-3563-9C71ACB96421}"/>
          </ac:picMkLst>
        </pc:picChg>
        <pc:picChg chg="add mod">
          <ac:chgData name="ABHISHEK ANGADI" userId="d56927851efdc034" providerId="LiveId" clId="{410E3911-DD79-4899-B705-8907A49653AC}" dt="2024-01-11T02:42:17.991" v="13" actId="14100"/>
          <ac:picMkLst>
            <pc:docMk/>
            <pc:sldMk cId="2179550150" sldId="276"/>
            <ac:picMk id="9" creationId="{8B907093-B081-26A2-2C60-E3E297C03E26}"/>
          </ac:picMkLst>
        </pc:picChg>
        <pc:picChg chg="add mod">
          <ac:chgData name="ABHISHEK ANGADI" userId="d56927851efdc034" providerId="LiveId" clId="{410E3911-DD79-4899-B705-8907A49653AC}" dt="2024-01-11T02:43:13.548" v="16" actId="14100"/>
          <ac:picMkLst>
            <pc:docMk/>
            <pc:sldMk cId="2179550150" sldId="276"/>
            <ac:picMk id="11" creationId="{BEAA35AA-3E35-6B74-689F-998722D75A69}"/>
          </ac:picMkLst>
        </pc:picChg>
      </pc:sldChg>
      <pc:sldChg chg="addSp modSp new mod">
        <pc:chgData name="ABHISHEK ANGADI" userId="d56927851efdc034" providerId="LiveId" clId="{410E3911-DD79-4899-B705-8907A49653AC}" dt="2024-01-11T02:50:33.905" v="35" actId="14100"/>
        <pc:sldMkLst>
          <pc:docMk/>
          <pc:sldMk cId="2213197158" sldId="277"/>
        </pc:sldMkLst>
        <pc:spChg chg="mod">
          <ac:chgData name="ABHISHEK ANGADI" userId="d56927851efdc034" providerId="LiveId" clId="{410E3911-DD79-4899-B705-8907A49653AC}" dt="2024-01-11T02:49:48.795" v="28" actId="1076"/>
          <ac:spMkLst>
            <pc:docMk/>
            <pc:sldMk cId="2213197158" sldId="277"/>
            <ac:spMk id="2" creationId="{9345B15D-3C92-7B16-9F96-29651477E71B}"/>
          </ac:spMkLst>
        </pc:spChg>
        <pc:spChg chg="add mod">
          <ac:chgData name="ABHISHEK ANGADI" userId="d56927851efdc034" providerId="LiveId" clId="{410E3911-DD79-4899-B705-8907A49653AC}" dt="2024-01-11T02:50:33.905" v="35" actId="14100"/>
          <ac:spMkLst>
            <pc:docMk/>
            <pc:sldMk cId="2213197158" sldId="277"/>
            <ac:spMk id="6" creationId="{26D7B6B0-C24F-2256-B270-54F6C5978200}"/>
          </ac:spMkLst>
        </pc:spChg>
      </pc:sldChg>
      <pc:sldChg chg="modSp new mod">
        <pc:chgData name="ABHISHEK ANGADI" userId="d56927851efdc034" providerId="LiveId" clId="{410E3911-DD79-4899-B705-8907A49653AC}" dt="2024-01-11T02:55:23.576" v="47"/>
        <pc:sldMkLst>
          <pc:docMk/>
          <pc:sldMk cId="2655312564" sldId="278"/>
        </pc:sldMkLst>
        <pc:spChg chg="mod">
          <ac:chgData name="ABHISHEK ANGADI" userId="d56927851efdc034" providerId="LiveId" clId="{410E3911-DD79-4899-B705-8907A49653AC}" dt="2024-01-11T02:55:12.363" v="46" actId="20577"/>
          <ac:spMkLst>
            <pc:docMk/>
            <pc:sldMk cId="2655312564" sldId="278"/>
            <ac:spMk id="2" creationId="{D439C1C4-5026-8933-7806-9CA21B7DACD2}"/>
          </ac:spMkLst>
        </pc:spChg>
        <pc:spChg chg="mod">
          <ac:chgData name="ABHISHEK ANGADI" userId="d56927851efdc034" providerId="LiveId" clId="{410E3911-DD79-4899-B705-8907A49653AC}" dt="2024-01-11T02:55:23.576" v="47"/>
          <ac:spMkLst>
            <pc:docMk/>
            <pc:sldMk cId="2655312564" sldId="278"/>
            <ac:spMk id="3" creationId="{1F59537A-93C1-5887-48BE-72B4A760C56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4AF87-6FA6-4540-AA7D-BBD5CE9A9CAF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A3565-0DD8-4A86-B185-F179E641CDB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A3565-0DD8-4A86-B185-F179E641CDB0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6FE-C071-420D-BB28-09B55B314C64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AC321-3D1B-45E4-8F08-E0FF40B89087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C4D6-A376-409D-B28A-ECAC37146799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74E3D-0336-42C2-BFB4-C958ED9467B7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DDD7-C401-4CAA-BD24-A32FA53B7CB9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67950-397D-44F6-AED2-6259F9B75EE7}" type="datetime1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0FE81-818B-4A50-AB84-C3A1E88F69EA}" type="datetime1">
              <a:rPr lang="en-US" smtClean="0"/>
              <a:t>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3FCE-3AE4-45AA-9A7F-3C5880C8D1E5}" type="datetime1">
              <a:rPr lang="en-US" smtClean="0"/>
              <a:t>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2A74-BC41-4B03-8E3A-2BAC0ECC5435}" type="datetime1">
              <a:rPr lang="en-US" smtClean="0"/>
              <a:t>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B548-D479-4C39-A073-9EB4C37028D3}" type="datetime1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A08B-EED0-406E-95F7-0BB3DE4076B9}" type="datetime1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F22D2-A5D9-4A6F-A3FB-73055AB638C4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Dept. of ECE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64CE2-A199-492D-95BF-8BD1FF45761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de/cookies97/detecting-parkinson-s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ontent.iospress.com/articles/journal-of-parkinsons-disease/jpd18147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AutoShape 4" descr="C:\Users\EC\Desktop\cropped-cddfv-1024x112.webp"/>
          <p:cNvSpPr>
            <a:spLocks noChangeAspect="1" noChangeArrowheads="1"/>
          </p:cNvSpPr>
          <p:nvPr/>
        </p:nvSpPr>
        <p:spPr bwMode="auto">
          <a:xfrm>
            <a:off x="1612900" y="1673224"/>
            <a:ext cx="44831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9" name="AutoShape 6" descr="C:\Users\EC\Desktop\cropped-cddfv-1024x1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" name="AutoShape 8" descr="C:\Users\EC\Desktop\cropped-cddfv-1024x112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75" y="160337"/>
            <a:ext cx="9753600" cy="10668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381250" y="2424436"/>
            <a:ext cx="7594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Parkinsons Disease Detection Using SVM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47221" y="508244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altLang="en-IN" dirty="0"/>
          </a:p>
          <a:p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1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696026" y="1510782"/>
            <a:ext cx="7663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Department of Electronics and Communication Engineering </a:t>
            </a:r>
          </a:p>
        </p:txBody>
      </p:sp>
      <p:graphicFrame>
        <p:nvGraphicFramePr>
          <p:cNvPr id="5" name="Table 3"/>
          <p:cNvGraphicFramePr>
            <a:graphicFrameLocks noGrp="1"/>
          </p:cNvGraphicFramePr>
          <p:nvPr>
            <p:ph sz="half" idx="2"/>
          </p:nvPr>
        </p:nvGraphicFramePr>
        <p:xfrm>
          <a:off x="2183130" y="3679825"/>
          <a:ext cx="7990840" cy="2626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4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3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89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IN" dirty="0"/>
                        <a:t>SI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         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         </a:t>
                      </a:r>
                      <a:r>
                        <a:rPr lang="en-US" altLang="en-IN" dirty="0"/>
                        <a:t>         </a:t>
                      </a:r>
                      <a:r>
                        <a:rPr lang="en-IN" dirty="0"/>
                        <a:t>USN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7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ym typeface="+mn-ea"/>
                        </a:rPr>
                        <a:t>Omkar </a:t>
                      </a:r>
                      <a:r>
                        <a:rPr lang="en-IN" sz="1800" dirty="0" err="1">
                          <a:sym typeface="+mn-ea"/>
                        </a:rPr>
                        <a:t>Anvekar</a:t>
                      </a:r>
                      <a:endParaRPr lang="en-IN" sz="1800" dirty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ym typeface="+mn-ea"/>
                        </a:rPr>
                        <a:t>02FE21BEC055</a:t>
                      </a:r>
                      <a:endParaRPr lang="en-IN" sz="1800" dirty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9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ym typeface="+mn-ea"/>
                        </a:rPr>
                        <a:t>Abhishek  Angadi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ym typeface="+mn-ea"/>
                        </a:rPr>
                        <a:t> 02FE21BEC003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9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ym typeface="+mn-ea"/>
                        </a:rPr>
                        <a:t>Prajwal </a:t>
                      </a:r>
                      <a:r>
                        <a:rPr lang="en-IN" sz="1800" dirty="0" err="1">
                          <a:sym typeface="+mn-ea"/>
                        </a:rPr>
                        <a:t>Hosakoti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ym typeface="+mn-ea"/>
                        </a:rPr>
                        <a:t>02FE21BEC060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9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ym typeface="+mn-ea"/>
                        </a:rPr>
                        <a:t>Anusha   Karki  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ym typeface="+mn-ea"/>
                        </a:rPr>
                        <a:t>02FE21BEC010</a:t>
                      </a:r>
                      <a:endParaRPr lang="en-IN" sz="1800" dirty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205" y="2696902"/>
            <a:ext cx="10520422" cy="3159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 dirty="0">
                <a:solidFill>
                  <a:schemeClr val="accent5"/>
                </a:solidFill>
                <a:latin typeface="Arial Black" panose="020B0A04020102020204" pitchFamily="34" charset="0"/>
              </a:rPr>
              <a:t>Thank You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223" y="1310792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1414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Develop a predictive system for detecting Parkinson's Disease based on voice features. 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6525"/>
            <a:ext cx="9753600" cy="1066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88019"/>
            <a:ext cx="10515600" cy="1377389"/>
          </a:xfrm>
        </p:spPr>
        <p:txBody>
          <a:bodyPr/>
          <a:lstStyle/>
          <a:p>
            <a:pPr algn="ctr"/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Introduction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4500"/>
            <a:ext cx="9753600" cy="1066800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200" y="2154819"/>
            <a:ext cx="10515600" cy="440961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Parkinson's Disease is a chronic and progressive neurological condition affecting movement control.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disorder is characterized by symptoms such as tremors, stiffness, and difficulty in balancing and coordination.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develop a predictive model for the early detection of Parkinson's Disease.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focus is on utilizing voice-related features extracted from individuals, as changes in voice patterns are often associated with Parkinson's.</a:t>
            </a: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1A8B5-A6CD-E86A-C7B8-6CB0C4FF7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4644" y="983456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SVM?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8467-312B-FE75-45BE-C800D94F1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7016"/>
            <a:ext cx="10515600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 stands for Support Vector Machine, and it is a supervised machine learning algorithm used for classification and regression tasks.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primary goal of an SVM is to find a hyperplane that best separates data points of one class from another in a high-dimensional space.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SVMs are widely used in various applications, including image classification, text categorization, and bioinformatics. They are effective when dealing with high-dimensional data and are known for their ability to handle complex datasets.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546F28-D391-77C5-AAAC-11C1230E1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DA39C8-2065-68A2-EED9-B2580559A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429CFC-525B-0ADE-6188-027D691EB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056"/>
            <a:ext cx="97536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376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6043" y="1102067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Block diagram</a:t>
            </a:r>
            <a:r>
              <a:rPr lang="en-US" b="1" dirty="0"/>
              <a:t> :</a:t>
            </a:r>
            <a:endParaRPr lang="en-IN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0944"/>
            <a:ext cx="9753600" cy="106680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6275705" y="5332730"/>
            <a:ext cx="20116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/>
              <a:t>	</a:t>
            </a:r>
          </a:p>
          <a:p>
            <a:pPr algn="l"/>
            <a:r>
              <a:rPr lang="en-US"/>
              <a:t>		</a:t>
            </a:r>
          </a:p>
          <a:p>
            <a:pPr algn="l"/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900783" y="2549525"/>
            <a:ext cx="2561237" cy="812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900784" y="2717165"/>
            <a:ext cx="2918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ym typeface="+mn-ea"/>
              </a:rPr>
              <a:t>Import required modules</a:t>
            </a:r>
            <a:endParaRPr lang="en-US" dirty="0"/>
          </a:p>
          <a:p>
            <a:pPr algn="l"/>
            <a:endParaRPr lang="en-US" dirty="0"/>
          </a:p>
        </p:txBody>
      </p:sp>
      <p:sp>
        <p:nvSpPr>
          <p:cNvPr id="12" name="Rectangles 11"/>
          <p:cNvSpPr/>
          <p:nvPr/>
        </p:nvSpPr>
        <p:spPr>
          <a:xfrm>
            <a:off x="4781550" y="2549525"/>
            <a:ext cx="2186940" cy="812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4765993" y="2494915"/>
            <a:ext cx="214947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ym typeface="+mn-ea"/>
              </a:rPr>
              <a:t>Data Collection</a:t>
            </a:r>
          </a:p>
          <a:p>
            <a:pPr algn="ctr"/>
            <a:r>
              <a:rPr lang="en-US">
                <a:sym typeface="+mn-ea"/>
              </a:rPr>
              <a:t> &amp; Analysis</a:t>
            </a:r>
          </a:p>
          <a:p>
            <a:pPr algn="ctr"/>
            <a:r>
              <a:rPr lang="en-US"/>
              <a:t>from .csv file (kaggle)</a:t>
            </a:r>
          </a:p>
        </p:txBody>
      </p:sp>
      <p:sp>
        <p:nvSpPr>
          <p:cNvPr id="14" name="Rectangles 13"/>
          <p:cNvSpPr/>
          <p:nvPr/>
        </p:nvSpPr>
        <p:spPr>
          <a:xfrm>
            <a:off x="8287385" y="2549525"/>
            <a:ext cx="2186940" cy="812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8287385" y="2717165"/>
            <a:ext cx="19589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sym typeface="+mn-ea"/>
              </a:rPr>
              <a:t>Data Preprocessing</a:t>
            </a:r>
            <a:endParaRPr lang="en-US"/>
          </a:p>
          <a:p>
            <a:pPr algn="l"/>
            <a:endParaRPr lang="en-US"/>
          </a:p>
        </p:txBody>
      </p:sp>
      <p:sp>
        <p:nvSpPr>
          <p:cNvPr id="16" name="Rectangles 15"/>
          <p:cNvSpPr/>
          <p:nvPr/>
        </p:nvSpPr>
        <p:spPr>
          <a:xfrm>
            <a:off x="8287068" y="4519930"/>
            <a:ext cx="2186940" cy="812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8287068" y="4604385"/>
            <a:ext cx="21882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ym typeface="+mn-ea"/>
              </a:rPr>
              <a:t>Model Training (SVM)</a:t>
            </a:r>
            <a:endParaRPr lang="en-US" dirty="0"/>
          </a:p>
        </p:txBody>
      </p:sp>
      <p:sp>
        <p:nvSpPr>
          <p:cNvPr id="18" name="Rectangles 17"/>
          <p:cNvSpPr/>
          <p:nvPr/>
        </p:nvSpPr>
        <p:spPr>
          <a:xfrm>
            <a:off x="4866005" y="4527550"/>
            <a:ext cx="2186940" cy="812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5058410" y="4611370"/>
            <a:ext cx="18014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ym typeface="+mn-ea"/>
              </a:rPr>
              <a:t>Model Evaluation</a:t>
            </a:r>
          </a:p>
          <a:p>
            <a:pPr algn="l"/>
            <a:r>
              <a:rPr lang="en-US" dirty="0">
                <a:sym typeface="+mn-ea"/>
              </a:rPr>
              <a:t>(accuracy scores)</a:t>
            </a:r>
            <a:endParaRPr lang="en-US" dirty="0"/>
          </a:p>
        </p:txBody>
      </p:sp>
      <p:sp>
        <p:nvSpPr>
          <p:cNvPr id="20" name="Rectangles 19"/>
          <p:cNvSpPr/>
          <p:nvPr/>
        </p:nvSpPr>
        <p:spPr>
          <a:xfrm>
            <a:off x="1274445" y="4527550"/>
            <a:ext cx="2186940" cy="812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1335405" y="4527550"/>
            <a:ext cx="206692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ym typeface="+mn-ea"/>
              </a:rPr>
              <a:t>Building a Predictive</a:t>
            </a:r>
          </a:p>
          <a:p>
            <a:pPr algn="ctr"/>
            <a:r>
              <a:rPr lang="en-US" dirty="0">
                <a:sym typeface="+mn-ea"/>
              </a:rPr>
              <a:t> System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>
            <a:off x="3526790" y="2828290"/>
            <a:ext cx="1096645" cy="2540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7052945" y="2828925"/>
            <a:ext cx="1096645" cy="2540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5400000">
            <a:off x="8796020" y="3853815"/>
            <a:ext cx="941070" cy="2540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10800000">
            <a:off x="7122160" y="4724400"/>
            <a:ext cx="1096645" cy="2540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10800000">
            <a:off x="3615690" y="4768850"/>
            <a:ext cx="1096645" cy="2540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5B15D-3C92-7B16-9F96-29651477E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680"/>
            <a:ext cx="10515600" cy="1325563"/>
          </a:xfrm>
        </p:spPr>
        <p:txBody>
          <a:bodyPr/>
          <a:lstStyle/>
          <a:p>
            <a:r>
              <a:rPr lang="en-IN" dirty="0"/>
              <a:t>DATASET: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4FA823-BE00-1E7D-78CC-23B861F33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4E9CA-FE58-2D28-6335-982AC0C76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D7B6B0-C24F-2256-B270-54F6C5978200}"/>
              </a:ext>
            </a:extLst>
          </p:cNvPr>
          <p:cNvSpPr txBox="1"/>
          <p:nvPr/>
        </p:nvSpPr>
        <p:spPr>
          <a:xfrm>
            <a:off x="838200" y="3244334"/>
            <a:ext cx="109248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hlinkClick r:id="rId2"/>
              </a:rPr>
              <a:t>https://www.kaggle.com/code/cookies97/detecting-parkinson-s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213197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79525"/>
            <a:ext cx="10515600" cy="1325563"/>
          </a:xfrm>
        </p:spPr>
        <p:txBody>
          <a:bodyPr/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EXPLANATION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81187"/>
            <a:ext cx="10515600" cy="4705038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Start by setting up the project with the necessary tools and loading the Parkinson's Disease data.</a:t>
            </a:r>
          </a:p>
          <a:p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Explore the data to see how it's structured and find any important patterns before building a model.</a:t>
            </a:r>
          </a:p>
          <a:p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Organize the data by separating its parts (features and target), dividing it into training and testing sections, and making sure everything is on the same scale.</a:t>
            </a:r>
          </a:p>
          <a:p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Pick a Support Vector Machine (SVM) with a linear kernel as the tool for classifying and sorting the data. </a:t>
            </a:r>
          </a:p>
          <a:p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Train the chosen SVM model using the prepared training data.</a:t>
            </a:r>
          </a:p>
          <a:p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Test how well the SVM model works by checking its accuracy on both the training and testing data. </a:t>
            </a:r>
          </a:p>
          <a:p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Demonstrate the system's ability to predict by using it on new data.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926"/>
            <a:ext cx="9753600" cy="1066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6125E-FD49-5503-8A6C-3A4934F55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5BDF4EA-A38B-8963-3563-9C71ACB964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992" y="1783045"/>
            <a:ext cx="4114800" cy="215677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51FFF7-D3AB-C4CE-6CF4-7918072E1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49140A-CA5E-51DA-7A8C-C29133147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8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907093-B081-26A2-2C60-E3E297C03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156" y="1690688"/>
            <a:ext cx="3826933" cy="22491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AA35AA-3E35-6B74-689F-998722D75A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075" y="4107216"/>
            <a:ext cx="5136325" cy="185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50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9C1C4-5026-8933-7806-9CA21B7DA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9537A-93C1-5887-48BE-72B4A760C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https://content.iospress.com/articles/journal-of-parkinsons-disease/jpd181474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87F781-5C70-68A2-EF3F-D68A750DE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31E3AF-5701-0E71-1BCE-29381112B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12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lang="en-US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467</Words>
  <Application>Microsoft Office PowerPoint</Application>
  <PresentationFormat>Widescreen</PresentationFormat>
  <Paragraphs>76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Cambria Math</vt:lpstr>
      <vt:lpstr>Times New Roman</vt:lpstr>
      <vt:lpstr>Office Theme</vt:lpstr>
      <vt:lpstr>PowerPoint Presentation</vt:lpstr>
      <vt:lpstr>Problem Statement</vt:lpstr>
      <vt:lpstr>Introduction</vt:lpstr>
      <vt:lpstr>What is SVM?</vt:lpstr>
      <vt:lpstr>Block diagram :</vt:lpstr>
      <vt:lpstr>DATASET:</vt:lpstr>
      <vt:lpstr>EXPLANATION :</vt:lpstr>
      <vt:lpstr>Output:</vt:lpstr>
      <vt:lpstr>REFERENCE: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EC</dc:creator>
  <cp:lastModifiedBy>ABHISHEK ANGADI</cp:lastModifiedBy>
  <cp:revision>21</cp:revision>
  <dcterms:created xsi:type="dcterms:W3CDTF">2023-10-31T09:29:00Z</dcterms:created>
  <dcterms:modified xsi:type="dcterms:W3CDTF">2024-01-11T03:09:47Z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CAB57FFC2DA34E6386C176B8BB3F470E</vt:lpwstr>
  </property>
  <property fmtid="{D5CDD505-2E9C-101B-9397-08002B2CF9AE}" pid="3" name="KSOProductBuildVer">
    <vt:lpwstr>1033-11.2.0.11225</vt:lpwstr>
  </property>
</Properties>
</file>