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 id="2147483672" r:id="rId3"/>
    <p:sldMasterId id="2147483678" r:id="rId4"/>
  </p:sldMasterIdLst>
  <p:notesMasterIdLst>
    <p:notesMasterId r:id="rId47"/>
  </p:notesMasterIdLst>
  <p:sldIdLst>
    <p:sldId id="301" r:id="rId5"/>
    <p:sldId id="302" r:id="rId6"/>
    <p:sldId id="303" r:id="rId7"/>
    <p:sldId id="305" r:id="rId8"/>
    <p:sldId id="332" r:id="rId9"/>
    <p:sldId id="333" r:id="rId10"/>
    <p:sldId id="337" r:id="rId11"/>
    <p:sldId id="262" r:id="rId12"/>
    <p:sldId id="338" r:id="rId13"/>
    <p:sldId id="285" r:id="rId14"/>
    <p:sldId id="335" r:id="rId15"/>
    <p:sldId id="339" r:id="rId16"/>
    <p:sldId id="278" r:id="rId17"/>
    <p:sldId id="279" r:id="rId18"/>
    <p:sldId id="292" r:id="rId19"/>
    <p:sldId id="306" r:id="rId20"/>
    <p:sldId id="340"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41" r:id="rId40"/>
    <p:sldId id="326" r:id="rId41"/>
    <p:sldId id="327" r:id="rId42"/>
    <p:sldId id="328" r:id="rId43"/>
    <p:sldId id="329" r:id="rId44"/>
    <p:sldId id="330" r:id="rId45"/>
    <p:sldId id="331"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DAECE53-C163-4459-BF51-CD3C511D4D30}">
          <p14:sldIdLst>
            <p14:sldId id="301"/>
          </p14:sldIdLst>
        </p14:section>
        <p14:section name="TF" id="{B4233253-8969-430F-A1DE-B5405FBFD6B8}">
          <p14:sldIdLst>
            <p14:sldId id="302"/>
            <p14:sldId id="303"/>
            <p14:sldId id="305"/>
            <p14:sldId id="332"/>
            <p14:sldId id="333"/>
            <p14:sldId id="337"/>
          </p14:sldIdLst>
        </p14:section>
        <p14:section name="Multi" id="{CB03E812-A619-422C-926D-509DEBA2476A}">
          <p14:sldIdLst>
            <p14:sldId id="262"/>
            <p14:sldId id="338"/>
            <p14:sldId id="285"/>
            <p14:sldId id="335"/>
            <p14:sldId id="339"/>
            <p14:sldId id="278"/>
            <p14:sldId id="279"/>
            <p14:sldId id="292"/>
          </p14:sldIdLst>
        </p14:section>
        <p14:section name="Q3" id="{ECD8B468-A3A9-4729-AF95-0B1A354CF5F3}">
          <p14:sldIdLst>
            <p14:sldId id="306"/>
            <p14:sldId id="340"/>
            <p14:sldId id="308"/>
            <p14:sldId id="309"/>
            <p14:sldId id="310"/>
            <p14:sldId id="311"/>
            <p14:sldId id="312"/>
            <p14:sldId id="313"/>
            <p14:sldId id="314"/>
          </p14:sldIdLst>
        </p14:section>
        <p14:section name="circ" id="{E9ABC4B8-1751-4443-93A1-61C4350E9B5D}">
          <p14:sldIdLst>
            <p14:sldId id="315"/>
            <p14:sldId id="316"/>
            <p14:sldId id="317"/>
            <p14:sldId id="318"/>
            <p14:sldId id="319"/>
            <p14:sldId id="320"/>
            <p14:sldId id="321"/>
            <p14:sldId id="322"/>
            <p14:sldId id="323"/>
            <p14:sldId id="324"/>
            <p14:sldId id="325"/>
          </p14:sldIdLst>
        </p14:section>
        <p14:section name="problem" id="{B4394BEC-3E01-4A1C-8E26-EBFA6175FB6C}">
          <p14:sldIdLst>
            <p14:sldId id="341"/>
            <p14:sldId id="326"/>
            <p14:sldId id="327"/>
            <p14:sldId id="328"/>
            <p14:sldId id="329"/>
            <p14:sldId id="330"/>
            <p14:sldId id="33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4" autoAdjust="0"/>
    <p:restoredTop sz="94660"/>
  </p:normalViewPr>
  <p:slideViewPr>
    <p:cSldViewPr snapToGrid="0">
      <p:cViewPr varScale="1">
        <p:scale>
          <a:sx n="199" d="100"/>
          <a:sy n="199" d="100"/>
        </p:scale>
        <p:origin x="582"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6bfd1c19af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6bfd1c19af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a0141a2a45_2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a0141a2a45_2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29faab6e6f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29faab6e6f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5968461f7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c5968461f7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2c5968461f7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2c5968461f7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c5968461f7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c5968461f7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c5968461f7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c5968461f7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c5968461f7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c5968461f7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c5968461f7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2c5968461f7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c5968461f7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c5968461f7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6bfd1c19a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6bfd1c19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c5968461f7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c5968461f7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c5968461f7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c5968461f7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2c5968461f7_0_6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2c5968461f7_0_6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2c5968461f7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2c5968461f7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a:extLst>
            <a:ext uri="{FF2B5EF4-FFF2-40B4-BE49-F238E27FC236}">
              <a16:creationId xmlns:a16="http://schemas.microsoft.com/office/drawing/2014/main" id="{39F0BE72-23A2-CB55-BF87-82A8DE57C255}"/>
            </a:ext>
          </a:extLst>
        </p:cNvPr>
        <p:cNvGrpSpPr/>
        <p:nvPr/>
      </p:nvGrpSpPr>
      <p:grpSpPr>
        <a:xfrm>
          <a:off x="0" y="0"/>
          <a:ext cx="0" cy="0"/>
          <a:chOff x="0" y="0"/>
          <a:chExt cx="0" cy="0"/>
        </a:xfrm>
      </p:grpSpPr>
      <p:sp>
        <p:nvSpPr>
          <p:cNvPr id="402" name="Google Shape;402;g26bfd1c19af_0_8:notes">
            <a:extLst>
              <a:ext uri="{FF2B5EF4-FFF2-40B4-BE49-F238E27FC236}">
                <a16:creationId xmlns:a16="http://schemas.microsoft.com/office/drawing/2014/main" id="{16047F6A-308B-A894-E181-386547D731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6bfd1c19af_0_8:notes">
            <a:extLst>
              <a:ext uri="{FF2B5EF4-FFF2-40B4-BE49-F238E27FC236}">
                <a16:creationId xmlns:a16="http://schemas.microsoft.com/office/drawing/2014/main" id="{FAD825D2-3855-DA5C-7413-4B0D3DE48C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978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c5968461f7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2c5968461f7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2c5968461f7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2c5968461f7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c5968461f7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c5968461f7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c5968461f7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c5968461f7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2c5968461f7_0_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2c5968461f7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9faab6e6f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9faab6e6f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c5968461f7_0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c5968461f7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a0141a2a45_3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a0141a2a45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6bfd1c19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6bfd1c19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6bfd1c19a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6bfd1c19a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6bfd1c19af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6bfd1c19a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6bfd1c19a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26bfd1c19a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a0141a2a45_2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a0141a2a45_2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4725" y="505248"/>
            <a:ext cx="4364990" cy="409575"/>
          </a:xfrm>
          <a:prstGeom prst="rect">
            <a:avLst/>
          </a:prstGeom>
        </p:spPr>
        <p:txBody>
          <a:bodyPr wrap="square" lIns="0" tIns="0" rIns="0" bIns="0">
            <a:spAutoFit/>
          </a:bodyPr>
          <a:lstStyle>
            <a:lvl1pPr>
              <a:defRPr sz="2900" b="1" i="0">
                <a:solidFill>
                  <a:schemeClr val="tx1"/>
                </a:solidFill>
                <a:latin typeface="Tahoma"/>
                <a:cs typeface="Tahom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53722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91681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792292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919278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79991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16982"/>
          </a:xfrm>
          <a:prstGeom prst="rect">
            <a:avLst/>
          </a:prstGeom>
        </p:spPr>
        <p:txBody>
          <a:bodyPr wrap="square" lIns="0" tIns="0" rIns="0" bIns="0">
            <a:spAutoFit/>
          </a:bodyPr>
          <a:lstStyle>
            <a:lvl1pPr>
              <a:defRPr sz="141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365702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29980" y="8663"/>
            <a:ext cx="4839157" cy="216982"/>
          </a:xfrm>
        </p:spPr>
        <p:txBody>
          <a:bodyPr lIns="0" tIns="0" rIns="0" bIns="0"/>
          <a:lstStyle>
            <a:lvl1pPr>
              <a:defRPr sz="141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63823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2F2F2"/>
          </a:solidFill>
        </p:spPr>
        <p:txBody>
          <a:bodyPr wrap="square" lIns="0" tIns="0" rIns="0" bIns="0" rtlCol="0"/>
          <a:lstStyle/>
          <a:p>
            <a:endParaRPr sz="637"/>
          </a:p>
        </p:txBody>
      </p:sp>
      <p:sp>
        <p:nvSpPr>
          <p:cNvPr id="17" name="bg object 17"/>
          <p:cNvSpPr/>
          <p:nvPr/>
        </p:nvSpPr>
        <p:spPr>
          <a:xfrm>
            <a:off x="3827685" y="1"/>
            <a:ext cx="63829" cy="123317"/>
          </a:xfrm>
          <a:custGeom>
            <a:avLst/>
            <a:gdLst/>
            <a:ahLst/>
            <a:cxnLst/>
            <a:rect l="l" t="t" r="r" b="b"/>
            <a:pathLst>
              <a:path w="140334" h="271145">
                <a:moveTo>
                  <a:pt x="140090" y="0"/>
                </a:moveTo>
                <a:lnTo>
                  <a:pt x="0" y="159362"/>
                </a:lnTo>
                <a:lnTo>
                  <a:pt x="25761" y="271003"/>
                </a:lnTo>
              </a:path>
            </a:pathLst>
          </a:custGeom>
          <a:ln w="23838">
            <a:solidFill>
              <a:srgbClr val="6D6E71"/>
            </a:solidFill>
          </a:ln>
        </p:spPr>
        <p:txBody>
          <a:bodyPr wrap="square" lIns="0" tIns="0" rIns="0" bIns="0" rtlCol="0"/>
          <a:lstStyle/>
          <a:p>
            <a:endParaRPr sz="637"/>
          </a:p>
        </p:txBody>
      </p:sp>
      <p:sp>
        <p:nvSpPr>
          <p:cNvPr id="18" name="bg object 18"/>
          <p:cNvSpPr/>
          <p:nvPr/>
        </p:nvSpPr>
        <p:spPr>
          <a:xfrm>
            <a:off x="8303111" y="0"/>
            <a:ext cx="172136" cy="17906"/>
          </a:xfrm>
          <a:custGeom>
            <a:avLst/>
            <a:gdLst/>
            <a:ahLst/>
            <a:cxnLst/>
            <a:rect l="l" t="t" r="r" b="b"/>
            <a:pathLst>
              <a:path w="378459" h="39370">
                <a:moveTo>
                  <a:pt x="0" y="0"/>
                </a:moveTo>
                <a:lnTo>
                  <a:pt x="86341" y="13430"/>
                </a:lnTo>
                <a:lnTo>
                  <a:pt x="378333" y="39073"/>
                </a:lnTo>
                <a:lnTo>
                  <a:pt x="369432" y="0"/>
                </a:lnTo>
              </a:path>
            </a:pathLst>
          </a:custGeom>
          <a:ln w="23851">
            <a:solidFill>
              <a:srgbClr val="6D6E71"/>
            </a:solidFill>
          </a:ln>
        </p:spPr>
        <p:txBody>
          <a:bodyPr wrap="square" lIns="0" tIns="0" rIns="0" bIns="0" rtlCol="0"/>
          <a:lstStyle/>
          <a:p>
            <a:endParaRPr sz="637"/>
          </a:p>
        </p:txBody>
      </p:sp>
      <p:sp>
        <p:nvSpPr>
          <p:cNvPr id="19" name="bg object 19"/>
          <p:cNvSpPr/>
          <p:nvPr/>
        </p:nvSpPr>
        <p:spPr>
          <a:xfrm>
            <a:off x="6413103" y="0"/>
            <a:ext cx="7509" cy="21949"/>
          </a:xfrm>
          <a:custGeom>
            <a:avLst/>
            <a:gdLst/>
            <a:ahLst/>
            <a:cxnLst/>
            <a:rect l="l" t="t" r="r" b="b"/>
            <a:pathLst>
              <a:path w="16509" h="48260">
                <a:moveTo>
                  <a:pt x="0" y="47800"/>
                </a:moveTo>
                <a:lnTo>
                  <a:pt x="15954" y="0"/>
                </a:lnTo>
              </a:path>
            </a:pathLst>
          </a:custGeom>
          <a:ln w="23836">
            <a:solidFill>
              <a:srgbClr val="6D6E71"/>
            </a:solidFill>
          </a:ln>
        </p:spPr>
        <p:txBody>
          <a:bodyPr wrap="square" lIns="0" tIns="0" rIns="0" bIns="0" rtlCol="0"/>
          <a:lstStyle/>
          <a:p>
            <a:endParaRPr sz="637"/>
          </a:p>
        </p:txBody>
      </p:sp>
      <p:sp>
        <p:nvSpPr>
          <p:cNvPr id="20" name="bg object 20"/>
          <p:cNvSpPr/>
          <p:nvPr/>
        </p:nvSpPr>
        <p:spPr>
          <a:xfrm>
            <a:off x="1105576" y="13994"/>
            <a:ext cx="121304" cy="167792"/>
          </a:xfrm>
          <a:custGeom>
            <a:avLst/>
            <a:gdLst/>
            <a:ahLst/>
            <a:cxnLst/>
            <a:rect l="l" t="t" r="r" b="b"/>
            <a:pathLst>
              <a:path w="266700" h="368935">
                <a:moveTo>
                  <a:pt x="266132" y="0"/>
                </a:moveTo>
                <a:lnTo>
                  <a:pt x="266133" y="77223"/>
                </a:lnTo>
                <a:lnTo>
                  <a:pt x="214662" y="111498"/>
                </a:lnTo>
                <a:lnTo>
                  <a:pt x="34345" y="283109"/>
                </a:lnTo>
                <a:lnTo>
                  <a:pt x="0" y="368913"/>
                </a:lnTo>
              </a:path>
            </a:pathLst>
          </a:custGeom>
          <a:ln w="23840">
            <a:solidFill>
              <a:srgbClr val="6D6E71"/>
            </a:solidFill>
          </a:ln>
        </p:spPr>
        <p:txBody>
          <a:bodyPr wrap="square" lIns="0" tIns="0" rIns="0" bIns="0" rtlCol="0"/>
          <a:lstStyle/>
          <a:p>
            <a:endParaRPr sz="637"/>
          </a:p>
        </p:txBody>
      </p:sp>
      <p:sp>
        <p:nvSpPr>
          <p:cNvPr id="21" name="bg object 21"/>
          <p:cNvSpPr/>
          <p:nvPr/>
        </p:nvSpPr>
        <p:spPr>
          <a:xfrm>
            <a:off x="6574508" y="1"/>
            <a:ext cx="92711" cy="56893"/>
          </a:xfrm>
          <a:custGeom>
            <a:avLst/>
            <a:gdLst/>
            <a:ahLst/>
            <a:cxnLst/>
            <a:rect l="l" t="t" r="r" b="b"/>
            <a:pathLst>
              <a:path w="203834" h="125095">
                <a:moveTo>
                  <a:pt x="0" y="0"/>
                </a:moveTo>
                <a:lnTo>
                  <a:pt x="203264" y="124922"/>
                </a:lnTo>
              </a:path>
            </a:pathLst>
          </a:custGeom>
          <a:ln w="23846">
            <a:solidFill>
              <a:srgbClr val="6D6E71"/>
            </a:solidFill>
          </a:ln>
        </p:spPr>
        <p:txBody>
          <a:bodyPr wrap="square" lIns="0" tIns="0" rIns="0" bIns="0" rtlCol="0"/>
          <a:lstStyle/>
          <a:p>
            <a:endParaRPr sz="637"/>
          </a:p>
        </p:txBody>
      </p:sp>
      <p:sp>
        <p:nvSpPr>
          <p:cNvPr id="22" name="bg object 22"/>
          <p:cNvSpPr/>
          <p:nvPr/>
        </p:nvSpPr>
        <p:spPr>
          <a:xfrm>
            <a:off x="6151420" y="314420"/>
            <a:ext cx="125058" cy="199271"/>
          </a:xfrm>
          <a:custGeom>
            <a:avLst/>
            <a:gdLst/>
            <a:ahLst/>
            <a:cxnLst/>
            <a:rect l="l" t="t" r="r" b="b"/>
            <a:pathLst>
              <a:path w="274955" h="438150">
                <a:moveTo>
                  <a:pt x="274816" y="0"/>
                </a:moveTo>
                <a:lnTo>
                  <a:pt x="68740" y="188771"/>
                </a:lnTo>
                <a:lnTo>
                  <a:pt x="0" y="188772"/>
                </a:lnTo>
                <a:lnTo>
                  <a:pt x="17176" y="437652"/>
                </a:lnTo>
              </a:path>
            </a:pathLst>
          </a:custGeom>
          <a:ln w="23839">
            <a:solidFill>
              <a:srgbClr val="6D6E71"/>
            </a:solidFill>
          </a:ln>
        </p:spPr>
        <p:txBody>
          <a:bodyPr wrap="square" lIns="0" tIns="0" rIns="0" bIns="0" rtlCol="0"/>
          <a:lstStyle/>
          <a:p>
            <a:endParaRPr sz="637"/>
          </a:p>
        </p:txBody>
      </p:sp>
      <p:sp>
        <p:nvSpPr>
          <p:cNvPr id="23" name="bg object 23"/>
          <p:cNvSpPr/>
          <p:nvPr/>
        </p:nvSpPr>
        <p:spPr>
          <a:xfrm>
            <a:off x="3222317" y="1"/>
            <a:ext cx="442470" cy="287354"/>
          </a:xfrm>
          <a:custGeom>
            <a:avLst/>
            <a:gdLst/>
            <a:ahLst/>
            <a:cxnLst/>
            <a:rect l="l" t="t" r="r" b="b"/>
            <a:pathLst>
              <a:path w="972820" h="631825">
                <a:moveTo>
                  <a:pt x="850121" y="382459"/>
                </a:moveTo>
                <a:lnTo>
                  <a:pt x="669757" y="631294"/>
                </a:lnTo>
                <a:lnTo>
                  <a:pt x="429330" y="468220"/>
                </a:lnTo>
                <a:lnTo>
                  <a:pt x="369223" y="382560"/>
                </a:lnTo>
                <a:lnTo>
                  <a:pt x="291990" y="253807"/>
                </a:lnTo>
                <a:lnTo>
                  <a:pt x="154558" y="339517"/>
                </a:lnTo>
                <a:lnTo>
                  <a:pt x="0" y="399725"/>
                </a:lnTo>
              </a:path>
              <a:path w="972820" h="631825">
                <a:moveTo>
                  <a:pt x="972327" y="0"/>
                </a:moveTo>
                <a:lnTo>
                  <a:pt x="850121" y="382554"/>
                </a:lnTo>
              </a:path>
            </a:pathLst>
          </a:custGeom>
          <a:ln w="23843">
            <a:solidFill>
              <a:srgbClr val="6D6E71"/>
            </a:solidFill>
          </a:ln>
        </p:spPr>
        <p:txBody>
          <a:bodyPr wrap="square" lIns="0" tIns="0" rIns="0" bIns="0" rtlCol="0"/>
          <a:lstStyle/>
          <a:p>
            <a:endParaRPr sz="637"/>
          </a:p>
        </p:txBody>
      </p:sp>
      <p:sp>
        <p:nvSpPr>
          <p:cNvPr id="24" name="bg object 24"/>
          <p:cNvSpPr/>
          <p:nvPr/>
        </p:nvSpPr>
        <p:spPr>
          <a:xfrm>
            <a:off x="7924519" y="2211"/>
            <a:ext cx="207083" cy="210823"/>
          </a:xfrm>
          <a:custGeom>
            <a:avLst/>
            <a:gdLst/>
            <a:ahLst/>
            <a:cxnLst/>
            <a:rect l="l" t="t" r="r" b="b"/>
            <a:pathLst>
              <a:path w="455294" h="463550">
                <a:moveTo>
                  <a:pt x="0" y="0"/>
                </a:moveTo>
                <a:lnTo>
                  <a:pt x="103091" y="360376"/>
                </a:lnTo>
                <a:lnTo>
                  <a:pt x="334835" y="463339"/>
                </a:lnTo>
                <a:lnTo>
                  <a:pt x="446507" y="377581"/>
                </a:lnTo>
                <a:lnTo>
                  <a:pt x="455092" y="180231"/>
                </a:lnTo>
                <a:lnTo>
                  <a:pt x="377764" y="111541"/>
                </a:lnTo>
              </a:path>
            </a:pathLst>
          </a:custGeom>
          <a:ln w="23842">
            <a:solidFill>
              <a:srgbClr val="6D6E71"/>
            </a:solidFill>
          </a:ln>
        </p:spPr>
        <p:txBody>
          <a:bodyPr wrap="square" lIns="0" tIns="0" rIns="0" bIns="0" rtlCol="0"/>
          <a:lstStyle/>
          <a:p>
            <a:endParaRPr sz="637"/>
          </a:p>
        </p:txBody>
      </p:sp>
      <p:sp>
        <p:nvSpPr>
          <p:cNvPr id="25" name="bg object 25"/>
          <p:cNvSpPr/>
          <p:nvPr/>
        </p:nvSpPr>
        <p:spPr>
          <a:xfrm>
            <a:off x="1207115" y="0"/>
            <a:ext cx="42168" cy="17906"/>
          </a:xfrm>
          <a:custGeom>
            <a:avLst/>
            <a:gdLst/>
            <a:ahLst/>
            <a:cxnLst/>
            <a:rect l="l" t="t" r="r" b="b"/>
            <a:pathLst>
              <a:path w="92710" h="39370">
                <a:moveTo>
                  <a:pt x="0" y="39254"/>
                </a:moveTo>
                <a:lnTo>
                  <a:pt x="42980" y="30768"/>
                </a:lnTo>
                <a:lnTo>
                  <a:pt x="92156" y="0"/>
                </a:lnTo>
              </a:path>
            </a:pathLst>
          </a:custGeom>
          <a:ln w="23849">
            <a:solidFill>
              <a:srgbClr val="6D6E71"/>
            </a:solidFill>
          </a:ln>
        </p:spPr>
        <p:txBody>
          <a:bodyPr wrap="square" lIns="0" tIns="0" rIns="0" bIns="0" rtlCol="0"/>
          <a:lstStyle/>
          <a:p>
            <a:endParaRPr sz="637"/>
          </a:p>
        </p:txBody>
      </p:sp>
      <p:sp>
        <p:nvSpPr>
          <p:cNvPr id="26" name="bg object 26"/>
          <p:cNvSpPr/>
          <p:nvPr/>
        </p:nvSpPr>
        <p:spPr>
          <a:xfrm>
            <a:off x="1726552" y="685197"/>
            <a:ext cx="136900" cy="113209"/>
          </a:xfrm>
          <a:custGeom>
            <a:avLst/>
            <a:gdLst/>
            <a:ahLst/>
            <a:cxnLst/>
            <a:rect l="l" t="t" r="r" b="b"/>
            <a:pathLst>
              <a:path w="300989" h="248919">
                <a:moveTo>
                  <a:pt x="0" y="248740"/>
                </a:moveTo>
                <a:lnTo>
                  <a:pt x="197442" y="94433"/>
                </a:lnTo>
                <a:lnTo>
                  <a:pt x="300480" y="0"/>
                </a:lnTo>
              </a:path>
            </a:pathLst>
          </a:custGeom>
          <a:ln w="23844">
            <a:solidFill>
              <a:srgbClr val="6D6E71"/>
            </a:solidFill>
          </a:ln>
        </p:spPr>
        <p:txBody>
          <a:bodyPr wrap="square" lIns="0" tIns="0" rIns="0" bIns="0" rtlCol="0"/>
          <a:lstStyle/>
          <a:p>
            <a:endParaRPr sz="637"/>
          </a:p>
        </p:txBody>
      </p:sp>
      <p:sp>
        <p:nvSpPr>
          <p:cNvPr id="27" name="bg object 27"/>
          <p:cNvSpPr/>
          <p:nvPr/>
        </p:nvSpPr>
        <p:spPr>
          <a:xfrm>
            <a:off x="7694098" y="185626"/>
            <a:ext cx="39279" cy="15884"/>
          </a:xfrm>
          <a:custGeom>
            <a:avLst/>
            <a:gdLst/>
            <a:ahLst/>
            <a:cxnLst/>
            <a:rect l="l" t="t" r="r" b="b"/>
            <a:pathLst>
              <a:path w="86359" h="34925">
                <a:moveTo>
                  <a:pt x="85866" y="34320"/>
                </a:moveTo>
                <a:lnTo>
                  <a:pt x="0" y="0"/>
                </a:lnTo>
              </a:path>
            </a:pathLst>
          </a:custGeom>
          <a:ln w="23849">
            <a:solidFill>
              <a:srgbClr val="6D6E71"/>
            </a:solidFill>
          </a:ln>
        </p:spPr>
        <p:txBody>
          <a:bodyPr wrap="square" lIns="0" tIns="0" rIns="0" bIns="0" rtlCol="0"/>
          <a:lstStyle/>
          <a:p>
            <a:endParaRPr sz="637"/>
          </a:p>
        </p:txBody>
      </p:sp>
      <p:sp>
        <p:nvSpPr>
          <p:cNvPr id="28" name="bg object 28"/>
          <p:cNvSpPr/>
          <p:nvPr/>
        </p:nvSpPr>
        <p:spPr>
          <a:xfrm>
            <a:off x="5467959" y="49067"/>
            <a:ext cx="148453" cy="82019"/>
          </a:xfrm>
          <a:custGeom>
            <a:avLst/>
            <a:gdLst/>
            <a:ahLst/>
            <a:cxnLst/>
            <a:rect l="l" t="t" r="r" b="b"/>
            <a:pathLst>
              <a:path w="326390" h="180340">
                <a:moveTo>
                  <a:pt x="0" y="0"/>
                </a:moveTo>
                <a:lnTo>
                  <a:pt x="188954" y="120123"/>
                </a:lnTo>
                <a:lnTo>
                  <a:pt x="326292" y="180137"/>
                </a:lnTo>
              </a:path>
            </a:pathLst>
          </a:custGeom>
          <a:ln w="23847">
            <a:solidFill>
              <a:srgbClr val="6D6E71"/>
            </a:solidFill>
          </a:ln>
        </p:spPr>
        <p:txBody>
          <a:bodyPr wrap="square" lIns="0" tIns="0" rIns="0" bIns="0" rtlCol="0"/>
          <a:lstStyle/>
          <a:p>
            <a:endParaRPr sz="637"/>
          </a:p>
        </p:txBody>
      </p:sp>
      <p:sp>
        <p:nvSpPr>
          <p:cNvPr id="29" name="bg object 29"/>
          <p:cNvSpPr/>
          <p:nvPr/>
        </p:nvSpPr>
        <p:spPr>
          <a:xfrm>
            <a:off x="5044245" y="1"/>
            <a:ext cx="33214" cy="158550"/>
          </a:xfrm>
          <a:custGeom>
            <a:avLst/>
            <a:gdLst/>
            <a:ahLst/>
            <a:cxnLst/>
            <a:rect l="l" t="t" r="r" b="b"/>
            <a:pathLst>
              <a:path w="73025" h="348615">
                <a:moveTo>
                  <a:pt x="72924" y="348148"/>
                </a:moveTo>
                <a:lnTo>
                  <a:pt x="0" y="0"/>
                </a:lnTo>
              </a:path>
            </a:pathLst>
          </a:custGeom>
          <a:ln w="23835">
            <a:solidFill>
              <a:srgbClr val="6D6E71"/>
            </a:solidFill>
          </a:ln>
        </p:spPr>
        <p:txBody>
          <a:bodyPr wrap="square" lIns="0" tIns="0" rIns="0" bIns="0" rtlCol="0"/>
          <a:lstStyle/>
          <a:p>
            <a:endParaRPr sz="637"/>
          </a:p>
        </p:txBody>
      </p:sp>
      <p:sp>
        <p:nvSpPr>
          <p:cNvPr id="30" name="bg object 30"/>
          <p:cNvSpPr/>
          <p:nvPr/>
        </p:nvSpPr>
        <p:spPr>
          <a:xfrm>
            <a:off x="5225820" y="1"/>
            <a:ext cx="0" cy="84329"/>
          </a:xfrm>
          <a:custGeom>
            <a:avLst/>
            <a:gdLst/>
            <a:ahLst/>
            <a:cxnLst/>
            <a:rect l="l" t="t" r="r" b="b"/>
            <a:pathLst>
              <a:path h="185420">
                <a:moveTo>
                  <a:pt x="0" y="0"/>
                </a:moveTo>
                <a:lnTo>
                  <a:pt x="2" y="185164"/>
                </a:lnTo>
              </a:path>
            </a:pathLst>
          </a:custGeom>
          <a:ln w="23834">
            <a:solidFill>
              <a:srgbClr val="6D6E71"/>
            </a:solidFill>
          </a:ln>
        </p:spPr>
        <p:txBody>
          <a:bodyPr wrap="square" lIns="0" tIns="0" rIns="0" bIns="0" rtlCol="0"/>
          <a:lstStyle/>
          <a:p>
            <a:endParaRPr sz="637"/>
          </a:p>
        </p:txBody>
      </p:sp>
      <p:sp>
        <p:nvSpPr>
          <p:cNvPr id="31" name="bg object 31"/>
          <p:cNvSpPr/>
          <p:nvPr/>
        </p:nvSpPr>
        <p:spPr>
          <a:xfrm>
            <a:off x="2531048" y="76396"/>
            <a:ext cx="0" cy="11840"/>
          </a:xfrm>
          <a:custGeom>
            <a:avLst/>
            <a:gdLst/>
            <a:ahLst/>
            <a:cxnLst/>
            <a:rect l="l" t="t" r="r" b="b"/>
            <a:pathLst>
              <a:path h="26035">
                <a:moveTo>
                  <a:pt x="0" y="0"/>
                </a:moveTo>
                <a:lnTo>
                  <a:pt x="0" y="25788"/>
                </a:lnTo>
              </a:path>
            </a:pathLst>
          </a:custGeom>
          <a:ln w="23834">
            <a:solidFill>
              <a:srgbClr val="6D6E71"/>
            </a:solidFill>
          </a:ln>
        </p:spPr>
        <p:txBody>
          <a:bodyPr wrap="square" lIns="0" tIns="0" rIns="0" bIns="0" rtlCol="0"/>
          <a:lstStyle/>
          <a:p>
            <a:endParaRPr sz="637"/>
          </a:p>
        </p:txBody>
      </p:sp>
      <p:sp>
        <p:nvSpPr>
          <p:cNvPr id="32" name="bg object 32"/>
          <p:cNvSpPr/>
          <p:nvPr/>
        </p:nvSpPr>
        <p:spPr>
          <a:xfrm>
            <a:off x="1460972" y="1"/>
            <a:ext cx="40723" cy="80575"/>
          </a:xfrm>
          <a:custGeom>
            <a:avLst/>
            <a:gdLst/>
            <a:ahLst/>
            <a:cxnLst/>
            <a:rect l="l" t="t" r="r" b="b"/>
            <a:pathLst>
              <a:path w="89535" h="177165">
                <a:moveTo>
                  <a:pt x="25712" y="176582"/>
                </a:moveTo>
                <a:lnTo>
                  <a:pt x="0" y="125052"/>
                </a:lnTo>
                <a:lnTo>
                  <a:pt x="77279" y="99357"/>
                </a:lnTo>
                <a:lnTo>
                  <a:pt x="88977" y="0"/>
                </a:lnTo>
              </a:path>
            </a:pathLst>
          </a:custGeom>
          <a:ln w="23838">
            <a:solidFill>
              <a:srgbClr val="6D6E71"/>
            </a:solidFill>
          </a:ln>
        </p:spPr>
        <p:txBody>
          <a:bodyPr wrap="square" lIns="0" tIns="0" rIns="0" bIns="0" rtlCol="0"/>
          <a:lstStyle/>
          <a:p>
            <a:endParaRPr sz="637"/>
          </a:p>
        </p:txBody>
      </p:sp>
      <p:sp>
        <p:nvSpPr>
          <p:cNvPr id="33" name="bg object 33"/>
          <p:cNvSpPr/>
          <p:nvPr/>
        </p:nvSpPr>
        <p:spPr>
          <a:xfrm>
            <a:off x="8131510" y="1"/>
            <a:ext cx="28304" cy="84329"/>
          </a:xfrm>
          <a:custGeom>
            <a:avLst/>
            <a:gdLst/>
            <a:ahLst/>
            <a:cxnLst/>
            <a:rect l="l" t="t" r="r" b="b"/>
            <a:pathLst>
              <a:path w="62230" h="185420">
                <a:moveTo>
                  <a:pt x="0" y="184997"/>
                </a:moveTo>
                <a:lnTo>
                  <a:pt x="61669" y="0"/>
                </a:lnTo>
              </a:path>
            </a:pathLst>
          </a:custGeom>
          <a:ln w="23836">
            <a:solidFill>
              <a:srgbClr val="6D6E71"/>
            </a:solidFill>
          </a:ln>
        </p:spPr>
        <p:txBody>
          <a:bodyPr wrap="square" lIns="0" tIns="0" rIns="0" bIns="0" rtlCol="0"/>
          <a:lstStyle/>
          <a:p>
            <a:endParaRPr sz="637"/>
          </a:p>
        </p:txBody>
      </p:sp>
      <p:sp>
        <p:nvSpPr>
          <p:cNvPr id="34" name="bg object 34"/>
          <p:cNvSpPr/>
          <p:nvPr/>
        </p:nvSpPr>
        <p:spPr>
          <a:xfrm>
            <a:off x="1027443" y="0"/>
            <a:ext cx="14729" cy="76532"/>
          </a:xfrm>
          <a:custGeom>
            <a:avLst/>
            <a:gdLst/>
            <a:ahLst/>
            <a:cxnLst/>
            <a:rect l="l" t="t" r="r" b="b"/>
            <a:pathLst>
              <a:path w="32385" h="168275">
                <a:moveTo>
                  <a:pt x="0" y="168012"/>
                </a:moveTo>
                <a:lnTo>
                  <a:pt x="32331" y="0"/>
                </a:lnTo>
              </a:path>
            </a:pathLst>
          </a:custGeom>
          <a:ln w="23835">
            <a:solidFill>
              <a:srgbClr val="6D6E71"/>
            </a:solidFill>
          </a:ln>
        </p:spPr>
        <p:txBody>
          <a:bodyPr wrap="square" lIns="0" tIns="0" rIns="0" bIns="0" rtlCol="0"/>
          <a:lstStyle/>
          <a:p>
            <a:endParaRPr sz="637"/>
          </a:p>
        </p:txBody>
      </p:sp>
      <p:sp>
        <p:nvSpPr>
          <p:cNvPr id="35" name="bg object 35"/>
          <p:cNvSpPr/>
          <p:nvPr/>
        </p:nvSpPr>
        <p:spPr>
          <a:xfrm>
            <a:off x="238545" y="419851"/>
            <a:ext cx="324343" cy="121007"/>
          </a:xfrm>
          <a:custGeom>
            <a:avLst/>
            <a:gdLst/>
            <a:ahLst/>
            <a:cxnLst/>
            <a:rect l="l" t="t" r="r" b="b"/>
            <a:pathLst>
              <a:path w="713105" h="266065">
                <a:moveTo>
                  <a:pt x="712638" y="94335"/>
                </a:moveTo>
                <a:lnTo>
                  <a:pt x="549539" y="0"/>
                </a:lnTo>
                <a:lnTo>
                  <a:pt x="343462" y="154545"/>
                </a:lnTo>
                <a:lnTo>
                  <a:pt x="240423" y="145870"/>
                </a:lnTo>
                <a:lnTo>
                  <a:pt x="103038" y="231724"/>
                </a:lnTo>
                <a:lnTo>
                  <a:pt x="0" y="265999"/>
                </a:lnTo>
              </a:path>
            </a:pathLst>
          </a:custGeom>
          <a:ln w="23849">
            <a:solidFill>
              <a:srgbClr val="6D6E71"/>
            </a:solidFill>
          </a:ln>
        </p:spPr>
        <p:txBody>
          <a:bodyPr wrap="square" lIns="0" tIns="0" rIns="0" bIns="0" rtlCol="0"/>
          <a:lstStyle/>
          <a:p>
            <a:endParaRPr sz="637"/>
          </a:p>
        </p:txBody>
      </p:sp>
      <p:sp>
        <p:nvSpPr>
          <p:cNvPr id="36" name="bg object 36"/>
          <p:cNvSpPr/>
          <p:nvPr/>
        </p:nvSpPr>
        <p:spPr>
          <a:xfrm>
            <a:off x="577180" y="1"/>
            <a:ext cx="12997" cy="256164"/>
          </a:xfrm>
          <a:custGeom>
            <a:avLst/>
            <a:gdLst/>
            <a:ahLst/>
            <a:cxnLst/>
            <a:rect l="l" t="t" r="r" b="b"/>
            <a:pathLst>
              <a:path w="28575" h="563245">
                <a:moveTo>
                  <a:pt x="28258" y="562866"/>
                </a:moveTo>
                <a:lnTo>
                  <a:pt x="11034" y="288150"/>
                </a:lnTo>
                <a:lnTo>
                  <a:pt x="0" y="0"/>
                </a:lnTo>
              </a:path>
            </a:pathLst>
          </a:custGeom>
          <a:ln w="23834">
            <a:solidFill>
              <a:srgbClr val="6D6E71"/>
            </a:solidFill>
          </a:ln>
        </p:spPr>
        <p:txBody>
          <a:bodyPr wrap="square" lIns="0" tIns="0" rIns="0" bIns="0" rtlCol="0"/>
          <a:lstStyle/>
          <a:p>
            <a:endParaRPr sz="637"/>
          </a:p>
        </p:txBody>
      </p:sp>
      <p:sp>
        <p:nvSpPr>
          <p:cNvPr id="37" name="bg object 37"/>
          <p:cNvSpPr/>
          <p:nvPr/>
        </p:nvSpPr>
        <p:spPr>
          <a:xfrm>
            <a:off x="465034" y="1"/>
            <a:ext cx="13574" cy="10108"/>
          </a:xfrm>
          <a:custGeom>
            <a:avLst/>
            <a:gdLst/>
            <a:ahLst/>
            <a:cxnLst/>
            <a:rect l="l" t="t" r="r" b="b"/>
            <a:pathLst>
              <a:path w="29844" h="22225">
                <a:moveTo>
                  <a:pt x="29649" y="0"/>
                </a:moveTo>
                <a:lnTo>
                  <a:pt x="0" y="22207"/>
                </a:lnTo>
              </a:path>
            </a:pathLst>
          </a:custGeom>
          <a:ln w="23845">
            <a:solidFill>
              <a:srgbClr val="6D6E71"/>
            </a:solidFill>
          </a:ln>
        </p:spPr>
        <p:txBody>
          <a:bodyPr wrap="square" lIns="0" tIns="0" rIns="0" bIns="0" rtlCol="0"/>
          <a:lstStyle/>
          <a:p>
            <a:endParaRPr sz="637"/>
          </a:p>
        </p:txBody>
      </p:sp>
      <p:sp>
        <p:nvSpPr>
          <p:cNvPr id="38" name="bg object 38"/>
          <p:cNvSpPr/>
          <p:nvPr/>
        </p:nvSpPr>
        <p:spPr>
          <a:xfrm>
            <a:off x="4409602" y="209075"/>
            <a:ext cx="191487" cy="58626"/>
          </a:xfrm>
          <a:custGeom>
            <a:avLst/>
            <a:gdLst/>
            <a:ahLst/>
            <a:cxnLst/>
            <a:rect l="l" t="t" r="r" b="b"/>
            <a:pathLst>
              <a:path w="421004" h="128904">
                <a:moveTo>
                  <a:pt x="420694" y="0"/>
                </a:moveTo>
                <a:lnTo>
                  <a:pt x="188952" y="60017"/>
                </a:lnTo>
                <a:lnTo>
                  <a:pt x="0" y="128663"/>
                </a:lnTo>
              </a:path>
            </a:pathLst>
          </a:custGeom>
          <a:ln w="23850">
            <a:solidFill>
              <a:srgbClr val="6D6E71"/>
            </a:solidFill>
          </a:ln>
        </p:spPr>
        <p:txBody>
          <a:bodyPr wrap="square" lIns="0" tIns="0" rIns="0" bIns="0" rtlCol="0"/>
          <a:lstStyle/>
          <a:p>
            <a:endParaRPr sz="637"/>
          </a:p>
        </p:txBody>
      </p:sp>
      <p:sp>
        <p:nvSpPr>
          <p:cNvPr id="39" name="bg object 39"/>
          <p:cNvSpPr/>
          <p:nvPr/>
        </p:nvSpPr>
        <p:spPr>
          <a:xfrm>
            <a:off x="2097563" y="68618"/>
            <a:ext cx="187732" cy="355222"/>
          </a:xfrm>
          <a:custGeom>
            <a:avLst/>
            <a:gdLst/>
            <a:ahLst/>
            <a:cxnLst/>
            <a:rect l="l" t="t" r="r" b="b"/>
            <a:pathLst>
              <a:path w="412750" h="781050">
                <a:moveTo>
                  <a:pt x="412165" y="780766"/>
                </a:moveTo>
                <a:lnTo>
                  <a:pt x="386405" y="720751"/>
                </a:lnTo>
                <a:lnTo>
                  <a:pt x="334834" y="454711"/>
                </a:lnTo>
                <a:lnTo>
                  <a:pt x="326247" y="420485"/>
                </a:lnTo>
                <a:lnTo>
                  <a:pt x="145927" y="231717"/>
                </a:lnTo>
                <a:lnTo>
                  <a:pt x="0" y="0"/>
                </a:lnTo>
              </a:path>
            </a:pathLst>
          </a:custGeom>
          <a:ln w="23838">
            <a:solidFill>
              <a:srgbClr val="6D6E71"/>
            </a:solidFill>
          </a:ln>
        </p:spPr>
        <p:txBody>
          <a:bodyPr wrap="square" lIns="0" tIns="0" rIns="0" bIns="0" rtlCol="0"/>
          <a:lstStyle/>
          <a:p>
            <a:endParaRPr sz="637"/>
          </a:p>
        </p:txBody>
      </p:sp>
      <p:sp>
        <p:nvSpPr>
          <p:cNvPr id="40" name="bg object 40"/>
          <p:cNvSpPr/>
          <p:nvPr/>
        </p:nvSpPr>
        <p:spPr>
          <a:xfrm>
            <a:off x="144833" y="306684"/>
            <a:ext cx="90111" cy="8086"/>
          </a:xfrm>
          <a:custGeom>
            <a:avLst/>
            <a:gdLst/>
            <a:ahLst/>
            <a:cxnLst/>
            <a:rect l="l" t="t" r="r" b="b"/>
            <a:pathLst>
              <a:path w="198120" h="17779">
                <a:moveTo>
                  <a:pt x="0" y="17163"/>
                </a:moveTo>
                <a:lnTo>
                  <a:pt x="197491" y="0"/>
                </a:lnTo>
              </a:path>
            </a:pathLst>
          </a:custGeom>
          <a:ln w="23851">
            <a:solidFill>
              <a:srgbClr val="6D6E71"/>
            </a:solidFill>
          </a:ln>
        </p:spPr>
        <p:txBody>
          <a:bodyPr wrap="square" lIns="0" tIns="0" rIns="0" bIns="0" rtlCol="0"/>
          <a:lstStyle/>
          <a:p>
            <a:endParaRPr sz="637"/>
          </a:p>
        </p:txBody>
      </p:sp>
      <p:sp>
        <p:nvSpPr>
          <p:cNvPr id="41" name="bg object 41"/>
          <p:cNvSpPr/>
          <p:nvPr/>
        </p:nvSpPr>
        <p:spPr>
          <a:xfrm>
            <a:off x="1207075" y="162306"/>
            <a:ext cx="203328" cy="89816"/>
          </a:xfrm>
          <a:custGeom>
            <a:avLst/>
            <a:gdLst/>
            <a:ahLst/>
            <a:cxnLst/>
            <a:rect l="l" t="t" r="r" b="b"/>
            <a:pathLst>
              <a:path w="447039" h="197484">
                <a:moveTo>
                  <a:pt x="446550" y="120076"/>
                </a:moveTo>
                <a:lnTo>
                  <a:pt x="446549" y="68546"/>
                </a:lnTo>
                <a:lnTo>
                  <a:pt x="291989" y="0"/>
                </a:lnTo>
                <a:lnTo>
                  <a:pt x="128797" y="85758"/>
                </a:lnTo>
                <a:lnTo>
                  <a:pt x="0" y="197210"/>
                </a:lnTo>
              </a:path>
            </a:pathLst>
          </a:custGeom>
          <a:ln w="23848">
            <a:solidFill>
              <a:srgbClr val="6D6E71"/>
            </a:solidFill>
          </a:ln>
        </p:spPr>
        <p:txBody>
          <a:bodyPr wrap="square" lIns="0" tIns="0" rIns="0" bIns="0" rtlCol="0"/>
          <a:lstStyle/>
          <a:p>
            <a:endParaRPr sz="637"/>
          </a:p>
        </p:txBody>
      </p:sp>
      <p:sp>
        <p:nvSpPr>
          <p:cNvPr id="42" name="bg object 42"/>
          <p:cNvSpPr/>
          <p:nvPr/>
        </p:nvSpPr>
        <p:spPr>
          <a:xfrm>
            <a:off x="523665" y="236416"/>
            <a:ext cx="66428" cy="370817"/>
          </a:xfrm>
          <a:custGeom>
            <a:avLst/>
            <a:gdLst/>
            <a:ahLst/>
            <a:cxnLst/>
            <a:rect l="l" t="t" r="r" b="b"/>
            <a:pathLst>
              <a:path w="146050" h="815340">
                <a:moveTo>
                  <a:pt x="60050" y="0"/>
                </a:moveTo>
                <a:lnTo>
                  <a:pt x="145917" y="42948"/>
                </a:lnTo>
                <a:lnTo>
                  <a:pt x="85863" y="497664"/>
                </a:lnTo>
                <a:lnTo>
                  <a:pt x="0" y="677807"/>
                </a:lnTo>
                <a:lnTo>
                  <a:pt x="8588" y="815189"/>
                </a:lnTo>
              </a:path>
            </a:pathLst>
          </a:custGeom>
          <a:ln w="23835">
            <a:solidFill>
              <a:srgbClr val="6D6E71"/>
            </a:solidFill>
          </a:ln>
        </p:spPr>
        <p:txBody>
          <a:bodyPr wrap="square" lIns="0" tIns="0" rIns="0" bIns="0" rtlCol="0"/>
          <a:lstStyle/>
          <a:p>
            <a:endParaRPr sz="637"/>
          </a:p>
        </p:txBody>
      </p:sp>
      <p:sp>
        <p:nvSpPr>
          <p:cNvPr id="43" name="bg object 43"/>
          <p:cNvSpPr/>
          <p:nvPr/>
        </p:nvSpPr>
        <p:spPr>
          <a:xfrm>
            <a:off x="2991939" y="244214"/>
            <a:ext cx="31481" cy="70467"/>
          </a:xfrm>
          <a:custGeom>
            <a:avLst/>
            <a:gdLst/>
            <a:ahLst/>
            <a:cxnLst/>
            <a:rect l="l" t="t" r="r" b="b"/>
            <a:pathLst>
              <a:path w="69215" h="154940">
                <a:moveTo>
                  <a:pt x="0" y="0"/>
                </a:moveTo>
                <a:lnTo>
                  <a:pt x="68645" y="0"/>
                </a:lnTo>
                <a:lnTo>
                  <a:pt x="68646" y="154447"/>
                </a:lnTo>
              </a:path>
            </a:pathLst>
          </a:custGeom>
          <a:ln w="23837">
            <a:solidFill>
              <a:srgbClr val="6D6E71"/>
            </a:solidFill>
          </a:ln>
        </p:spPr>
        <p:txBody>
          <a:bodyPr wrap="square" lIns="0" tIns="0" rIns="0" bIns="0" rtlCol="0"/>
          <a:lstStyle/>
          <a:p>
            <a:endParaRPr sz="637"/>
          </a:p>
        </p:txBody>
      </p:sp>
      <p:sp>
        <p:nvSpPr>
          <p:cNvPr id="44" name="bg object 44"/>
          <p:cNvSpPr/>
          <p:nvPr/>
        </p:nvSpPr>
        <p:spPr>
          <a:xfrm>
            <a:off x="4624363" y="435430"/>
            <a:ext cx="414166" cy="222663"/>
          </a:xfrm>
          <a:custGeom>
            <a:avLst/>
            <a:gdLst/>
            <a:ahLst/>
            <a:cxnLst/>
            <a:rect l="l" t="t" r="r" b="b"/>
            <a:pathLst>
              <a:path w="910590" h="489584">
                <a:moveTo>
                  <a:pt x="910223" y="0"/>
                </a:moveTo>
                <a:lnTo>
                  <a:pt x="609743" y="317383"/>
                </a:lnTo>
                <a:lnTo>
                  <a:pt x="455185" y="377496"/>
                </a:lnTo>
                <a:lnTo>
                  <a:pt x="369272" y="403191"/>
                </a:lnTo>
                <a:lnTo>
                  <a:pt x="154608" y="488997"/>
                </a:lnTo>
                <a:lnTo>
                  <a:pt x="0" y="343132"/>
                </a:lnTo>
                <a:lnTo>
                  <a:pt x="68787" y="265955"/>
                </a:lnTo>
                <a:lnTo>
                  <a:pt x="8680" y="180151"/>
                </a:lnTo>
                <a:lnTo>
                  <a:pt x="77324" y="120087"/>
                </a:lnTo>
              </a:path>
            </a:pathLst>
          </a:custGeom>
          <a:ln w="23847">
            <a:solidFill>
              <a:srgbClr val="6D6E71"/>
            </a:solidFill>
          </a:ln>
        </p:spPr>
        <p:txBody>
          <a:bodyPr wrap="square" lIns="0" tIns="0" rIns="0" bIns="0" rtlCol="0"/>
          <a:lstStyle/>
          <a:p>
            <a:endParaRPr sz="637"/>
          </a:p>
        </p:txBody>
      </p:sp>
      <p:sp>
        <p:nvSpPr>
          <p:cNvPr id="45" name="bg object 45"/>
          <p:cNvSpPr/>
          <p:nvPr/>
        </p:nvSpPr>
        <p:spPr>
          <a:xfrm>
            <a:off x="8217411" y="279298"/>
            <a:ext cx="78270" cy="19638"/>
          </a:xfrm>
          <a:custGeom>
            <a:avLst/>
            <a:gdLst/>
            <a:ahLst/>
            <a:cxnLst/>
            <a:rect l="l" t="t" r="r" b="b"/>
            <a:pathLst>
              <a:path w="172084" h="43179">
                <a:moveTo>
                  <a:pt x="171683" y="0"/>
                </a:moveTo>
                <a:lnTo>
                  <a:pt x="0" y="42856"/>
                </a:lnTo>
              </a:path>
            </a:pathLst>
          </a:custGeom>
          <a:ln w="23850">
            <a:solidFill>
              <a:srgbClr val="6D6E71"/>
            </a:solidFill>
          </a:ln>
        </p:spPr>
        <p:txBody>
          <a:bodyPr wrap="square" lIns="0" tIns="0" rIns="0" bIns="0" rtlCol="0"/>
          <a:lstStyle/>
          <a:p>
            <a:endParaRPr sz="637"/>
          </a:p>
        </p:txBody>
      </p:sp>
      <p:sp>
        <p:nvSpPr>
          <p:cNvPr id="46" name="bg object 46"/>
          <p:cNvSpPr/>
          <p:nvPr/>
        </p:nvSpPr>
        <p:spPr>
          <a:xfrm>
            <a:off x="7366062" y="1"/>
            <a:ext cx="136900" cy="353489"/>
          </a:xfrm>
          <a:custGeom>
            <a:avLst/>
            <a:gdLst/>
            <a:ahLst/>
            <a:cxnLst/>
            <a:rect l="l" t="t" r="r" b="b"/>
            <a:pathLst>
              <a:path w="300990" h="777240">
                <a:moveTo>
                  <a:pt x="0" y="631198"/>
                </a:moveTo>
                <a:lnTo>
                  <a:pt x="180272" y="777111"/>
                </a:lnTo>
                <a:lnTo>
                  <a:pt x="300484" y="734112"/>
                </a:lnTo>
                <a:lnTo>
                  <a:pt x="223202" y="476700"/>
                </a:lnTo>
                <a:lnTo>
                  <a:pt x="128793" y="116418"/>
                </a:lnTo>
                <a:lnTo>
                  <a:pt x="54642" y="0"/>
                </a:lnTo>
              </a:path>
            </a:pathLst>
          </a:custGeom>
          <a:ln w="23836">
            <a:solidFill>
              <a:srgbClr val="6D6E71"/>
            </a:solidFill>
          </a:ln>
        </p:spPr>
        <p:txBody>
          <a:bodyPr wrap="square" lIns="0" tIns="0" rIns="0" bIns="0" rtlCol="0"/>
          <a:lstStyle/>
          <a:p>
            <a:endParaRPr sz="637"/>
          </a:p>
        </p:txBody>
      </p:sp>
      <p:sp>
        <p:nvSpPr>
          <p:cNvPr id="47" name="bg object 47"/>
          <p:cNvSpPr/>
          <p:nvPr/>
        </p:nvSpPr>
        <p:spPr>
          <a:xfrm>
            <a:off x="5987411" y="1"/>
            <a:ext cx="132857" cy="298906"/>
          </a:xfrm>
          <a:custGeom>
            <a:avLst/>
            <a:gdLst/>
            <a:ahLst/>
            <a:cxnLst/>
            <a:rect l="l" t="t" r="r" b="b"/>
            <a:pathLst>
              <a:path w="292100" h="657225">
                <a:moveTo>
                  <a:pt x="0" y="656974"/>
                </a:moveTo>
                <a:lnTo>
                  <a:pt x="103037" y="536894"/>
                </a:lnTo>
                <a:lnTo>
                  <a:pt x="128750" y="553959"/>
                </a:lnTo>
                <a:lnTo>
                  <a:pt x="180269" y="511104"/>
                </a:lnTo>
                <a:lnTo>
                  <a:pt x="291939" y="176466"/>
                </a:lnTo>
                <a:lnTo>
                  <a:pt x="233072" y="0"/>
                </a:lnTo>
              </a:path>
            </a:pathLst>
          </a:custGeom>
          <a:ln w="23837">
            <a:solidFill>
              <a:srgbClr val="6D6E71"/>
            </a:solidFill>
          </a:ln>
        </p:spPr>
        <p:txBody>
          <a:bodyPr wrap="square" lIns="0" tIns="0" rIns="0" bIns="0" rtlCol="0"/>
          <a:lstStyle/>
          <a:p>
            <a:endParaRPr sz="637"/>
          </a:p>
        </p:txBody>
      </p:sp>
      <p:sp>
        <p:nvSpPr>
          <p:cNvPr id="48" name="bg object 48"/>
          <p:cNvSpPr/>
          <p:nvPr/>
        </p:nvSpPr>
        <p:spPr>
          <a:xfrm>
            <a:off x="5596535" y="0"/>
            <a:ext cx="78559" cy="275514"/>
          </a:xfrm>
          <a:custGeom>
            <a:avLst/>
            <a:gdLst/>
            <a:ahLst/>
            <a:cxnLst/>
            <a:rect l="l" t="t" r="r" b="b"/>
            <a:pathLst>
              <a:path w="172720" h="605790">
                <a:moveTo>
                  <a:pt x="0" y="0"/>
                </a:moveTo>
                <a:lnTo>
                  <a:pt x="17888" y="22079"/>
                </a:lnTo>
                <a:lnTo>
                  <a:pt x="43603" y="288024"/>
                </a:lnTo>
                <a:lnTo>
                  <a:pt x="172403" y="373827"/>
                </a:lnTo>
                <a:lnTo>
                  <a:pt x="163818" y="545484"/>
                </a:lnTo>
                <a:lnTo>
                  <a:pt x="103760" y="605452"/>
                </a:lnTo>
              </a:path>
            </a:pathLst>
          </a:custGeom>
          <a:ln w="23835">
            <a:solidFill>
              <a:srgbClr val="6D6E71"/>
            </a:solidFill>
          </a:ln>
        </p:spPr>
        <p:txBody>
          <a:bodyPr wrap="square" lIns="0" tIns="0" rIns="0" bIns="0" rtlCol="0"/>
          <a:lstStyle/>
          <a:p>
            <a:endParaRPr sz="637"/>
          </a:p>
        </p:txBody>
      </p:sp>
      <p:sp>
        <p:nvSpPr>
          <p:cNvPr id="49" name="bg object 49"/>
          <p:cNvSpPr/>
          <p:nvPr/>
        </p:nvSpPr>
        <p:spPr>
          <a:xfrm>
            <a:off x="5264878" y="271482"/>
            <a:ext cx="238275" cy="31479"/>
          </a:xfrm>
          <a:custGeom>
            <a:avLst/>
            <a:gdLst/>
            <a:ahLst/>
            <a:cxnLst/>
            <a:rect l="l" t="t" r="r" b="b"/>
            <a:pathLst>
              <a:path w="523875" h="69215">
                <a:moveTo>
                  <a:pt x="0" y="68697"/>
                </a:moveTo>
                <a:lnTo>
                  <a:pt x="317751" y="17163"/>
                </a:lnTo>
                <a:lnTo>
                  <a:pt x="523734" y="0"/>
                </a:lnTo>
              </a:path>
            </a:pathLst>
          </a:custGeom>
          <a:ln w="23851">
            <a:solidFill>
              <a:srgbClr val="6D6E71"/>
            </a:solidFill>
          </a:ln>
        </p:spPr>
        <p:txBody>
          <a:bodyPr wrap="square" lIns="0" tIns="0" rIns="0" bIns="0" rtlCol="0"/>
          <a:lstStyle/>
          <a:p>
            <a:endParaRPr sz="637"/>
          </a:p>
        </p:txBody>
      </p:sp>
      <p:sp>
        <p:nvSpPr>
          <p:cNvPr id="50" name="bg object 50"/>
          <p:cNvSpPr/>
          <p:nvPr/>
        </p:nvSpPr>
        <p:spPr>
          <a:xfrm>
            <a:off x="3112984" y="49094"/>
            <a:ext cx="109462" cy="187430"/>
          </a:xfrm>
          <a:custGeom>
            <a:avLst/>
            <a:gdLst/>
            <a:ahLst/>
            <a:cxnLst/>
            <a:rect l="l" t="t" r="r" b="b"/>
            <a:pathLst>
              <a:path w="240665" h="412115">
                <a:moveTo>
                  <a:pt x="214669" y="411810"/>
                </a:moveTo>
                <a:lnTo>
                  <a:pt x="240380" y="291684"/>
                </a:lnTo>
                <a:lnTo>
                  <a:pt x="0" y="0"/>
                </a:lnTo>
              </a:path>
            </a:pathLst>
          </a:custGeom>
          <a:ln w="23838">
            <a:solidFill>
              <a:srgbClr val="6D6E71"/>
            </a:solidFill>
          </a:ln>
        </p:spPr>
        <p:txBody>
          <a:bodyPr wrap="square" lIns="0" tIns="0" rIns="0" bIns="0" rtlCol="0"/>
          <a:lstStyle/>
          <a:p>
            <a:endParaRPr sz="637"/>
          </a:p>
        </p:txBody>
      </p:sp>
      <p:sp>
        <p:nvSpPr>
          <p:cNvPr id="51" name="bg object 51"/>
          <p:cNvSpPr/>
          <p:nvPr/>
        </p:nvSpPr>
        <p:spPr>
          <a:xfrm>
            <a:off x="2491996" y="1"/>
            <a:ext cx="198418" cy="310747"/>
          </a:xfrm>
          <a:custGeom>
            <a:avLst/>
            <a:gdLst/>
            <a:ahLst/>
            <a:cxnLst/>
            <a:rect l="l" t="t" r="r" b="b"/>
            <a:pathLst>
              <a:path w="436245" h="683260">
                <a:moveTo>
                  <a:pt x="25760" y="682849"/>
                </a:moveTo>
                <a:lnTo>
                  <a:pt x="0" y="648528"/>
                </a:lnTo>
                <a:lnTo>
                  <a:pt x="77324" y="459757"/>
                </a:lnTo>
                <a:lnTo>
                  <a:pt x="85860" y="193764"/>
                </a:lnTo>
                <a:lnTo>
                  <a:pt x="283305" y="210923"/>
                </a:lnTo>
                <a:lnTo>
                  <a:pt x="436200" y="0"/>
                </a:lnTo>
              </a:path>
            </a:pathLst>
          </a:custGeom>
          <a:ln w="23839">
            <a:solidFill>
              <a:srgbClr val="6D6E71"/>
            </a:solidFill>
          </a:ln>
        </p:spPr>
        <p:txBody>
          <a:bodyPr wrap="square" lIns="0" tIns="0" rIns="0" bIns="0" rtlCol="0"/>
          <a:lstStyle/>
          <a:p>
            <a:endParaRPr sz="637"/>
          </a:p>
        </p:txBody>
      </p:sp>
      <p:sp>
        <p:nvSpPr>
          <p:cNvPr id="52" name="bg object 52"/>
          <p:cNvSpPr/>
          <p:nvPr/>
        </p:nvSpPr>
        <p:spPr>
          <a:xfrm>
            <a:off x="2743206" y="1"/>
            <a:ext cx="162894" cy="127360"/>
          </a:xfrm>
          <a:custGeom>
            <a:avLst/>
            <a:gdLst/>
            <a:ahLst/>
            <a:cxnLst/>
            <a:rect l="l" t="t" r="r" b="b"/>
            <a:pathLst>
              <a:path w="358139" h="280035">
                <a:moveTo>
                  <a:pt x="0" y="0"/>
                </a:moveTo>
                <a:lnTo>
                  <a:pt x="151829" y="65051"/>
                </a:lnTo>
                <a:lnTo>
                  <a:pt x="211888" y="99419"/>
                </a:lnTo>
                <a:lnTo>
                  <a:pt x="254869" y="168062"/>
                </a:lnTo>
                <a:lnTo>
                  <a:pt x="177543" y="253820"/>
                </a:lnTo>
                <a:lnTo>
                  <a:pt x="357814" y="279559"/>
                </a:lnTo>
              </a:path>
            </a:pathLst>
          </a:custGeom>
          <a:ln w="23845">
            <a:solidFill>
              <a:srgbClr val="6D6E71"/>
            </a:solidFill>
          </a:ln>
        </p:spPr>
        <p:txBody>
          <a:bodyPr wrap="square" lIns="0" tIns="0" rIns="0" bIns="0" rtlCol="0"/>
          <a:lstStyle/>
          <a:p>
            <a:endParaRPr sz="637"/>
          </a:p>
        </p:txBody>
      </p:sp>
      <p:sp>
        <p:nvSpPr>
          <p:cNvPr id="53" name="bg object 53"/>
          <p:cNvSpPr/>
          <p:nvPr/>
        </p:nvSpPr>
        <p:spPr>
          <a:xfrm>
            <a:off x="2882543" y="236386"/>
            <a:ext cx="425719" cy="195227"/>
          </a:xfrm>
          <a:custGeom>
            <a:avLst/>
            <a:gdLst/>
            <a:ahLst/>
            <a:cxnLst/>
            <a:rect l="l" t="t" r="r" b="b"/>
            <a:pathLst>
              <a:path w="935990" h="429259">
                <a:moveTo>
                  <a:pt x="0" y="206033"/>
                </a:moveTo>
                <a:lnTo>
                  <a:pt x="309069" y="171660"/>
                </a:lnTo>
                <a:lnTo>
                  <a:pt x="558129" y="223188"/>
                </a:lnTo>
                <a:lnTo>
                  <a:pt x="618285" y="429022"/>
                </a:lnTo>
              </a:path>
              <a:path w="935990" h="429259">
                <a:moveTo>
                  <a:pt x="558129" y="223188"/>
                </a:moveTo>
                <a:lnTo>
                  <a:pt x="721320" y="0"/>
                </a:lnTo>
                <a:lnTo>
                  <a:pt x="935986" y="154492"/>
                </a:lnTo>
              </a:path>
            </a:pathLst>
          </a:custGeom>
          <a:ln w="23843">
            <a:solidFill>
              <a:srgbClr val="6D6E71"/>
            </a:solidFill>
          </a:ln>
        </p:spPr>
        <p:txBody>
          <a:bodyPr wrap="square" lIns="0" tIns="0" rIns="0" bIns="0" rtlCol="0"/>
          <a:lstStyle/>
          <a:p>
            <a:endParaRPr sz="637"/>
          </a:p>
        </p:txBody>
      </p:sp>
      <p:sp>
        <p:nvSpPr>
          <p:cNvPr id="54" name="bg object 54"/>
          <p:cNvSpPr/>
          <p:nvPr/>
        </p:nvSpPr>
        <p:spPr>
          <a:xfrm>
            <a:off x="1554685" y="111548"/>
            <a:ext cx="207083" cy="234215"/>
          </a:xfrm>
          <a:custGeom>
            <a:avLst/>
            <a:gdLst/>
            <a:ahLst/>
            <a:cxnLst/>
            <a:rect l="l" t="t" r="r" b="b"/>
            <a:pathLst>
              <a:path w="455295" h="514984">
                <a:moveTo>
                  <a:pt x="0" y="514830"/>
                </a:moveTo>
                <a:lnTo>
                  <a:pt x="8631" y="274530"/>
                </a:lnTo>
                <a:lnTo>
                  <a:pt x="94496" y="197353"/>
                </a:lnTo>
                <a:lnTo>
                  <a:pt x="455179" y="34321"/>
                </a:lnTo>
                <a:lnTo>
                  <a:pt x="420785" y="0"/>
                </a:lnTo>
              </a:path>
            </a:pathLst>
          </a:custGeom>
          <a:ln w="23842">
            <a:solidFill>
              <a:srgbClr val="6D6E71"/>
            </a:solidFill>
          </a:ln>
        </p:spPr>
        <p:txBody>
          <a:bodyPr wrap="square" lIns="0" tIns="0" rIns="0" bIns="0" rtlCol="0"/>
          <a:lstStyle/>
          <a:p>
            <a:endParaRPr sz="637"/>
          </a:p>
        </p:txBody>
      </p:sp>
      <p:sp>
        <p:nvSpPr>
          <p:cNvPr id="55" name="bg object 55"/>
          <p:cNvSpPr/>
          <p:nvPr/>
        </p:nvSpPr>
        <p:spPr>
          <a:xfrm>
            <a:off x="8029970" y="357305"/>
            <a:ext cx="0" cy="128804"/>
          </a:xfrm>
          <a:custGeom>
            <a:avLst/>
            <a:gdLst/>
            <a:ahLst/>
            <a:cxnLst/>
            <a:rect l="l" t="t" r="r" b="b"/>
            <a:pathLst>
              <a:path h="283209">
                <a:moveTo>
                  <a:pt x="0" y="0"/>
                </a:moveTo>
                <a:lnTo>
                  <a:pt x="3" y="283154"/>
                </a:lnTo>
              </a:path>
            </a:pathLst>
          </a:custGeom>
          <a:ln w="23834">
            <a:solidFill>
              <a:srgbClr val="6D6E71"/>
            </a:solidFill>
          </a:ln>
        </p:spPr>
        <p:txBody>
          <a:bodyPr wrap="square" lIns="0" tIns="0" rIns="0" bIns="0" rtlCol="0"/>
          <a:lstStyle/>
          <a:p>
            <a:endParaRPr sz="637"/>
          </a:p>
        </p:txBody>
      </p:sp>
      <p:sp>
        <p:nvSpPr>
          <p:cNvPr id="56" name="bg object 56"/>
          <p:cNvSpPr/>
          <p:nvPr/>
        </p:nvSpPr>
        <p:spPr>
          <a:xfrm>
            <a:off x="4050300" y="318369"/>
            <a:ext cx="23683" cy="54872"/>
          </a:xfrm>
          <a:custGeom>
            <a:avLst/>
            <a:gdLst/>
            <a:ahLst/>
            <a:cxnLst/>
            <a:rect l="l" t="t" r="r" b="b"/>
            <a:pathLst>
              <a:path w="52070" h="120650">
                <a:moveTo>
                  <a:pt x="0" y="120031"/>
                </a:moveTo>
                <a:lnTo>
                  <a:pt x="51470" y="0"/>
                </a:lnTo>
              </a:path>
            </a:pathLst>
          </a:custGeom>
          <a:ln w="23837">
            <a:solidFill>
              <a:srgbClr val="6D6E71"/>
            </a:solidFill>
          </a:ln>
        </p:spPr>
        <p:txBody>
          <a:bodyPr wrap="square" lIns="0" tIns="0" rIns="0" bIns="0" rtlCol="0"/>
          <a:lstStyle/>
          <a:p>
            <a:endParaRPr sz="637"/>
          </a:p>
        </p:txBody>
      </p:sp>
      <p:sp>
        <p:nvSpPr>
          <p:cNvPr id="57" name="bg object 57"/>
          <p:cNvSpPr/>
          <p:nvPr/>
        </p:nvSpPr>
        <p:spPr>
          <a:xfrm>
            <a:off x="5503132" y="271481"/>
            <a:ext cx="246074" cy="121007"/>
          </a:xfrm>
          <a:custGeom>
            <a:avLst/>
            <a:gdLst/>
            <a:ahLst/>
            <a:cxnLst/>
            <a:rect l="l" t="t" r="r" b="b"/>
            <a:pathLst>
              <a:path w="541020" h="266065">
                <a:moveTo>
                  <a:pt x="111628" y="231765"/>
                </a:moveTo>
                <a:lnTo>
                  <a:pt x="0" y="0"/>
                </a:lnTo>
                <a:lnTo>
                  <a:pt x="309117" y="8576"/>
                </a:lnTo>
                <a:lnTo>
                  <a:pt x="540957" y="163069"/>
                </a:lnTo>
                <a:lnTo>
                  <a:pt x="498025" y="231761"/>
                </a:lnTo>
                <a:lnTo>
                  <a:pt x="472313" y="266035"/>
                </a:lnTo>
              </a:path>
            </a:pathLst>
          </a:custGeom>
          <a:ln w="23848">
            <a:solidFill>
              <a:srgbClr val="6D6E71"/>
            </a:solidFill>
          </a:ln>
        </p:spPr>
        <p:txBody>
          <a:bodyPr wrap="square" lIns="0" tIns="0" rIns="0" bIns="0" rtlCol="0"/>
          <a:lstStyle/>
          <a:p>
            <a:endParaRPr sz="637"/>
          </a:p>
        </p:txBody>
      </p:sp>
      <p:sp>
        <p:nvSpPr>
          <p:cNvPr id="58" name="bg object 58"/>
          <p:cNvSpPr/>
          <p:nvPr/>
        </p:nvSpPr>
        <p:spPr>
          <a:xfrm>
            <a:off x="9018009" y="116628"/>
            <a:ext cx="58341" cy="213422"/>
          </a:xfrm>
          <a:custGeom>
            <a:avLst/>
            <a:gdLst/>
            <a:ahLst/>
            <a:cxnLst/>
            <a:rect l="l" t="t" r="r" b="b"/>
            <a:pathLst>
              <a:path w="128269" h="469265">
                <a:moveTo>
                  <a:pt x="127918" y="468716"/>
                </a:moveTo>
                <a:lnTo>
                  <a:pt x="25856" y="417670"/>
                </a:lnTo>
                <a:lnTo>
                  <a:pt x="0" y="331818"/>
                </a:lnTo>
                <a:lnTo>
                  <a:pt x="77325" y="151676"/>
                </a:lnTo>
                <a:lnTo>
                  <a:pt x="127918" y="0"/>
                </a:lnTo>
              </a:path>
            </a:pathLst>
          </a:custGeom>
          <a:ln w="23835">
            <a:solidFill>
              <a:srgbClr val="6D6E71"/>
            </a:solidFill>
          </a:ln>
        </p:spPr>
        <p:txBody>
          <a:bodyPr wrap="square" lIns="0" tIns="0" rIns="0" bIns="0" rtlCol="0"/>
          <a:lstStyle/>
          <a:p>
            <a:endParaRPr sz="637"/>
          </a:p>
        </p:txBody>
      </p:sp>
      <p:sp>
        <p:nvSpPr>
          <p:cNvPr id="59" name="bg object 59"/>
          <p:cNvSpPr/>
          <p:nvPr/>
        </p:nvSpPr>
        <p:spPr>
          <a:xfrm>
            <a:off x="8818872" y="1"/>
            <a:ext cx="125058" cy="185697"/>
          </a:xfrm>
          <a:custGeom>
            <a:avLst/>
            <a:gdLst/>
            <a:ahLst/>
            <a:cxnLst/>
            <a:rect l="l" t="t" r="r" b="b"/>
            <a:pathLst>
              <a:path w="274955" h="408305">
                <a:moveTo>
                  <a:pt x="233620" y="0"/>
                </a:moveTo>
                <a:lnTo>
                  <a:pt x="274723" y="82107"/>
                </a:lnTo>
                <a:lnTo>
                  <a:pt x="0" y="107803"/>
                </a:lnTo>
                <a:lnTo>
                  <a:pt x="25713" y="193607"/>
                </a:lnTo>
                <a:lnTo>
                  <a:pt x="51475" y="408118"/>
                </a:lnTo>
              </a:path>
            </a:pathLst>
          </a:custGeom>
          <a:ln w="23839">
            <a:solidFill>
              <a:srgbClr val="6D6E71"/>
            </a:solidFill>
          </a:ln>
        </p:spPr>
        <p:txBody>
          <a:bodyPr wrap="square" lIns="0" tIns="0" rIns="0" bIns="0" rtlCol="0"/>
          <a:lstStyle/>
          <a:p>
            <a:endParaRPr sz="637"/>
          </a:p>
        </p:txBody>
      </p:sp>
      <p:sp>
        <p:nvSpPr>
          <p:cNvPr id="60" name="bg object 60"/>
          <p:cNvSpPr/>
          <p:nvPr/>
        </p:nvSpPr>
        <p:spPr>
          <a:xfrm>
            <a:off x="8529870" y="263664"/>
            <a:ext cx="195241" cy="246056"/>
          </a:xfrm>
          <a:custGeom>
            <a:avLst/>
            <a:gdLst/>
            <a:ahLst/>
            <a:cxnLst/>
            <a:rect l="l" t="t" r="r" b="b"/>
            <a:pathLst>
              <a:path w="429259" h="541019">
                <a:moveTo>
                  <a:pt x="429240" y="540562"/>
                </a:moveTo>
                <a:lnTo>
                  <a:pt x="343467" y="257409"/>
                </a:lnTo>
                <a:lnTo>
                  <a:pt x="85868" y="197348"/>
                </a:lnTo>
                <a:lnTo>
                  <a:pt x="1" y="111545"/>
                </a:lnTo>
                <a:lnTo>
                  <a:pt x="0" y="0"/>
                </a:lnTo>
              </a:path>
            </a:pathLst>
          </a:custGeom>
          <a:ln w="23841">
            <a:solidFill>
              <a:srgbClr val="6D6E71"/>
            </a:solidFill>
          </a:ln>
        </p:spPr>
        <p:txBody>
          <a:bodyPr wrap="square" lIns="0" tIns="0" rIns="0" bIns="0" rtlCol="0"/>
          <a:lstStyle/>
          <a:p>
            <a:endParaRPr sz="637"/>
          </a:p>
        </p:txBody>
      </p:sp>
      <p:sp>
        <p:nvSpPr>
          <p:cNvPr id="61" name="bg object 61"/>
          <p:cNvSpPr/>
          <p:nvPr/>
        </p:nvSpPr>
        <p:spPr>
          <a:xfrm>
            <a:off x="8994600" y="411949"/>
            <a:ext cx="23683" cy="140645"/>
          </a:xfrm>
          <a:custGeom>
            <a:avLst/>
            <a:gdLst/>
            <a:ahLst/>
            <a:cxnLst/>
            <a:rect l="l" t="t" r="r" b="b"/>
            <a:pathLst>
              <a:path w="52069" h="309244">
                <a:moveTo>
                  <a:pt x="34393" y="0"/>
                </a:moveTo>
                <a:lnTo>
                  <a:pt x="0" y="60063"/>
                </a:lnTo>
                <a:lnTo>
                  <a:pt x="51474" y="308942"/>
                </a:lnTo>
              </a:path>
            </a:pathLst>
          </a:custGeom>
          <a:ln w="23834">
            <a:solidFill>
              <a:srgbClr val="6D6E71"/>
            </a:solidFill>
          </a:ln>
        </p:spPr>
        <p:txBody>
          <a:bodyPr wrap="square" lIns="0" tIns="0" rIns="0" bIns="0" rtlCol="0"/>
          <a:lstStyle/>
          <a:p>
            <a:endParaRPr sz="637"/>
          </a:p>
        </p:txBody>
      </p:sp>
      <p:sp>
        <p:nvSpPr>
          <p:cNvPr id="62" name="bg object 62"/>
          <p:cNvSpPr/>
          <p:nvPr/>
        </p:nvSpPr>
        <p:spPr>
          <a:xfrm>
            <a:off x="871225" y="76413"/>
            <a:ext cx="335896" cy="269449"/>
          </a:xfrm>
          <a:custGeom>
            <a:avLst/>
            <a:gdLst/>
            <a:ahLst/>
            <a:cxnLst/>
            <a:rect l="l" t="t" r="r" b="b"/>
            <a:pathLst>
              <a:path w="738505" h="592455">
                <a:moveTo>
                  <a:pt x="352146" y="85756"/>
                </a:moveTo>
                <a:lnTo>
                  <a:pt x="343463" y="0"/>
                </a:lnTo>
                <a:lnTo>
                  <a:pt x="0" y="25792"/>
                </a:lnTo>
              </a:path>
              <a:path w="738505" h="592455">
                <a:moveTo>
                  <a:pt x="669856" y="592093"/>
                </a:moveTo>
                <a:lnTo>
                  <a:pt x="738499" y="386067"/>
                </a:lnTo>
                <a:lnTo>
                  <a:pt x="515246" y="231669"/>
                </a:lnTo>
                <a:lnTo>
                  <a:pt x="291994" y="257413"/>
                </a:lnTo>
                <a:lnTo>
                  <a:pt x="352146" y="85756"/>
                </a:lnTo>
              </a:path>
            </a:pathLst>
          </a:custGeom>
          <a:ln w="23843">
            <a:solidFill>
              <a:srgbClr val="6D6E71"/>
            </a:solidFill>
          </a:ln>
        </p:spPr>
        <p:txBody>
          <a:bodyPr wrap="square" lIns="0" tIns="0" rIns="0" bIns="0" rtlCol="0"/>
          <a:lstStyle/>
          <a:p>
            <a:endParaRPr sz="637"/>
          </a:p>
        </p:txBody>
      </p:sp>
      <p:sp>
        <p:nvSpPr>
          <p:cNvPr id="63" name="bg object 63"/>
          <p:cNvSpPr/>
          <p:nvPr/>
        </p:nvSpPr>
        <p:spPr>
          <a:xfrm>
            <a:off x="7455871" y="544604"/>
            <a:ext cx="58630" cy="160283"/>
          </a:xfrm>
          <a:custGeom>
            <a:avLst/>
            <a:gdLst/>
            <a:ahLst/>
            <a:cxnLst/>
            <a:rect l="l" t="t" r="r" b="b"/>
            <a:pathLst>
              <a:path w="128905" h="352425">
                <a:moveTo>
                  <a:pt x="128795" y="0"/>
                </a:moveTo>
                <a:lnTo>
                  <a:pt x="85863" y="154543"/>
                </a:lnTo>
                <a:lnTo>
                  <a:pt x="0" y="351894"/>
                </a:lnTo>
              </a:path>
            </a:pathLst>
          </a:custGeom>
          <a:ln w="23836">
            <a:solidFill>
              <a:srgbClr val="6D6E71"/>
            </a:solidFill>
          </a:ln>
        </p:spPr>
        <p:txBody>
          <a:bodyPr wrap="square" lIns="0" tIns="0" rIns="0" bIns="0" rtlCol="0"/>
          <a:lstStyle/>
          <a:p>
            <a:endParaRPr sz="637"/>
          </a:p>
        </p:txBody>
      </p:sp>
      <p:sp>
        <p:nvSpPr>
          <p:cNvPr id="64" name="bg object 64"/>
          <p:cNvSpPr/>
          <p:nvPr/>
        </p:nvSpPr>
        <p:spPr>
          <a:xfrm>
            <a:off x="3890134" y="458836"/>
            <a:ext cx="50832" cy="8086"/>
          </a:xfrm>
          <a:custGeom>
            <a:avLst/>
            <a:gdLst/>
            <a:ahLst/>
            <a:cxnLst/>
            <a:rect l="l" t="t" r="r" b="b"/>
            <a:pathLst>
              <a:path w="111759" h="17780">
                <a:moveTo>
                  <a:pt x="111721" y="17207"/>
                </a:moveTo>
                <a:lnTo>
                  <a:pt x="0" y="0"/>
                </a:lnTo>
              </a:path>
            </a:pathLst>
          </a:custGeom>
          <a:ln w="23851">
            <a:solidFill>
              <a:srgbClr val="6D6E71"/>
            </a:solidFill>
          </a:ln>
        </p:spPr>
        <p:txBody>
          <a:bodyPr wrap="square" lIns="0" tIns="0" rIns="0" bIns="0" rtlCol="0"/>
          <a:lstStyle/>
          <a:p>
            <a:endParaRPr sz="637"/>
          </a:p>
        </p:txBody>
      </p:sp>
      <p:sp>
        <p:nvSpPr>
          <p:cNvPr id="65" name="bg object 65"/>
          <p:cNvSpPr/>
          <p:nvPr/>
        </p:nvSpPr>
        <p:spPr>
          <a:xfrm>
            <a:off x="2035037" y="474445"/>
            <a:ext cx="31481" cy="47074"/>
          </a:xfrm>
          <a:custGeom>
            <a:avLst/>
            <a:gdLst/>
            <a:ahLst/>
            <a:cxnLst/>
            <a:rect l="l" t="t" r="r" b="b"/>
            <a:pathLst>
              <a:path w="69214" h="103505">
                <a:moveTo>
                  <a:pt x="0" y="0"/>
                </a:moveTo>
                <a:lnTo>
                  <a:pt x="68789" y="102964"/>
                </a:lnTo>
              </a:path>
            </a:pathLst>
          </a:custGeom>
          <a:ln w="23839">
            <a:solidFill>
              <a:srgbClr val="6D6E71"/>
            </a:solidFill>
          </a:ln>
        </p:spPr>
        <p:txBody>
          <a:bodyPr wrap="square" lIns="0" tIns="0" rIns="0" bIns="0" rtlCol="0"/>
          <a:lstStyle/>
          <a:p>
            <a:endParaRPr sz="637"/>
          </a:p>
        </p:txBody>
      </p:sp>
      <p:sp>
        <p:nvSpPr>
          <p:cNvPr id="66" name="bg object 66"/>
          <p:cNvSpPr/>
          <p:nvPr/>
        </p:nvSpPr>
        <p:spPr>
          <a:xfrm>
            <a:off x="105965" y="663865"/>
            <a:ext cx="11553" cy="5776"/>
          </a:xfrm>
          <a:custGeom>
            <a:avLst/>
            <a:gdLst/>
            <a:ahLst/>
            <a:cxnLst/>
            <a:rect l="l" t="t" r="r" b="b"/>
            <a:pathLst>
              <a:path w="25400" h="12700">
                <a:moveTo>
                  <a:pt x="0" y="0"/>
                </a:moveTo>
                <a:lnTo>
                  <a:pt x="25355" y="12674"/>
                </a:lnTo>
              </a:path>
            </a:pathLst>
          </a:custGeom>
          <a:ln w="23848">
            <a:solidFill>
              <a:srgbClr val="6D6E71"/>
            </a:solidFill>
          </a:ln>
        </p:spPr>
        <p:txBody>
          <a:bodyPr wrap="square" lIns="0" tIns="0" rIns="0" bIns="0" rtlCol="0"/>
          <a:lstStyle/>
          <a:p>
            <a:endParaRPr sz="637"/>
          </a:p>
        </p:txBody>
      </p:sp>
      <p:sp>
        <p:nvSpPr>
          <p:cNvPr id="67" name="bg object 67"/>
          <p:cNvSpPr/>
          <p:nvPr/>
        </p:nvSpPr>
        <p:spPr>
          <a:xfrm>
            <a:off x="4464259" y="138808"/>
            <a:ext cx="320300" cy="378615"/>
          </a:xfrm>
          <a:custGeom>
            <a:avLst/>
            <a:gdLst/>
            <a:ahLst/>
            <a:cxnLst/>
            <a:rect l="l" t="t" r="r" b="b"/>
            <a:pathLst>
              <a:path w="704215" h="832485">
                <a:moveTo>
                  <a:pt x="0" y="772294"/>
                </a:moveTo>
                <a:lnTo>
                  <a:pt x="360685" y="832353"/>
                </a:lnTo>
                <a:lnTo>
                  <a:pt x="343510" y="677810"/>
                </a:lnTo>
                <a:lnTo>
                  <a:pt x="472258" y="394702"/>
                </a:lnTo>
                <a:lnTo>
                  <a:pt x="300524" y="154499"/>
                </a:lnTo>
                <a:lnTo>
                  <a:pt x="704092" y="0"/>
                </a:lnTo>
              </a:path>
            </a:pathLst>
          </a:custGeom>
          <a:ln w="23841">
            <a:solidFill>
              <a:srgbClr val="6D6E71"/>
            </a:solidFill>
          </a:ln>
        </p:spPr>
        <p:txBody>
          <a:bodyPr wrap="square" lIns="0" tIns="0" rIns="0" bIns="0" rtlCol="0"/>
          <a:lstStyle/>
          <a:p>
            <a:endParaRPr sz="637"/>
          </a:p>
        </p:txBody>
      </p:sp>
      <p:sp>
        <p:nvSpPr>
          <p:cNvPr id="68" name="bg object 68"/>
          <p:cNvSpPr/>
          <p:nvPr/>
        </p:nvSpPr>
        <p:spPr>
          <a:xfrm>
            <a:off x="2210848" y="423709"/>
            <a:ext cx="242319" cy="101657"/>
          </a:xfrm>
          <a:custGeom>
            <a:avLst/>
            <a:gdLst/>
            <a:ahLst/>
            <a:cxnLst/>
            <a:rect l="l" t="t" r="r" b="b"/>
            <a:pathLst>
              <a:path w="532764" h="223519">
                <a:moveTo>
                  <a:pt x="68647" y="223096"/>
                </a:moveTo>
                <a:lnTo>
                  <a:pt x="0" y="34375"/>
                </a:lnTo>
                <a:lnTo>
                  <a:pt x="163097" y="4"/>
                </a:lnTo>
                <a:lnTo>
                  <a:pt x="429234" y="17162"/>
                </a:lnTo>
                <a:lnTo>
                  <a:pt x="532273" y="0"/>
                </a:lnTo>
              </a:path>
            </a:pathLst>
          </a:custGeom>
          <a:ln w="23849">
            <a:solidFill>
              <a:srgbClr val="6D6E71"/>
            </a:solidFill>
          </a:ln>
        </p:spPr>
        <p:txBody>
          <a:bodyPr wrap="square" lIns="0" tIns="0" rIns="0" bIns="0" rtlCol="0"/>
          <a:lstStyle/>
          <a:p>
            <a:endParaRPr sz="637"/>
          </a:p>
        </p:txBody>
      </p:sp>
      <p:sp>
        <p:nvSpPr>
          <p:cNvPr id="69" name="bg object 69"/>
          <p:cNvSpPr/>
          <p:nvPr/>
        </p:nvSpPr>
        <p:spPr>
          <a:xfrm>
            <a:off x="8607982" y="341707"/>
            <a:ext cx="468463" cy="179633"/>
          </a:xfrm>
          <a:custGeom>
            <a:avLst/>
            <a:gdLst/>
            <a:ahLst/>
            <a:cxnLst/>
            <a:rect l="l" t="t" r="r" b="b"/>
            <a:pathLst>
              <a:path w="1029969" h="394969">
                <a:moveTo>
                  <a:pt x="0" y="394660"/>
                </a:moveTo>
                <a:lnTo>
                  <a:pt x="257597" y="368963"/>
                </a:lnTo>
                <a:lnTo>
                  <a:pt x="540954" y="240253"/>
                </a:lnTo>
                <a:lnTo>
                  <a:pt x="626770" y="17066"/>
                </a:lnTo>
                <a:lnTo>
                  <a:pt x="704144" y="0"/>
                </a:lnTo>
                <a:lnTo>
                  <a:pt x="850022" y="120076"/>
                </a:lnTo>
                <a:lnTo>
                  <a:pt x="884417" y="154445"/>
                </a:lnTo>
                <a:lnTo>
                  <a:pt x="1029409" y="197010"/>
                </a:lnTo>
              </a:path>
            </a:pathLst>
          </a:custGeom>
          <a:ln w="23849">
            <a:solidFill>
              <a:srgbClr val="6D6E71"/>
            </a:solidFill>
          </a:ln>
        </p:spPr>
        <p:txBody>
          <a:bodyPr wrap="square" lIns="0" tIns="0" rIns="0" bIns="0" rtlCol="0"/>
          <a:lstStyle/>
          <a:p>
            <a:endParaRPr sz="637"/>
          </a:p>
        </p:txBody>
      </p:sp>
      <p:sp>
        <p:nvSpPr>
          <p:cNvPr id="70" name="bg object 70"/>
          <p:cNvSpPr/>
          <p:nvPr/>
        </p:nvSpPr>
        <p:spPr>
          <a:xfrm>
            <a:off x="8213507" y="462666"/>
            <a:ext cx="144698" cy="66424"/>
          </a:xfrm>
          <a:custGeom>
            <a:avLst/>
            <a:gdLst/>
            <a:ahLst/>
            <a:cxnLst/>
            <a:rect l="l" t="t" r="r" b="b"/>
            <a:pathLst>
              <a:path w="318134" h="146050">
                <a:moveTo>
                  <a:pt x="240474" y="145868"/>
                </a:moveTo>
                <a:lnTo>
                  <a:pt x="317704" y="0"/>
                </a:lnTo>
                <a:lnTo>
                  <a:pt x="137433" y="17162"/>
                </a:lnTo>
                <a:lnTo>
                  <a:pt x="0" y="8584"/>
                </a:lnTo>
              </a:path>
            </a:pathLst>
          </a:custGeom>
          <a:ln w="23848">
            <a:solidFill>
              <a:srgbClr val="6D6E71"/>
            </a:solidFill>
          </a:ln>
        </p:spPr>
        <p:txBody>
          <a:bodyPr wrap="square" lIns="0" tIns="0" rIns="0" bIns="0" rtlCol="0"/>
          <a:lstStyle/>
          <a:p>
            <a:endParaRPr sz="637"/>
          </a:p>
        </p:txBody>
      </p:sp>
      <p:sp>
        <p:nvSpPr>
          <p:cNvPr id="71" name="bg object 71"/>
          <p:cNvSpPr/>
          <p:nvPr/>
        </p:nvSpPr>
        <p:spPr>
          <a:xfrm>
            <a:off x="3265325" y="497867"/>
            <a:ext cx="23683" cy="46785"/>
          </a:xfrm>
          <a:custGeom>
            <a:avLst/>
            <a:gdLst/>
            <a:ahLst/>
            <a:cxnLst/>
            <a:rect l="l" t="t" r="r" b="b"/>
            <a:pathLst>
              <a:path w="52070" h="102869">
                <a:moveTo>
                  <a:pt x="0" y="102870"/>
                </a:moveTo>
                <a:lnTo>
                  <a:pt x="51470" y="0"/>
                </a:lnTo>
              </a:path>
            </a:pathLst>
          </a:custGeom>
          <a:ln w="23837">
            <a:solidFill>
              <a:srgbClr val="6D6E71"/>
            </a:solidFill>
          </a:ln>
        </p:spPr>
        <p:txBody>
          <a:bodyPr wrap="square" lIns="0" tIns="0" rIns="0" bIns="0" rtlCol="0"/>
          <a:lstStyle/>
          <a:p>
            <a:endParaRPr sz="637"/>
          </a:p>
        </p:txBody>
      </p:sp>
      <p:sp>
        <p:nvSpPr>
          <p:cNvPr id="72" name="bg object 72"/>
          <p:cNvSpPr/>
          <p:nvPr/>
        </p:nvSpPr>
        <p:spPr>
          <a:xfrm>
            <a:off x="3312148" y="653961"/>
            <a:ext cx="117260" cy="15595"/>
          </a:xfrm>
          <a:custGeom>
            <a:avLst/>
            <a:gdLst/>
            <a:ahLst/>
            <a:cxnLst/>
            <a:rect l="l" t="t" r="r" b="b"/>
            <a:pathLst>
              <a:path w="257809" h="34290">
                <a:moveTo>
                  <a:pt x="0" y="34274"/>
                </a:moveTo>
                <a:lnTo>
                  <a:pt x="77326" y="0"/>
                </a:lnTo>
                <a:lnTo>
                  <a:pt x="257598" y="34272"/>
                </a:lnTo>
              </a:path>
            </a:pathLst>
          </a:custGeom>
          <a:ln w="23851">
            <a:solidFill>
              <a:srgbClr val="6D6E71"/>
            </a:solidFill>
          </a:ln>
        </p:spPr>
        <p:txBody>
          <a:bodyPr wrap="square" lIns="0" tIns="0" rIns="0" bIns="0" rtlCol="0"/>
          <a:lstStyle/>
          <a:p>
            <a:endParaRPr sz="637"/>
          </a:p>
        </p:txBody>
      </p:sp>
      <p:sp>
        <p:nvSpPr>
          <p:cNvPr id="73" name="bg object 73"/>
          <p:cNvSpPr/>
          <p:nvPr/>
        </p:nvSpPr>
        <p:spPr>
          <a:xfrm>
            <a:off x="2452943" y="310518"/>
            <a:ext cx="187732" cy="316234"/>
          </a:xfrm>
          <a:custGeom>
            <a:avLst/>
            <a:gdLst/>
            <a:ahLst/>
            <a:cxnLst/>
            <a:rect l="l" t="t" r="r" b="b"/>
            <a:pathLst>
              <a:path w="412750" h="695325">
                <a:moveTo>
                  <a:pt x="128804" y="695062"/>
                </a:moveTo>
                <a:lnTo>
                  <a:pt x="120262" y="454858"/>
                </a:lnTo>
                <a:lnTo>
                  <a:pt x="0" y="248881"/>
                </a:lnTo>
                <a:lnTo>
                  <a:pt x="197586" y="171655"/>
                </a:lnTo>
                <a:lnTo>
                  <a:pt x="111718" y="0"/>
                </a:lnTo>
                <a:lnTo>
                  <a:pt x="412249" y="17205"/>
                </a:lnTo>
              </a:path>
            </a:pathLst>
          </a:custGeom>
          <a:ln w="23838">
            <a:solidFill>
              <a:srgbClr val="6D6E71"/>
            </a:solidFill>
          </a:ln>
        </p:spPr>
        <p:txBody>
          <a:bodyPr wrap="square" lIns="0" tIns="0" rIns="0" bIns="0" rtlCol="0"/>
          <a:lstStyle/>
          <a:p>
            <a:endParaRPr sz="637"/>
          </a:p>
        </p:txBody>
      </p:sp>
      <p:sp>
        <p:nvSpPr>
          <p:cNvPr id="74" name="bg object 74"/>
          <p:cNvSpPr/>
          <p:nvPr/>
        </p:nvSpPr>
        <p:spPr>
          <a:xfrm>
            <a:off x="2007765" y="521272"/>
            <a:ext cx="359290" cy="50829"/>
          </a:xfrm>
          <a:custGeom>
            <a:avLst/>
            <a:gdLst/>
            <a:ahLst/>
            <a:cxnLst/>
            <a:rect l="l" t="t" r="r" b="b"/>
            <a:pathLst>
              <a:path w="789939" h="111759">
                <a:moveTo>
                  <a:pt x="789871" y="60104"/>
                </a:moveTo>
                <a:lnTo>
                  <a:pt x="704053" y="102959"/>
                </a:lnTo>
                <a:lnTo>
                  <a:pt x="515147" y="8576"/>
                </a:lnTo>
                <a:lnTo>
                  <a:pt x="205981" y="0"/>
                </a:lnTo>
                <a:lnTo>
                  <a:pt x="128750" y="0"/>
                </a:lnTo>
                <a:lnTo>
                  <a:pt x="0" y="111547"/>
                </a:lnTo>
              </a:path>
            </a:pathLst>
          </a:custGeom>
          <a:ln w="23851">
            <a:solidFill>
              <a:srgbClr val="6D6E71"/>
            </a:solidFill>
          </a:ln>
        </p:spPr>
        <p:txBody>
          <a:bodyPr wrap="square" lIns="0" tIns="0" rIns="0" bIns="0" rtlCol="0"/>
          <a:lstStyle/>
          <a:p>
            <a:endParaRPr sz="637"/>
          </a:p>
        </p:txBody>
      </p:sp>
      <p:sp>
        <p:nvSpPr>
          <p:cNvPr id="75" name="bg object 75"/>
          <p:cNvSpPr/>
          <p:nvPr/>
        </p:nvSpPr>
        <p:spPr>
          <a:xfrm>
            <a:off x="6292022" y="825608"/>
            <a:ext cx="347738" cy="78264"/>
          </a:xfrm>
          <a:custGeom>
            <a:avLst/>
            <a:gdLst/>
            <a:ahLst/>
            <a:cxnLst/>
            <a:rect l="l" t="t" r="r" b="b"/>
            <a:pathLst>
              <a:path w="764540" h="172085">
                <a:moveTo>
                  <a:pt x="0" y="94439"/>
                </a:moveTo>
                <a:lnTo>
                  <a:pt x="94501" y="171614"/>
                </a:lnTo>
                <a:lnTo>
                  <a:pt x="240519" y="17212"/>
                </a:lnTo>
                <a:lnTo>
                  <a:pt x="609695" y="0"/>
                </a:lnTo>
                <a:lnTo>
                  <a:pt x="764206" y="25691"/>
                </a:lnTo>
              </a:path>
            </a:pathLst>
          </a:custGeom>
          <a:ln w="23850">
            <a:solidFill>
              <a:srgbClr val="6D6E71"/>
            </a:solidFill>
          </a:ln>
        </p:spPr>
        <p:txBody>
          <a:bodyPr wrap="square" lIns="0" tIns="0" rIns="0" bIns="0" rtlCol="0"/>
          <a:lstStyle/>
          <a:p>
            <a:endParaRPr sz="637"/>
          </a:p>
        </p:txBody>
      </p:sp>
      <p:sp>
        <p:nvSpPr>
          <p:cNvPr id="76" name="bg object 76"/>
          <p:cNvSpPr/>
          <p:nvPr/>
        </p:nvSpPr>
        <p:spPr>
          <a:xfrm>
            <a:off x="797048" y="454945"/>
            <a:ext cx="171847" cy="136602"/>
          </a:xfrm>
          <a:custGeom>
            <a:avLst/>
            <a:gdLst/>
            <a:ahLst/>
            <a:cxnLst/>
            <a:rect l="l" t="t" r="r" b="b"/>
            <a:pathLst>
              <a:path w="377825" h="300355">
                <a:moveTo>
                  <a:pt x="377759" y="0"/>
                </a:moveTo>
                <a:lnTo>
                  <a:pt x="137382" y="60065"/>
                </a:lnTo>
                <a:lnTo>
                  <a:pt x="0" y="300319"/>
                </a:lnTo>
              </a:path>
            </a:pathLst>
          </a:custGeom>
          <a:ln w="23845">
            <a:solidFill>
              <a:srgbClr val="6D6E71"/>
            </a:solidFill>
          </a:ln>
        </p:spPr>
        <p:txBody>
          <a:bodyPr wrap="square" lIns="0" tIns="0" rIns="0" bIns="0" rtlCol="0"/>
          <a:lstStyle/>
          <a:p>
            <a:endParaRPr sz="637"/>
          </a:p>
        </p:txBody>
      </p:sp>
      <p:sp>
        <p:nvSpPr>
          <p:cNvPr id="77" name="bg object 77"/>
          <p:cNvSpPr/>
          <p:nvPr/>
        </p:nvSpPr>
        <p:spPr>
          <a:xfrm>
            <a:off x="1863219" y="544668"/>
            <a:ext cx="156251" cy="47074"/>
          </a:xfrm>
          <a:custGeom>
            <a:avLst/>
            <a:gdLst/>
            <a:ahLst/>
            <a:cxnLst/>
            <a:rect l="l" t="t" r="r" b="b"/>
            <a:pathLst>
              <a:path w="343535" h="103505">
                <a:moveTo>
                  <a:pt x="343512" y="103057"/>
                </a:moveTo>
                <a:lnTo>
                  <a:pt x="317704" y="60203"/>
                </a:lnTo>
                <a:lnTo>
                  <a:pt x="68739" y="0"/>
                </a:lnTo>
                <a:lnTo>
                  <a:pt x="0" y="60206"/>
                </a:lnTo>
              </a:path>
            </a:pathLst>
          </a:custGeom>
          <a:ln w="23850">
            <a:solidFill>
              <a:srgbClr val="6D6E71"/>
            </a:solidFill>
          </a:ln>
        </p:spPr>
        <p:txBody>
          <a:bodyPr wrap="square" lIns="0" tIns="0" rIns="0" bIns="0" rtlCol="0"/>
          <a:lstStyle/>
          <a:p>
            <a:endParaRPr sz="637"/>
          </a:p>
        </p:txBody>
      </p:sp>
      <p:sp>
        <p:nvSpPr>
          <p:cNvPr id="78" name="bg object 78"/>
          <p:cNvSpPr/>
          <p:nvPr/>
        </p:nvSpPr>
        <p:spPr>
          <a:xfrm>
            <a:off x="8127584" y="138769"/>
            <a:ext cx="125058" cy="507419"/>
          </a:xfrm>
          <a:custGeom>
            <a:avLst/>
            <a:gdLst/>
            <a:ahLst/>
            <a:cxnLst/>
            <a:rect l="l" t="t" r="r" b="b"/>
            <a:pathLst>
              <a:path w="274955" h="1115695">
                <a:moveTo>
                  <a:pt x="111589" y="1115505"/>
                </a:moveTo>
                <a:lnTo>
                  <a:pt x="206137" y="1115504"/>
                </a:lnTo>
                <a:lnTo>
                  <a:pt x="188912" y="720757"/>
                </a:lnTo>
                <a:lnTo>
                  <a:pt x="197494" y="351846"/>
                </a:lnTo>
                <a:lnTo>
                  <a:pt x="17223" y="283157"/>
                </a:lnTo>
                <a:lnTo>
                  <a:pt x="0" y="77226"/>
                </a:lnTo>
                <a:lnTo>
                  <a:pt x="274770" y="0"/>
                </a:lnTo>
              </a:path>
            </a:pathLst>
          </a:custGeom>
          <a:ln w="23835">
            <a:solidFill>
              <a:srgbClr val="6D6E71"/>
            </a:solidFill>
          </a:ln>
        </p:spPr>
        <p:txBody>
          <a:bodyPr wrap="square" lIns="0" tIns="0" rIns="0" bIns="0" rtlCol="0"/>
          <a:lstStyle/>
          <a:p>
            <a:endParaRPr sz="637"/>
          </a:p>
        </p:txBody>
      </p:sp>
      <p:sp>
        <p:nvSpPr>
          <p:cNvPr id="79" name="bg object 79"/>
          <p:cNvSpPr/>
          <p:nvPr/>
        </p:nvSpPr>
        <p:spPr>
          <a:xfrm>
            <a:off x="3808142" y="1"/>
            <a:ext cx="620960" cy="603300"/>
          </a:xfrm>
          <a:custGeom>
            <a:avLst/>
            <a:gdLst/>
            <a:ahLst/>
            <a:cxnLst/>
            <a:rect l="l" t="t" r="r" b="b"/>
            <a:pathLst>
              <a:path w="1365250" h="1326515">
                <a:moveTo>
                  <a:pt x="0" y="1326254"/>
                </a:moveTo>
                <a:lnTo>
                  <a:pt x="223345" y="1180479"/>
                </a:lnTo>
                <a:lnTo>
                  <a:pt x="180267" y="1008871"/>
                </a:lnTo>
                <a:lnTo>
                  <a:pt x="77319" y="674235"/>
                </a:lnTo>
                <a:lnTo>
                  <a:pt x="34386" y="614221"/>
                </a:lnTo>
                <a:lnTo>
                  <a:pt x="68728" y="271003"/>
                </a:lnTo>
                <a:lnTo>
                  <a:pt x="274808" y="442562"/>
                </a:lnTo>
                <a:lnTo>
                  <a:pt x="403606" y="313901"/>
                </a:lnTo>
                <a:lnTo>
                  <a:pt x="601099" y="399703"/>
                </a:lnTo>
                <a:lnTo>
                  <a:pt x="583881" y="700019"/>
                </a:lnTo>
                <a:lnTo>
                  <a:pt x="970279" y="700014"/>
                </a:lnTo>
                <a:lnTo>
                  <a:pt x="1159233" y="845784"/>
                </a:lnTo>
                <a:lnTo>
                  <a:pt x="1322328" y="588369"/>
                </a:lnTo>
                <a:lnTo>
                  <a:pt x="1365210" y="322423"/>
                </a:lnTo>
                <a:lnTo>
                  <a:pt x="1253584" y="270990"/>
                </a:lnTo>
                <a:lnTo>
                  <a:pt x="1306337" y="0"/>
                </a:lnTo>
              </a:path>
            </a:pathLst>
          </a:custGeom>
          <a:ln w="23843">
            <a:solidFill>
              <a:srgbClr val="6D6E71"/>
            </a:solidFill>
          </a:ln>
        </p:spPr>
        <p:txBody>
          <a:bodyPr wrap="square" lIns="0" tIns="0" rIns="0" bIns="0" rtlCol="0"/>
          <a:lstStyle/>
          <a:p>
            <a:endParaRPr sz="637"/>
          </a:p>
        </p:txBody>
      </p:sp>
      <p:sp>
        <p:nvSpPr>
          <p:cNvPr id="80" name="bg object 80"/>
          <p:cNvSpPr/>
          <p:nvPr/>
        </p:nvSpPr>
        <p:spPr>
          <a:xfrm>
            <a:off x="7717510" y="95848"/>
            <a:ext cx="378930" cy="495867"/>
          </a:xfrm>
          <a:custGeom>
            <a:avLst/>
            <a:gdLst/>
            <a:ahLst/>
            <a:cxnLst/>
            <a:rect l="l" t="t" r="r" b="b"/>
            <a:pathLst>
              <a:path w="833119" h="1090295">
                <a:moveTo>
                  <a:pt x="832908" y="1089754"/>
                </a:moveTo>
                <a:lnTo>
                  <a:pt x="824368" y="961096"/>
                </a:lnTo>
                <a:lnTo>
                  <a:pt x="686933" y="858037"/>
                </a:lnTo>
                <a:lnTo>
                  <a:pt x="343469" y="823719"/>
                </a:lnTo>
                <a:lnTo>
                  <a:pt x="377862" y="737914"/>
                </a:lnTo>
                <a:lnTo>
                  <a:pt x="283312" y="592048"/>
                </a:lnTo>
                <a:lnTo>
                  <a:pt x="300532" y="480550"/>
                </a:lnTo>
                <a:lnTo>
                  <a:pt x="0" y="386121"/>
                </a:lnTo>
                <a:lnTo>
                  <a:pt x="34392" y="231720"/>
                </a:lnTo>
                <a:lnTo>
                  <a:pt x="128795" y="60158"/>
                </a:lnTo>
                <a:lnTo>
                  <a:pt x="171679" y="0"/>
                </a:lnTo>
              </a:path>
            </a:pathLst>
          </a:custGeom>
          <a:ln w="23840">
            <a:solidFill>
              <a:srgbClr val="6D6E71"/>
            </a:solidFill>
          </a:ln>
        </p:spPr>
        <p:txBody>
          <a:bodyPr wrap="square" lIns="0" tIns="0" rIns="0" bIns="0" rtlCol="0"/>
          <a:lstStyle/>
          <a:p>
            <a:endParaRPr sz="637"/>
          </a:p>
        </p:txBody>
      </p:sp>
      <p:sp>
        <p:nvSpPr>
          <p:cNvPr id="81" name="bg object 81"/>
          <p:cNvSpPr/>
          <p:nvPr/>
        </p:nvSpPr>
        <p:spPr>
          <a:xfrm>
            <a:off x="6608385" y="689046"/>
            <a:ext cx="148453" cy="148442"/>
          </a:xfrm>
          <a:custGeom>
            <a:avLst/>
            <a:gdLst/>
            <a:ahLst/>
            <a:cxnLst/>
            <a:rect l="l" t="t" r="r" b="b"/>
            <a:pathLst>
              <a:path w="326390" h="326389">
                <a:moveTo>
                  <a:pt x="326292" y="162976"/>
                </a:moveTo>
                <a:lnTo>
                  <a:pt x="197446" y="240154"/>
                </a:lnTo>
                <a:lnTo>
                  <a:pt x="188956" y="325958"/>
                </a:lnTo>
                <a:lnTo>
                  <a:pt x="68648" y="325960"/>
                </a:lnTo>
                <a:lnTo>
                  <a:pt x="25761" y="171655"/>
                </a:lnTo>
                <a:lnTo>
                  <a:pt x="0" y="0"/>
                </a:lnTo>
              </a:path>
            </a:pathLst>
          </a:custGeom>
          <a:ln w="23843">
            <a:solidFill>
              <a:srgbClr val="6D6E71"/>
            </a:solidFill>
          </a:ln>
        </p:spPr>
        <p:txBody>
          <a:bodyPr wrap="square" lIns="0" tIns="0" rIns="0" bIns="0" rtlCol="0"/>
          <a:lstStyle/>
          <a:p>
            <a:endParaRPr sz="637"/>
          </a:p>
        </p:txBody>
      </p:sp>
      <p:sp>
        <p:nvSpPr>
          <p:cNvPr id="82" name="bg object 82"/>
          <p:cNvSpPr/>
          <p:nvPr/>
        </p:nvSpPr>
        <p:spPr>
          <a:xfrm>
            <a:off x="6854428" y="404166"/>
            <a:ext cx="257915" cy="246056"/>
          </a:xfrm>
          <a:custGeom>
            <a:avLst/>
            <a:gdLst/>
            <a:ahLst/>
            <a:cxnLst/>
            <a:rect l="l" t="t" r="r" b="b"/>
            <a:pathLst>
              <a:path w="567055" h="541019">
                <a:moveTo>
                  <a:pt x="0" y="540621"/>
                </a:moveTo>
                <a:lnTo>
                  <a:pt x="68642" y="291740"/>
                </a:lnTo>
                <a:lnTo>
                  <a:pt x="197440" y="205934"/>
                </a:lnTo>
                <a:lnTo>
                  <a:pt x="248911" y="145823"/>
                </a:lnTo>
                <a:lnTo>
                  <a:pt x="566614" y="0"/>
                </a:lnTo>
              </a:path>
            </a:pathLst>
          </a:custGeom>
          <a:ln w="23843">
            <a:solidFill>
              <a:srgbClr val="6D6E71"/>
            </a:solidFill>
          </a:ln>
        </p:spPr>
        <p:txBody>
          <a:bodyPr wrap="square" lIns="0" tIns="0" rIns="0" bIns="0" rtlCol="0"/>
          <a:lstStyle/>
          <a:p>
            <a:endParaRPr sz="637"/>
          </a:p>
        </p:txBody>
      </p:sp>
      <p:sp>
        <p:nvSpPr>
          <p:cNvPr id="83" name="bg object 83"/>
          <p:cNvSpPr/>
          <p:nvPr/>
        </p:nvSpPr>
        <p:spPr>
          <a:xfrm>
            <a:off x="2437302" y="544658"/>
            <a:ext cx="273511" cy="179633"/>
          </a:xfrm>
          <a:custGeom>
            <a:avLst/>
            <a:gdLst/>
            <a:ahLst/>
            <a:cxnLst/>
            <a:rect l="l" t="t" r="r" b="b"/>
            <a:pathLst>
              <a:path w="601345" h="394969">
                <a:moveTo>
                  <a:pt x="0" y="206031"/>
                </a:moveTo>
                <a:lnTo>
                  <a:pt x="163192" y="180241"/>
                </a:lnTo>
                <a:lnTo>
                  <a:pt x="369321" y="394749"/>
                </a:lnTo>
                <a:lnTo>
                  <a:pt x="601062" y="266040"/>
                </a:lnTo>
                <a:lnTo>
                  <a:pt x="549587" y="0"/>
                </a:lnTo>
              </a:path>
            </a:pathLst>
          </a:custGeom>
          <a:ln w="23846">
            <a:solidFill>
              <a:srgbClr val="6D6E71"/>
            </a:solidFill>
          </a:ln>
        </p:spPr>
        <p:txBody>
          <a:bodyPr wrap="square" lIns="0" tIns="0" rIns="0" bIns="0" rtlCol="0"/>
          <a:lstStyle/>
          <a:p>
            <a:endParaRPr sz="637"/>
          </a:p>
        </p:txBody>
      </p:sp>
      <p:sp>
        <p:nvSpPr>
          <p:cNvPr id="84" name="bg object 84"/>
          <p:cNvSpPr/>
          <p:nvPr/>
        </p:nvSpPr>
        <p:spPr>
          <a:xfrm>
            <a:off x="7213732" y="458793"/>
            <a:ext cx="433517" cy="199271"/>
          </a:xfrm>
          <a:custGeom>
            <a:avLst/>
            <a:gdLst/>
            <a:ahLst/>
            <a:cxnLst/>
            <a:rect l="l" t="t" r="r" b="b"/>
            <a:pathLst>
              <a:path w="953134" h="438150">
                <a:moveTo>
                  <a:pt x="0" y="437565"/>
                </a:moveTo>
                <a:lnTo>
                  <a:pt x="206077" y="368919"/>
                </a:lnTo>
                <a:lnTo>
                  <a:pt x="240375" y="257420"/>
                </a:lnTo>
                <a:lnTo>
                  <a:pt x="437867" y="257418"/>
                </a:lnTo>
                <a:lnTo>
                  <a:pt x="480799" y="231629"/>
                </a:lnTo>
                <a:lnTo>
                  <a:pt x="661165" y="188677"/>
                </a:lnTo>
                <a:lnTo>
                  <a:pt x="953107" y="0"/>
                </a:lnTo>
              </a:path>
            </a:pathLst>
          </a:custGeom>
          <a:ln w="23848">
            <a:solidFill>
              <a:srgbClr val="6D6E71"/>
            </a:solidFill>
          </a:ln>
        </p:spPr>
        <p:txBody>
          <a:bodyPr wrap="square" lIns="0" tIns="0" rIns="0" bIns="0" rtlCol="0"/>
          <a:lstStyle/>
          <a:p>
            <a:endParaRPr sz="637"/>
          </a:p>
        </p:txBody>
      </p:sp>
      <p:sp>
        <p:nvSpPr>
          <p:cNvPr id="85" name="bg object 85"/>
          <p:cNvSpPr/>
          <p:nvPr/>
        </p:nvSpPr>
        <p:spPr>
          <a:xfrm>
            <a:off x="6256871" y="661711"/>
            <a:ext cx="19640" cy="109455"/>
          </a:xfrm>
          <a:custGeom>
            <a:avLst/>
            <a:gdLst/>
            <a:ahLst/>
            <a:cxnLst/>
            <a:rect l="l" t="t" r="r" b="b"/>
            <a:pathLst>
              <a:path w="43180" h="240664">
                <a:moveTo>
                  <a:pt x="42977" y="0"/>
                </a:moveTo>
                <a:lnTo>
                  <a:pt x="8584" y="85757"/>
                </a:lnTo>
                <a:lnTo>
                  <a:pt x="0" y="240300"/>
                </a:lnTo>
              </a:path>
            </a:pathLst>
          </a:custGeom>
          <a:ln w="23835">
            <a:solidFill>
              <a:srgbClr val="6D6E71"/>
            </a:solidFill>
          </a:ln>
        </p:spPr>
        <p:txBody>
          <a:bodyPr wrap="square" lIns="0" tIns="0" rIns="0" bIns="0" rtlCol="0"/>
          <a:lstStyle/>
          <a:p>
            <a:endParaRPr sz="637"/>
          </a:p>
        </p:txBody>
      </p:sp>
      <p:sp>
        <p:nvSpPr>
          <p:cNvPr id="86" name="bg object 86"/>
          <p:cNvSpPr/>
          <p:nvPr/>
        </p:nvSpPr>
        <p:spPr>
          <a:xfrm>
            <a:off x="2710728" y="536892"/>
            <a:ext cx="468753" cy="128804"/>
          </a:xfrm>
          <a:custGeom>
            <a:avLst/>
            <a:gdLst/>
            <a:ahLst/>
            <a:cxnLst/>
            <a:rect l="l" t="t" r="r" b="b"/>
            <a:pathLst>
              <a:path w="1030604" h="283209">
                <a:moveTo>
                  <a:pt x="0" y="283117"/>
                </a:moveTo>
                <a:lnTo>
                  <a:pt x="266135" y="154455"/>
                </a:lnTo>
                <a:lnTo>
                  <a:pt x="386444" y="257419"/>
                </a:lnTo>
                <a:lnTo>
                  <a:pt x="558126" y="68600"/>
                </a:lnTo>
                <a:lnTo>
                  <a:pt x="729859" y="145774"/>
                </a:lnTo>
                <a:lnTo>
                  <a:pt x="1030438" y="163074"/>
                </a:lnTo>
                <a:lnTo>
                  <a:pt x="953109" y="0"/>
                </a:lnTo>
              </a:path>
            </a:pathLst>
          </a:custGeom>
          <a:ln w="23850">
            <a:solidFill>
              <a:srgbClr val="6D6E71"/>
            </a:solidFill>
          </a:ln>
        </p:spPr>
        <p:txBody>
          <a:bodyPr wrap="square" lIns="0" tIns="0" rIns="0" bIns="0" rtlCol="0"/>
          <a:lstStyle/>
          <a:p>
            <a:endParaRPr sz="637"/>
          </a:p>
        </p:txBody>
      </p:sp>
      <p:sp>
        <p:nvSpPr>
          <p:cNvPr id="87" name="bg object 87"/>
          <p:cNvSpPr/>
          <p:nvPr/>
        </p:nvSpPr>
        <p:spPr>
          <a:xfrm>
            <a:off x="211230" y="665682"/>
            <a:ext cx="47077" cy="8086"/>
          </a:xfrm>
          <a:custGeom>
            <a:avLst/>
            <a:gdLst/>
            <a:ahLst/>
            <a:cxnLst/>
            <a:rect l="l" t="t" r="r" b="b"/>
            <a:pathLst>
              <a:path w="103504" h="17780">
                <a:moveTo>
                  <a:pt x="102991" y="17207"/>
                </a:moveTo>
                <a:lnTo>
                  <a:pt x="0" y="0"/>
                </a:lnTo>
              </a:path>
            </a:pathLst>
          </a:custGeom>
          <a:ln w="23851">
            <a:solidFill>
              <a:srgbClr val="6D6E71"/>
            </a:solidFill>
          </a:ln>
        </p:spPr>
        <p:txBody>
          <a:bodyPr wrap="square" lIns="0" tIns="0" rIns="0" bIns="0" rtlCol="0"/>
          <a:lstStyle/>
          <a:p>
            <a:endParaRPr sz="637"/>
          </a:p>
        </p:txBody>
      </p:sp>
      <p:sp>
        <p:nvSpPr>
          <p:cNvPr id="88" name="bg object 88"/>
          <p:cNvSpPr/>
          <p:nvPr/>
        </p:nvSpPr>
        <p:spPr>
          <a:xfrm>
            <a:off x="6506819" y="146609"/>
            <a:ext cx="535181" cy="542652"/>
          </a:xfrm>
          <a:custGeom>
            <a:avLst/>
            <a:gdLst/>
            <a:ahLst/>
            <a:cxnLst/>
            <a:rect l="l" t="t" r="r" b="b"/>
            <a:pathLst>
              <a:path w="1176655" h="1193165">
                <a:moveTo>
                  <a:pt x="953116" y="1184101"/>
                </a:moveTo>
                <a:lnTo>
                  <a:pt x="764257" y="1106927"/>
                </a:lnTo>
                <a:lnTo>
                  <a:pt x="412255" y="1192688"/>
                </a:lnTo>
                <a:lnTo>
                  <a:pt x="223302" y="1192690"/>
                </a:lnTo>
                <a:lnTo>
                  <a:pt x="103040" y="1012502"/>
                </a:lnTo>
                <a:lnTo>
                  <a:pt x="0" y="892425"/>
                </a:lnTo>
                <a:lnTo>
                  <a:pt x="8631" y="626336"/>
                </a:lnTo>
                <a:lnTo>
                  <a:pt x="386394" y="677910"/>
                </a:lnTo>
                <a:lnTo>
                  <a:pt x="446500" y="652120"/>
                </a:lnTo>
                <a:lnTo>
                  <a:pt x="738441" y="300320"/>
                </a:lnTo>
                <a:lnTo>
                  <a:pt x="764247" y="214515"/>
                </a:lnTo>
                <a:lnTo>
                  <a:pt x="893045" y="137290"/>
                </a:lnTo>
                <a:lnTo>
                  <a:pt x="1176354" y="0"/>
                </a:lnTo>
              </a:path>
            </a:pathLst>
          </a:custGeom>
          <a:ln w="23842">
            <a:solidFill>
              <a:srgbClr val="6D6E71"/>
            </a:solidFill>
          </a:ln>
        </p:spPr>
        <p:txBody>
          <a:bodyPr wrap="square" lIns="0" tIns="0" rIns="0" bIns="0" rtlCol="0"/>
          <a:lstStyle/>
          <a:p>
            <a:endParaRPr sz="637"/>
          </a:p>
        </p:txBody>
      </p:sp>
      <p:sp>
        <p:nvSpPr>
          <p:cNvPr id="89" name="bg object 89"/>
          <p:cNvSpPr/>
          <p:nvPr/>
        </p:nvSpPr>
        <p:spPr>
          <a:xfrm>
            <a:off x="3429312" y="517377"/>
            <a:ext cx="132857" cy="230461"/>
          </a:xfrm>
          <a:custGeom>
            <a:avLst/>
            <a:gdLst/>
            <a:ahLst/>
            <a:cxnLst/>
            <a:rect l="l" t="t" r="r" b="b"/>
            <a:pathLst>
              <a:path w="292100" h="506730">
                <a:moveTo>
                  <a:pt x="291994" y="506195"/>
                </a:moveTo>
                <a:lnTo>
                  <a:pt x="0" y="334589"/>
                </a:lnTo>
                <a:lnTo>
                  <a:pt x="51468" y="0"/>
                </a:lnTo>
              </a:path>
            </a:pathLst>
          </a:custGeom>
          <a:ln w="23838">
            <a:solidFill>
              <a:srgbClr val="6D6E71"/>
            </a:solidFill>
          </a:ln>
        </p:spPr>
        <p:txBody>
          <a:bodyPr wrap="square" lIns="0" tIns="0" rIns="0" bIns="0" rtlCol="0"/>
          <a:lstStyle/>
          <a:p>
            <a:endParaRPr sz="637"/>
          </a:p>
        </p:txBody>
      </p:sp>
      <p:sp>
        <p:nvSpPr>
          <p:cNvPr id="90" name="bg object 90"/>
          <p:cNvSpPr/>
          <p:nvPr/>
        </p:nvSpPr>
        <p:spPr>
          <a:xfrm>
            <a:off x="3070007" y="431506"/>
            <a:ext cx="296906" cy="409805"/>
          </a:xfrm>
          <a:custGeom>
            <a:avLst/>
            <a:gdLst/>
            <a:ahLst/>
            <a:cxnLst/>
            <a:rect l="l" t="t" r="r" b="b"/>
            <a:pathLst>
              <a:path w="652779" h="901064">
                <a:moveTo>
                  <a:pt x="652638" y="900987"/>
                </a:moveTo>
                <a:lnTo>
                  <a:pt x="558135" y="677802"/>
                </a:lnTo>
                <a:lnTo>
                  <a:pt x="532374" y="523402"/>
                </a:lnTo>
                <a:lnTo>
                  <a:pt x="429331" y="248782"/>
                </a:lnTo>
                <a:lnTo>
                  <a:pt x="163194" y="231719"/>
                </a:lnTo>
                <a:lnTo>
                  <a:pt x="206125" y="0"/>
                </a:lnTo>
                <a:lnTo>
                  <a:pt x="0" y="85806"/>
                </a:lnTo>
              </a:path>
            </a:pathLst>
          </a:custGeom>
          <a:ln w="23840">
            <a:solidFill>
              <a:srgbClr val="6D6E71"/>
            </a:solidFill>
          </a:ln>
        </p:spPr>
        <p:txBody>
          <a:bodyPr wrap="square" lIns="0" tIns="0" rIns="0" bIns="0" rtlCol="0"/>
          <a:lstStyle/>
          <a:p>
            <a:endParaRPr sz="637"/>
          </a:p>
        </p:txBody>
      </p:sp>
      <p:sp>
        <p:nvSpPr>
          <p:cNvPr id="91" name="bg object 91"/>
          <p:cNvSpPr/>
          <p:nvPr/>
        </p:nvSpPr>
        <p:spPr>
          <a:xfrm>
            <a:off x="5253190" y="880278"/>
            <a:ext cx="8087" cy="11840"/>
          </a:xfrm>
          <a:custGeom>
            <a:avLst/>
            <a:gdLst/>
            <a:ahLst/>
            <a:cxnLst/>
            <a:rect l="l" t="t" r="r" b="b"/>
            <a:pathLst>
              <a:path w="17779" h="26035">
                <a:moveTo>
                  <a:pt x="17172" y="0"/>
                </a:moveTo>
                <a:lnTo>
                  <a:pt x="0" y="25741"/>
                </a:lnTo>
              </a:path>
            </a:pathLst>
          </a:custGeom>
          <a:ln w="23839">
            <a:solidFill>
              <a:srgbClr val="6D6E71"/>
            </a:solidFill>
          </a:ln>
        </p:spPr>
        <p:txBody>
          <a:bodyPr wrap="square" lIns="0" tIns="0" rIns="0" bIns="0" rtlCol="0"/>
          <a:lstStyle/>
          <a:p>
            <a:endParaRPr sz="637"/>
          </a:p>
        </p:txBody>
      </p:sp>
      <p:sp>
        <p:nvSpPr>
          <p:cNvPr id="92" name="bg object 92"/>
          <p:cNvSpPr/>
          <p:nvPr/>
        </p:nvSpPr>
        <p:spPr>
          <a:xfrm>
            <a:off x="7366024" y="704646"/>
            <a:ext cx="121304" cy="413848"/>
          </a:xfrm>
          <a:custGeom>
            <a:avLst/>
            <a:gdLst/>
            <a:ahLst/>
            <a:cxnLst/>
            <a:rect l="l" t="t" r="r" b="b"/>
            <a:pathLst>
              <a:path w="266700" h="909955">
                <a:moveTo>
                  <a:pt x="0" y="102967"/>
                </a:moveTo>
                <a:lnTo>
                  <a:pt x="197538" y="0"/>
                </a:lnTo>
                <a:lnTo>
                  <a:pt x="266235" y="394651"/>
                </a:lnTo>
                <a:lnTo>
                  <a:pt x="85823" y="557681"/>
                </a:lnTo>
                <a:lnTo>
                  <a:pt x="94508" y="797933"/>
                </a:lnTo>
                <a:lnTo>
                  <a:pt x="180375" y="909478"/>
                </a:lnTo>
              </a:path>
            </a:pathLst>
          </a:custGeom>
          <a:ln w="23835">
            <a:solidFill>
              <a:srgbClr val="6D6E71"/>
            </a:solidFill>
          </a:ln>
        </p:spPr>
        <p:txBody>
          <a:bodyPr wrap="square" lIns="0" tIns="0" rIns="0" bIns="0" rtlCol="0"/>
          <a:lstStyle/>
          <a:p>
            <a:endParaRPr sz="637"/>
          </a:p>
        </p:txBody>
      </p:sp>
      <p:sp>
        <p:nvSpPr>
          <p:cNvPr id="93" name="bg object 93"/>
          <p:cNvSpPr/>
          <p:nvPr/>
        </p:nvSpPr>
        <p:spPr>
          <a:xfrm>
            <a:off x="7237147" y="876331"/>
            <a:ext cx="15885" cy="179633"/>
          </a:xfrm>
          <a:custGeom>
            <a:avLst/>
            <a:gdLst/>
            <a:ahLst/>
            <a:cxnLst/>
            <a:rect l="l" t="t" r="r" b="b"/>
            <a:pathLst>
              <a:path w="34925" h="394969">
                <a:moveTo>
                  <a:pt x="0" y="394700"/>
                </a:moveTo>
                <a:lnTo>
                  <a:pt x="34389" y="0"/>
                </a:lnTo>
              </a:path>
            </a:pathLst>
          </a:custGeom>
          <a:ln w="23834">
            <a:solidFill>
              <a:srgbClr val="6D6E71"/>
            </a:solidFill>
          </a:ln>
        </p:spPr>
        <p:txBody>
          <a:bodyPr wrap="square" lIns="0" tIns="0" rIns="0" bIns="0" rtlCol="0"/>
          <a:lstStyle/>
          <a:p>
            <a:endParaRPr sz="637"/>
          </a:p>
        </p:txBody>
      </p:sp>
      <p:sp>
        <p:nvSpPr>
          <p:cNvPr id="94" name="bg object 94"/>
          <p:cNvSpPr/>
          <p:nvPr/>
        </p:nvSpPr>
        <p:spPr>
          <a:xfrm>
            <a:off x="4050305" y="774905"/>
            <a:ext cx="54876" cy="97613"/>
          </a:xfrm>
          <a:custGeom>
            <a:avLst/>
            <a:gdLst/>
            <a:ahLst/>
            <a:cxnLst/>
            <a:rect l="l" t="t" r="r" b="b"/>
            <a:pathLst>
              <a:path w="120650" h="214630">
                <a:moveTo>
                  <a:pt x="0" y="214512"/>
                </a:moveTo>
                <a:lnTo>
                  <a:pt x="120162" y="0"/>
                </a:lnTo>
              </a:path>
            </a:pathLst>
          </a:custGeom>
          <a:ln w="23838">
            <a:solidFill>
              <a:srgbClr val="6D6E71"/>
            </a:solidFill>
          </a:ln>
        </p:spPr>
        <p:txBody>
          <a:bodyPr wrap="square" lIns="0" tIns="0" rIns="0" bIns="0" rtlCol="0"/>
          <a:lstStyle/>
          <a:p>
            <a:endParaRPr sz="637"/>
          </a:p>
        </p:txBody>
      </p:sp>
      <p:sp>
        <p:nvSpPr>
          <p:cNvPr id="95" name="bg object 95"/>
          <p:cNvSpPr/>
          <p:nvPr/>
        </p:nvSpPr>
        <p:spPr>
          <a:xfrm>
            <a:off x="8002594" y="728075"/>
            <a:ext cx="172136" cy="97613"/>
          </a:xfrm>
          <a:custGeom>
            <a:avLst/>
            <a:gdLst/>
            <a:ahLst/>
            <a:cxnLst/>
            <a:rect l="l" t="t" r="r" b="b"/>
            <a:pathLst>
              <a:path w="378459" h="214630">
                <a:moveTo>
                  <a:pt x="0" y="214513"/>
                </a:moveTo>
                <a:lnTo>
                  <a:pt x="249058" y="188673"/>
                </a:lnTo>
                <a:lnTo>
                  <a:pt x="180412" y="51435"/>
                </a:lnTo>
                <a:lnTo>
                  <a:pt x="214662" y="0"/>
                </a:lnTo>
                <a:lnTo>
                  <a:pt x="283451" y="17112"/>
                </a:lnTo>
                <a:lnTo>
                  <a:pt x="377856" y="85802"/>
                </a:lnTo>
              </a:path>
            </a:pathLst>
          </a:custGeom>
          <a:ln w="23847">
            <a:solidFill>
              <a:srgbClr val="6D6E71"/>
            </a:solidFill>
          </a:ln>
        </p:spPr>
        <p:txBody>
          <a:bodyPr wrap="square" lIns="0" tIns="0" rIns="0" bIns="0" rtlCol="0"/>
          <a:lstStyle/>
          <a:p>
            <a:endParaRPr sz="637"/>
          </a:p>
        </p:txBody>
      </p:sp>
      <p:sp>
        <p:nvSpPr>
          <p:cNvPr id="96" name="bg object 96"/>
          <p:cNvSpPr/>
          <p:nvPr/>
        </p:nvSpPr>
        <p:spPr>
          <a:xfrm>
            <a:off x="105966" y="166199"/>
            <a:ext cx="164049" cy="646331"/>
          </a:xfrm>
          <a:custGeom>
            <a:avLst/>
            <a:gdLst/>
            <a:ahLst/>
            <a:cxnLst/>
            <a:rect l="l" t="t" r="r" b="b"/>
            <a:pathLst>
              <a:path w="360680" h="1421130">
                <a:moveTo>
                  <a:pt x="0" y="1420883"/>
                </a:moveTo>
                <a:lnTo>
                  <a:pt x="94003" y="1295598"/>
                </a:lnTo>
                <a:lnTo>
                  <a:pt x="25355" y="1106925"/>
                </a:lnTo>
                <a:lnTo>
                  <a:pt x="231386" y="1098247"/>
                </a:lnTo>
                <a:lnTo>
                  <a:pt x="274270" y="986748"/>
                </a:lnTo>
                <a:lnTo>
                  <a:pt x="291489" y="823720"/>
                </a:lnTo>
                <a:lnTo>
                  <a:pt x="102679" y="806609"/>
                </a:lnTo>
                <a:lnTo>
                  <a:pt x="85453" y="326057"/>
                </a:lnTo>
                <a:lnTo>
                  <a:pt x="119748" y="68644"/>
                </a:lnTo>
                <a:lnTo>
                  <a:pt x="205614" y="0"/>
                </a:lnTo>
                <a:lnTo>
                  <a:pt x="360126" y="85802"/>
                </a:lnTo>
              </a:path>
            </a:pathLst>
          </a:custGeom>
          <a:ln w="23835">
            <a:solidFill>
              <a:srgbClr val="6D6E71"/>
            </a:solidFill>
          </a:ln>
        </p:spPr>
        <p:txBody>
          <a:bodyPr wrap="square" lIns="0" tIns="0" rIns="0" bIns="0" rtlCol="0"/>
          <a:lstStyle/>
          <a:p>
            <a:endParaRPr sz="637"/>
          </a:p>
        </p:txBody>
      </p:sp>
      <p:sp>
        <p:nvSpPr>
          <p:cNvPr id="97" name="bg object 97"/>
          <p:cNvSpPr/>
          <p:nvPr/>
        </p:nvSpPr>
        <p:spPr>
          <a:xfrm>
            <a:off x="1601575" y="646176"/>
            <a:ext cx="265713" cy="378615"/>
          </a:xfrm>
          <a:custGeom>
            <a:avLst/>
            <a:gdLst/>
            <a:ahLst/>
            <a:cxnLst/>
            <a:rect l="l" t="t" r="r" b="b"/>
            <a:pathLst>
              <a:path w="584200" h="832485">
                <a:moveTo>
                  <a:pt x="369184" y="755073"/>
                </a:moveTo>
                <a:lnTo>
                  <a:pt x="120220" y="746496"/>
                </a:lnTo>
                <a:lnTo>
                  <a:pt x="163152" y="592000"/>
                </a:lnTo>
                <a:lnTo>
                  <a:pt x="274775" y="334538"/>
                </a:lnTo>
                <a:lnTo>
                  <a:pt x="103040" y="154398"/>
                </a:lnTo>
                <a:lnTo>
                  <a:pt x="0" y="0"/>
                </a:lnTo>
              </a:path>
              <a:path w="584200" h="832485">
                <a:moveTo>
                  <a:pt x="583850" y="832295"/>
                </a:moveTo>
                <a:lnTo>
                  <a:pt x="369184" y="755073"/>
                </a:lnTo>
              </a:path>
            </a:pathLst>
          </a:custGeom>
          <a:ln w="23843">
            <a:solidFill>
              <a:srgbClr val="6D6E71"/>
            </a:solidFill>
          </a:ln>
        </p:spPr>
        <p:txBody>
          <a:bodyPr wrap="square" lIns="0" tIns="0" rIns="0" bIns="0" rtlCol="0"/>
          <a:lstStyle/>
          <a:p>
            <a:endParaRPr sz="637"/>
          </a:p>
        </p:txBody>
      </p:sp>
      <p:sp>
        <p:nvSpPr>
          <p:cNvPr id="98" name="bg object 98"/>
          <p:cNvSpPr/>
          <p:nvPr/>
        </p:nvSpPr>
        <p:spPr>
          <a:xfrm>
            <a:off x="4542374" y="985651"/>
            <a:ext cx="23683" cy="47074"/>
          </a:xfrm>
          <a:custGeom>
            <a:avLst/>
            <a:gdLst/>
            <a:ahLst/>
            <a:cxnLst/>
            <a:rect l="l" t="t" r="r" b="b"/>
            <a:pathLst>
              <a:path w="52070" h="103505">
                <a:moveTo>
                  <a:pt x="0" y="0"/>
                </a:moveTo>
                <a:lnTo>
                  <a:pt x="51473" y="102964"/>
                </a:lnTo>
              </a:path>
            </a:pathLst>
          </a:custGeom>
          <a:ln w="23837">
            <a:solidFill>
              <a:srgbClr val="6D6E71"/>
            </a:solidFill>
          </a:ln>
        </p:spPr>
        <p:txBody>
          <a:bodyPr wrap="square" lIns="0" tIns="0" rIns="0" bIns="0" rtlCol="0"/>
          <a:lstStyle/>
          <a:p>
            <a:endParaRPr sz="637"/>
          </a:p>
        </p:txBody>
      </p:sp>
      <p:sp>
        <p:nvSpPr>
          <p:cNvPr id="99" name="bg object 99"/>
          <p:cNvSpPr/>
          <p:nvPr/>
        </p:nvSpPr>
        <p:spPr>
          <a:xfrm>
            <a:off x="1054812" y="778862"/>
            <a:ext cx="156251" cy="78264"/>
          </a:xfrm>
          <a:custGeom>
            <a:avLst/>
            <a:gdLst/>
            <a:ahLst/>
            <a:cxnLst/>
            <a:rect l="l" t="t" r="r" b="b"/>
            <a:pathLst>
              <a:path w="343535" h="172085">
                <a:moveTo>
                  <a:pt x="0" y="171660"/>
                </a:moveTo>
                <a:lnTo>
                  <a:pt x="8491" y="154451"/>
                </a:lnTo>
                <a:lnTo>
                  <a:pt x="171684" y="154449"/>
                </a:lnTo>
                <a:lnTo>
                  <a:pt x="343462" y="0"/>
                </a:lnTo>
              </a:path>
            </a:pathLst>
          </a:custGeom>
          <a:ln w="23848">
            <a:solidFill>
              <a:srgbClr val="6D6E71"/>
            </a:solidFill>
          </a:ln>
        </p:spPr>
        <p:txBody>
          <a:bodyPr wrap="square" lIns="0" tIns="0" rIns="0" bIns="0" rtlCol="0"/>
          <a:lstStyle/>
          <a:p>
            <a:endParaRPr sz="637"/>
          </a:p>
        </p:txBody>
      </p:sp>
      <p:sp>
        <p:nvSpPr>
          <p:cNvPr id="100" name="bg object 100"/>
          <p:cNvSpPr/>
          <p:nvPr/>
        </p:nvSpPr>
        <p:spPr>
          <a:xfrm>
            <a:off x="8689979" y="919241"/>
            <a:ext cx="78270" cy="8086"/>
          </a:xfrm>
          <a:custGeom>
            <a:avLst/>
            <a:gdLst/>
            <a:ahLst/>
            <a:cxnLst/>
            <a:rect l="l" t="t" r="r" b="b"/>
            <a:pathLst>
              <a:path w="172084" h="17780">
                <a:moveTo>
                  <a:pt x="0" y="17210"/>
                </a:moveTo>
                <a:lnTo>
                  <a:pt x="171779" y="0"/>
                </a:lnTo>
              </a:path>
            </a:pathLst>
          </a:custGeom>
          <a:ln w="23851">
            <a:solidFill>
              <a:srgbClr val="6D6E71"/>
            </a:solidFill>
          </a:ln>
        </p:spPr>
        <p:txBody>
          <a:bodyPr wrap="square" lIns="0" tIns="0" rIns="0" bIns="0" rtlCol="0"/>
          <a:lstStyle/>
          <a:p>
            <a:endParaRPr sz="637"/>
          </a:p>
        </p:txBody>
      </p:sp>
      <p:sp>
        <p:nvSpPr>
          <p:cNvPr id="101" name="bg object 101"/>
          <p:cNvSpPr/>
          <p:nvPr/>
        </p:nvSpPr>
        <p:spPr>
          <a:xfrm>
            <a:off x="3944858" y="716371"/>
            <a:ext cx="58630" cy="203025"/>
          </a:xfrm>
          <a:custGeom>
            <a:avLst/>
            <a:gdLst/>
            <a:ahLst/>
            <a:cxnLst/>
            <a:rect l="l" t="t" r="r" b="b"/>
            <a:pathLst>
              <a:path w="128904" h="446405">
                <a:moveTo>
                  <a:pt x="42887" y="446183"/>
                </a:moveTo>
                <a:lnTo>
                  <a:pt x="0" y="231673"/>
                </a:lnTo>
                <a:lnTo>
                  <a:pt x="68643" y="60111"/>
                </a:lnTo>
                <a:lnTo>
                  <a:pt x="128748" y="0"/>
                </a:lnTo>
              </a:path>
            </a:pathLst>
          </a:custGeom>
          <a:ln w="23835">
            <a:solidFill>
              <a:srgbClr val="6D6E71"/>
            </a:solidFill>
          </a:ln>
        </p:spPr>
        <p:txBody>
          <a:bodyPr wrap="square" lIns="0" tIns="0" rIns="0" bIns="0" rtlCol="0"/>
          <a:lstStyle/>
          <a:p>
            <a:endParaRPr sz="637"/>
          </a:p>
        </p:txBody>
      </p:sp>
      <p:sp>
        <p:nvSpPr>
          <p:cNvPr id="102" name="bg object 102"/>
          <p:cNvSpPr/>
          <p:nvPr/>
        </p:nvSpPr>
        <p:spPr>
          <a:xfrm>
            <a:off x="4620504" y="829551"/>
            <a:ext cx="621249" cy="390455"/>
          </a:xfrm>
          <a:custGeom>
            <a:avLst/>
            <a:gdLst/>
            <a:ahLst/>
            <a:cxnLst/>
            <a:rect l="l" t="t" r="r" b="b"/>
            <a:pathLst>
              <a:path w="1365884" h="858519">
                <a:moveTo>
                  <a:pt x="1365277" y="858035"/>
                </a:moveTo>
                <a:lnTo>
                  <a:pt x="1159149" y="669268"/>
                </a:lnTo>
                <a:lnTo>
                  <a:pt x="815686" y="746496"/>
                </a:lnTo>
                <a:lnTo>
                  <a:pt x="910135" y="454760"/>
                </a:lnTo>
                <a:lnTo>
                  <a:pt x="807094" y="317474"/>
                </a:lnTo>
                <a:lnTo>
                  <a:pt x="712638" y="0"/>
                </a:lnTo>
                <a:lnTo>
                  <a:pt x="532368" y="68597"/>
                </a:lnTo>
                <a:lnTo>
                  <a:pt x="463676" y="171611"/>
                </a:lnTo>
                <a:lnTo>
                  <a:pt x="283312" y="368963"/>
                </a:lnTo>
                <a:lnTo>
                  <a:pt x="163099" y="291788"/>
                </a:lnTo>
                <a:lnTo>
                  <a:pt x="0" y="171616"/>
                </a:lnTo>
              </a:path>
            </a:pathLst>
          </a:custGeom>
          <a:ln w="23846">
            <a:solidFill>
              <a:srgbClr val="6D6E71"/>
            </a:solidFill>
          </a:ln>
        </p:spPr>
        <p:txBody>
          <a:bodyPr wrap="square" lIns="0" tIns="0" rIns="0" bIns="0" rtlCol="0"/>
          <a:lstStyle/>
          <a:p>
            <a:endParaRPr sz="637"/>
          </a:p>
        </p:txBody>
      </p:sp>
      <p:sp>
        <p:nvSpPr>
          <p:cNvPr id="103" name="bg object 103"/>
          <p:cNvSpPr/>
          <p:nvPr/>
        </p:nvSpPr>
        <p:spPr>
          <a:xfrm>
            <a:off x="2702920" y="962279"/>
            <a:ext cx="261670" cy="113209"/>
          </a:xfrm>
          <a:custGeom>
            <a:avLst/>
            <a:gdLst/>
            <a:ahLst/>
            <a:cxnLst/>
            <a:rect l="l" t="t" r="r" b="b"/>
            <a:pathLst>
              <a:path w="575309" h="248919">
                <a:moveTo>
                  <a:pt x="0" y="0"/>
                </a:moveTo>
                <a:lnTo>
                  <a:pt x="334830" y="85800"/>
                </a:lnTo>
                <a:lnTo>
                  <a:pt x="437870" y="111540"/>
                </a:lnTo>
                <a:lnTo>
                  <a:pt x="489343" y="205829"/>
                </a:lnTo>
                <a:lnTo>
                  <a:pt x="575209" y="248778"/>
                </a:lnTo>
              </a:path>
            </a:pathLst>
          </a:custGeom>
          <a:ln w="23848">
            <a:solidFill>
              <a:srgbClr val="6D6E71"/>
            </a:solidFill>
          </a:ln>
        </p:spPr>
        <p:txBody>
          <a:bodyPr wrap="square" lIns="0" tIns="0" rIns="0" bIns="0" rtlCol="0"/>
          <a:lstStyle/>
          <a:p>
            <a:endParaRPr sz="637"/>
          </a:p>
        </p:txBody>
      </p:sp>
      <p:sp>
        <p:nvSpPr>
          <p:cNvPr id="104" name="bg object 104"/>
          <p:cNvSpPr/>
          <p:nvPr/>
        </p:nvSpPr>
        <p:spPr>
          <a:xfrm>
            <a:off x="5839012" y="915413"/>
            <a:ext cx="136900" cy="159994"/>
          </a:xfrm>
          <a:custGeom>
            <a:avLst/>
            <a:gdLst/>
            <a:ahLst/>
            <a:cxnLst/>
            <a:rect l="l" t="t" r="r" b="b"/>
            <a:pathLst>
              <a:path w="300990" h="351789">
                <a:moveTo>
                  <a:pt x="257546" y="0"/>
                </a:moveTo>
                <a:lnTo>
                  <a:pt x="300528" y="145819"/>
                </a:lnTo>
                <a:lnTo>
                  <a:pt x="68642" y="94291"/>
                </a:lnTo>
                <a:lnTo>
                  <a:pt x="0" y="351752"/>
                </a:lnTo>
              </a:path>
            </a:pathLst>
          </a:custGeom>
          <a:ln w="23841">
            <a:solidFill>
              <a:srgbClr val="6D6E71"/>
            </a:solidFill>
          </a:ln>
        </p:spPr>
        <p:txBody>
          <a:bodyPr wrap="square" lIns="0" tIns="0" rIns="0" bIns="0" rtlCol="0"/>
          <a:lstStyle/>
          <a:p>
            <a:endParaRPr sz="637"/>
          </a:p>
        </p:txBody>
      </p:sp>
      <p:sp>
        <p:nvSpPr>
          <p:cNvPr id="105" name="bg object 105"/>
          <p:cNvSpPr/>
          <p:nvPr/>
        </p:nvSpPr>
        <p:spPr>
          <a:xfrm>
            <a:off x="8428333" y="743658"/>
            <a:ext cx="19640" cy="15884"/>
          </a:xfrm>
          <a:custGeom>
            <a:avLst/>
            <a:gdLst/>
            <a:ahLst/>
            <a:cxnLst/>
            <a:rect l="l" t="t" r="r" b="b"/>
            <a:pathLst>
              <a:path w="43180" h="34925">
                <a:moveTo>
                  <a:pt x="42884" y="0"/>
                </a:moveTo>
                <a:lnTo>
                  <a:pt x="0" y="34369"/>
                </a:lnTo>
              </a:path>
            </a:pathLst>
          </a:custGeom>
          <a:ln w="23844">
            <a:solidFill>
              <a:srgbClr val="6D6E71"/>
            </a:solidFill>
          </a:ln>
        </p:spPr>
        <p:txBody>
          <a:bodyPr wrap="square" lIns="0" tIns="0" rIns="0" bIns="0" rtlCol="0"/>
          <a:lstStyle/>
          <a:p>
            <a:endParaRPr sz="637"/>
          </a:p>
        </p:txBody>
      </p:sp>
      <p:sp>
        <p:nvSpPr>
          <p:cNvPr id="106" name="bg object 106"/>
          <p:cNvSpPr/>
          <p:nvPr/>
        </p:nvSpPr>
        <p:spPr>
          <a:xfrm>
            <a:off x="5850701" y="513465"/>
            <a:ext cx="441604" cy="437241"/>
          </a:xfrm>
          <a:custGeom>
            <a:avLst/>
            <a:gdLst/>
            <a:ahLst/>
            <a:cxnLst/>
            <a:rect l="l" t="t" r="r" b="b"/>
            <a:pathLst>
              <a:path w="970915" h="961389">
                <a:moveTo>
                  <a:pt x="704158" y="909477"/>
                </a:moveTo>
                <a:lnTo>
                  <a:pt x="807198" y="960911"/>
                </a:lnTo>
                <a:lnTo>
                  <a:pt x="970294" y="780768"/>
                </a:lnTo>
                <a:lnTo>
                  <a:pt x="893012" y="566258"/>
                </a:lnTo>
                <a:lnTo>
                  <a:pt x="721326" y="489036"/>
                </a:lnTo>
                <a:lnTo>
                  <a:pt x="592526" y="334542"/>
                </a:lnTo>
                <a:lnTo>
                  <a:pt x="678340" y="0"/>
                </a:lnTo>
                <a:lnTo>
                  <a:pt x="214664" y="68601"/>
                </a:lnTo>
                <a:lnTo>
                  <a:pt x="0" y="85811"/>
                </a:lnTo>
              </a:path>
            </a:pathLst>
          </a:custGeom>
          <a:ln w="23843">
            <a:solidFill>
              <a:srgbClr val="6D6E71"/>
            </a:solidFill>
          </a:ln>
        </p:spPr>
        <p:txBody>
          <a:bodyPr wrap="square" lIns="0" tIns="0" rIns="0" bIns="0" rtlCol="0"/>
          <a:lstStyle/>
          <a:p>
            <a:endParaRPr sz="637"/>
          </a:p>
        </p:txBody>
      </p:sp>
      <p:sp>
        <p:nvSpPr>
          <p:cNvPr id="107" name="bg object 107"/>
          <p:cNvSpPr/>
          <p:nvPr/>
        </p:nvSpPr>
        <p:spPr>
          <a:xfrm>
            <a:off x="2573998" y="938843"/>
            <a:ext cx="129102" cy="175589"/>
          </a:xfrm>
          <a:custGeom>
            <a:avLst/>
            <a:gdLst/>
            <a:ahLst/>
            <a:cxnLst/>
            <a:rect l="l" t="t" r="r" b="b"/>
            <a:pathLst>
              <a:path w="283845" h="386080">
                <a:moveTo>
                  <a:pt x="266229" y="0"/>
                </a:moveTo>
                <a:lnTo>
                  <a:pt x="283451" y="51530"/>
                </a:lnTo>
                <a:lnTo>
                  <a:pt x="0" y="223141"/>
                </a:lnTo>
                <a:lnTo>
                  <a:pt x="8683" y="386074"/>
                </a:lnTo>
              </a:path>
            </a:pathLst>
          </a:custGeom>
          <a:ln w="23840">
            <a:solidFill>
              <a:srgbClr val="6D6E71"/>
            </a:solidFill>
          </a:ln>
        </p:spPr>
        <p:txBody>
          <a:bodyPr wrap="square" lIns="0" tIns="0" rIns="0" bIns="0" rtlCol="0"/>
          <a:lstStyle/>
          <a:p>
            <a:endParaRPr sz="637"/>
          </a:p>
        </p:txBody>
      </p:sp>
      <p:sp>
        <p:nvSpPr>
          <p:cNvPr id="108" name="bg object 108"/>
          <p:cNvSpPr/>
          <p:nvPr/>
        </p:nvSpPr>
        <p:spPr>
          <a:xfrm>
            <a:off x="6784137" y="1231475"/>
            <a:ext cx="35236" cy="113209"/>
          </a:xfrm>
          <a:custGeom>
            <a:avLst/>
            <a:gdLst/>
            <a:ahLst/>
            <a:cxnLst/>
            <a:rect l="l" t="t" r="r" b="b"/>
            <a:pathLst>
              <a:path w="77469" h="248919">
                <a:moveTo>
                  <a:pt x="42934" y="248785"/>
                </a:moveTo>
                <a:lnTo>
                  <a:pt x="0" y="137335"/>
                </a:lnTo>
                <a:lnTo>
                  <a:pt x="77182" y="0"/>
                </a:lnTo>
              </a:path>
            </a:pathLst>
          </a:custGeom>
          <a:ln w="23836">
            <a:solidFill>
              <a:srgbClr val="6D6E71"/>
            </a:solidFill>
          </a:ln>
        </p:spPr>
        <p:txBody>
          <a:bodyPr wrap="square" lIns="0" tIns="0" rIns="0" bIns="0" rtlCol="0"/>
          <a:lstStyle/>
          <a:p>
            <a:endParaRPr sz="637"/>
          </a:p>
        </p:txBody>
      </p:sp>
      <p:sp>
        <p:nvSpPr>
          <p:cNvPr id="109" name="bg object 109"/>
          <p:cNvSpPr/>
          <p:nvPr/>
        </p:nvSpPr>
        <p:spPr>
          <a:xfrm>
            <a:off x="6217841" y="950489"/>
            <a:ext cx="156251" cy="218620"/>
          </a:xfrm>
          <a:custGeom>
            <a:avLst/>
            <a:gdLst/>
            <a:ahLst/>
            <a:cxnLst/>
            <a:rect l="l" t="t" r="r" b="b"/>
            <a:pathLst>
              <a:path w="343534" h="480694">
                <a:moveTo>
                  <a:pt x="0" y="0"/>
                </a:moveTo>
                <a:lnTo>
                  <a:pt x="102995" y="317522"/>
                </a:lnTo>
                <a:lnTo>
                  <a:pt x="180275" y="437599"/>
                </a:lnTo>
                <a:lnTo>
                  <a:pt x="343469" y="480500"/>
                </a:lnTo>
              </a:path>
            </a:pathLst>
          </a:custGeom>
          <a:ln w="23840">
            <a:solidFill>
              <a:srgbClr val="6D6E71"/>
            </a:solidFill>
          </a:ln>
        </p:spPr>
        <p:txBody>
          <a:bodyPr wrap="square" lIns="0" tIns="0" rIns="0" bIns="0" rtlCol="0"/>
          <a:lstStyle/>
          <a:p>
            <a:endParaRPr sz="637"/>
          </a:p>
        </p:txBody>
      </p:sp>
      <p:sp>
        <p:nvSpPr>
          <p:cNvPr id="110" name="bg object 110"/>
          <p:cNvSpPr/>
          <p:nvPr/>
        </p:nvSpPr>
        <p:spPr>
          <a:xfrm>
            <a:off x="7049704" y="852920"/>
            <a:ext cx="359579" cy="222663"/>
          </a:xfrm>
          <a:custGeom>
            <a:avLst/>
            <a:gdLst/>
            <a:ahLst/>
            <a:cxnLst/>
            <a:rect l="l" t="t" r="r" b="b"/>
            <a:pathLst>
              <a:path w="790575" h="489585">
                <a:moveTo>
                  <a:pt x="789972" y="471914"/>
                </a:moveTo>
                <a:lnTo>
                  <a:pt x="480807" y="489126"/>
                </a:lnTo>
                <a:lnTo>
                  <a:pt x="412114" y="446177"/>
                </a:lnTo>
                <a:lnTo>
                  <a:pt x="42936" y="343216"/>
                </a:lnTo>
                <a:lnTo>
                  <a:pt x="2" y="205978"/>
                </a:lnTo>
                <a:lnTo>
                  <a:pt x="0" y="0"/>
                </a:lnTo>
              </a:path>
            </a:pathLst>
          </a:custGeom>
          <a:ln w="23846">
            <a:solidFill>
              <a:srgbClr val="6D6E71"/>
            </a:solidFill>
          </a:ln>
        </p:spPr>
        <p:txBody>
          <a:bodyPr wrap="square" lIns="0" tIns="0" rIns="0" bIns="0" rtlCol="0"/>
          <a:lstStyle/>
          <a:p>
            <a:endParaRPr sz="637"/>
          </a:p>
        </p:txBody>
      </p:sp>
      <p:sp>
        <p:nvSpPr>
          <p:cNvPr id="111" name="bg object 111"/>
          <p:cNvSpPr/>
          <p:nvPr/>
        </p:nvSpPr>
        <p:spPr>
          <a:xfrm>
            <a:off x="968866" y="294963"/>
            <a:ext cx="695187" cy="702647"/>
          </a:xfrm>
          <a:custGeom>
            <a:avLst/>
            <a:gdLst/>
            <a:ahLst/>
            <a:cxnLst/>
            <a:rect l="l" t="t" r="r" b="b"/>
            <a:pathLst>
              <a:path w="1528445" h="1544955">
                <a:moveTo>
                  <a:pt x="867211" y="1458628"/>
                </a:moveTo>
                <a:lnTo>
                  <a:pt x="712701" y="1544482"/>
                </a:lnTo>
                <a:lnTo>
                  <a:pt x="618295" y="1407101"/>
                </a:lnTo>
                <a:lnTo>
                  <a:pt x="532425" y="1063932"/>
                </a:lnTo>
                <a:lnTo>
                  <a:pt x="472267" y="772246"/>
                </a:lnTo>
                <a:lnTo>
                  <a:pt x="721326" y="729293"/>
                </a:lnTo>
                <a:lnTo>
                  <a:pt x="721325" y="617795"/>
                </a:lnTo>
                <a:lnTo>
                  <a:pt x="841441" y="514781"/>
                </a:lnTo>
                <a:lnTo>
                  <a:pt x="935989" y="549054"/>
                </a:lnTo>
                <a:lnTo>
                  <a:pt x="1133480" y="471923"/>
                </a:lnTo>
                <a:lnTo>
                  <a:pt x="1227980" y="411811"/>
                </a:lnTo>
                <a:lnTo>
                  <a:pt x="1442644" y="317472"/>
                </a:lnTo>
                <a:lnTo>
                  <a:pt x="1494116" y="317471"/>
                </a:lnTo>
                <a:lnTo>
                  <a:pt x="1528411" y="8528"/>
                </a:lnTo>
                <a:lnTo>
                  <a:pt x="1287987" y="111543"/>
                </a:lnTo>
                <a:lnTo>
                  <a:pt x="1133475" y="0"/>
                </a:lnTo>
                <a:lnTo>
                  <a:pt x="1013216" y="120032"/>
                </a:lnTo>
                <a:lnTo>
                  <a:pt x="961745" y="223093"/>
                </a:lnTo>
                <a:lnTo>
                  <a:pt x="729906" y="154404"/>
                </a:lnTo>
                <a:lnTo>
                  <a:pt x="455087" y="111553"/>
                </a:lnTo>
                <a:lnTo>
                  <a:pt x="352145" y="317484"/>
                </a:lnTo>
                <a:lnTo>
                  <a:pt x="0" y="351762"/>
                </a:lnTo>
                <a:lnTo>
                  <a:pt x="94502" y="574900"/>
                </a:lnTo>
              </a:path>
            </a:pathLst>
          </a:custGeom>
          <a:ln w="23843">
            <a:solidFill>
              <a:srgbClr val="6D6E71"/>
            </a:solidFill>
          </a:ln>
        </p:spPr>
        <p:txBody>
          <a:bodyPr wrap="square" lIns="0" tIns="0" rIns="0" bIns="0" rtlCol="0"/>
          <a:lstStyle/>
          <a:p>
            <a:endParaRPr sz="637"/>
          </a:p>
        </p:txBody>
      </p:sp>
      <p:sp>
        <p:nvSpPr>
          <p:cNvPr id="112" name="bg object 112"/>
          <p:cNvSpPr/>
          <p:nvPr/>
        </p:nvSpPr>
        <p:spPr>
          <a:xfrm>
            <a:off x="5756951" y="911470"/>
            <a:ext cx="113505" cy="47074"/>
          </a:xfrm>
          <a:custGeom>
            <a:avLst/>
            <a:gdLst/>
            <a:ahLst/>
            <a:cxnLst/>
            <a:rect l="l" t="t" r="r" b="b"/>
            <a:pathLst>
              <a:path w="249554" h="103505">
                <a:moveTo>
                  <a:pt x="249060" y="102962"/>
                </a:moveTo>
                <a:lnTo>
                  <a:pt x="0" y="0"/>
                </a:lnTo>
              </a:path>
            </a:pathLst>
          </a:custGeom>
          <a:ln w="23849">
            <a:solidFill>
              <a:srgbClr val="6D6E71"/>
            </a:solidFill>
          </a:ln>
        </p:spPr>
        <p:txBody>
          <a:bodyPr wrap="square" lIns="0" tIns="0" rIns="0" bIns="0" rtlCol="0"/>
          <a:lstStyle/>
          <a:p>
            <a:endParaRPr sz="637"/>
          </a:p>
        </p:txBody>
      </p:sp>
      <p:sp>
        <p:nvSpPr>
          <p:cNvPr id="113" name="bg object 113"/>
          <p:cNvSpPr/>
          <p:nvPr/>
        </p:nvSpPr>
        <p:spPr>
          <a:xfrm>
            <a:off x="855635" y="735938"/>
            <a:ext cx="203040" cy="261651"/>
          </a:xfrm>
          <a:custGeom>
            <a:avLst/>
            <a:gdLst/>
            <a:ahLst/>
            <a:cxnLst/>
            <a:rect l="l" t="t" r="r" b="b"/>
            <a:pathLst>
              <a:path w="446405" h="575310">
                <a:moveTo>
                  <a:pt x="0" y="574893"/>
                </a:moveTo>
                <a:lnTo>
                  <a:pt x="25755" y="197306"/>
                </a:lnTo>
                <a:lnTo>
                  <a:pt x="137380" y="145870"/>
                </a:lnTo>
                <a:lnTo>
                  <a:pt x="446404" y="248831"/>
                </a:lnTo>
                <a:lnTo>
                  <a:pt x="403516" y="0"/>
                </a:lnTo>
              </a:path>
            </a:pathLst>
          </a:custGeom>
          <a:ln w="23840">
            <a:solidFill>
              <a:srgbClr val="6D6E71"/>
            </a:solidFill>
          </a:ln>
        </p:spPr>
        <p:txBody>
          <a:bodyPr wrap="square" lIns="0" tIns="0" rIns="0" bIns="0" rtlCol="0"/>
          <a:lstStyle/>
          <a:p>
            <a:endParaRPr sz="637"/>
          </a:p>
        </p:txBody>
      </p:sp>
      <p:sp>
        <p:nvSpPr>
          <p:cNvPr id="114" name="bg object 114"/>
          <p:cNvSpPr/>
          <p:nvPr/>
        </p:nvSpPr>
        <p:spPr>
          <a:xfrm>
            <a:off x="8217418" y="927073"/>
            <a:ext cx="19640" cy="58626"/>
          </a:xfrm>
          <a:custGeom>
            <a:avLst/>
            <a:gdLst/>
            <a:ahLst/>
            <a:cxnLst/>
            <a:rect l="l" t="t" r="r" b="b"/>
            <a:pathLst>
              <a:path w="43180" h="128905">
                <a:moveTo>
                  <a:pt x="42886" y="128705"/>
                </a:moveTo>
                <a:lnTo>
                  <a:pt x="0" y="0"/>
                </a:lnTo>
              </a:path>
            </a:pathLst>
          </a:custGeom>
          <a:ln w="23836">
            <a:solidFill>
              <a:srgbClr val="6D6E71"/>
            </a:solidFill>
          </a:ln>
        </p:spPr>
        <p:txBody>
          <a:bodyPr wrap="square" lIns="0" tIns="0" rIns="0" bIns="0" rtlCol="0"/>
          <a:lstStyle/>
          <a:p>
            <a:endParaRPr sz="637"/>
          </a:p>
        </p:txBody>
      </p:sp>
      <p:sp>
        <p:nvSpPr>
          <p:cNvPr id="115" name="bg object 115"/>
          <p:cNvSpPr/>
          <p:nvPr/>
        </p:nvSpPr>
        <p:spPr>
          <a:xfrm>
            <a:off x="3960459" y="868583"/>
            <a:ext cx="437560" cy="136602"/>
          </a:xfrm>
          <a:custGeom>
            <a:avLst/>
            <a:gdLst/>
            <a:ahLst/>
            <a:cxnLst/>
            <a:rect l="l" t="t" r="r" b="b"/>
            <a:pathLst>
              <a:path w="962025" h="300355">
                <a:moveTo>
                  <a:pt x="0" y="171614"/>
                </a:moveTo>
                <a:lnTo>
                  <a:pt x="8585" y="111599"/>
                </a:lnTo>
                <a:lnTo>
                  <a:pt x="197537" y="8536"/>
                </a:lnTo>
                <a:lnTo>
                  <a:pt x="532367" y="0"/>
                </a:lnTo>
                <a:lnTo>
                  <a:pt x="841534" y="103009"/>
                </a:lnTo>
                <a:lnTo>
                  <a:pt x="858661" y="291778"/>
                </a:lnTo>
                <a:lnTo>
                  <a:pt x="918719" y="257408"/>
                </a:lnTo>
                <a:lnTo>
                  <a:pt x="961700" y="300310"/>
                </a:lnTo>
              </a:path>
            </a:pathLst>
          </a:custGeom>
          <a:ln w="23850">
            <a:solidFill>
              <a:srgbClr val="6D6E71"/>
            </a:solidFill>
          </a:ln>
        </p:spPr>
        <p:txBody>
          <a:bodyPr wrap="square" lIns="0" tIns="0" rIns="0" bIns="0" rtlCol="0"/>
          <a:lstStyle/>
          <a:p>
            <a:endParaRPr sz="637"/>
          </a:p>
        </p:txBody>
      </p:sp>
      <p:sp>
        <p:nvSpPr>
          <p:cNvPr id="116" name="bg object 116"/>
          <p:cNvSpPr/>
          <p:nvPr/>
        </p:nvSpPr>
        <p:spPr>
          <a:xfrm>
            <a:off x="1253958" y="1734967"/>
            <a:ext cx="27438" cy="4043"/>
          </a:xfrm>
          <a:custGeom>
            <a:avLst/>
            <a:gdLst/>
            <a:ahLst/>
            <a:cxnLst/>
            <a:rect l="l" t="t" r="r" b="b"/>
            <a:pathLst>
              <a:path w="60325" h="8889">
                <a:moveTo>
                  <a:pt x="60154" y="8484"/>
                </a:moveTo>
                <a:lnTo>
                  <a:pt x="0" y="0"/>
                </a:lnTo>
              </a:path>
            </a:pathLst>
          </a:custGeom>
          <a:ln w="23851">
            <a:solidFill>
              <a:srgbClr val="6D6E71"/>
            </a:solidFill>
          </a:ln>
        </p:spPr>
        <p:txBody>
          <a:bodyPr wrap="square" lIns="0" tIns="0" rIns="0" bIns="0" rtlCol="0"/>
          <a:lstStyle/>
          <a:p>
            <a:endParaRPr sz="637"/>
          </a:p>
        </p:txBody>
      </p:sp>
      <p:sp>
        <p:nvSpPr>
          <p:cNvPr id="117" name="bg object 117"/>
          <p:cNvSpPr/>
          <p:nvPr/>
        </p:nvSpPr>
        <p:spPr>
          <a:xfrm>
            <a:off x="9053187" y="857715"/>
            <a:ext cx="23105" cy="10974"/>
          </a:xfrm>
          <a:custGeom>
            <a:avLst/>
            <a:gdLst/>
            <a:ahLst/>
            <a:cxnLst/>
            <a:rect l="l" t="t" r="r" b="b"/>
            <a:pathLst>
              <a:path w="50800" h="24130">
                <a:moveTo>
                  <a:pt x="50576" y="0"/>
                </a:moveTo>
                <a:lnTo>
                  <a:pt x="0" y="23776"/>
                </a:lnTo>
              </a:path>
            </a:pathLst>
          </a:custGeom>
          <a:ln w="23848">
            <a:solidFill>
              <a:srgbClr val="6D6E71"/>
            </a:solidFill>
          </a:ln>
        </p:spPr>
        <p:txBody>
          <a:bodyPr wrap="square" lIns="0" tIns="0" rIns="0" bIns="0" rtlCol="0"/>
          <a:lstStyle/>
          <a:p>
            <a:endParaRPr sz="637"/>
          </a:p>
        </p:txBody>
      </p:sp>
      <p:sp>
        <p:nvSpPr>
          <p:cNvPr id="118" name="bg object 118"/>
          <p:cNvSpPr/>
          <p:nvPr/>
        </p:nvSpPr>
        <p:spPr>
          <a:xfrm>
            <a:off x="2937229" y="1137884"/>
            <a:ext cx="4043" cy="78264"/>
          </a:xfrm>
          <a:custGeom>
            <a:avLst/>
            <a:gdLst/>
            <a:ahLst/>
            <a:cxnLst/>
            <a:rect l="l" t="t" r="r" b="b"/>
            <a:pathLst>
              <a:path w="8889" h="172085">
                <a:moveTo>
                  <a:pt x="8588" y="171608"/>
                </a:moveTo>
                <a:lnTo>
                  <a:pt x="0" y="0"/>
                </a:lnTo>
              </a:path>
            </a:pathLst>
          </a:custGeom>
          <a:ln w="23834">
            <a:solidFill>
              <a:srgbClr val="6D6E71"/>
            </a:solidFill>
          </a:ln>
        </p:spPr>
        <p:txBody>
          <a:bodyPr wrap="square" lIns="0" tIns="0" rIns="0" bIns="0" rtlCol="0"/>
          <a:lstStyle/>
          <a:p>
            <a:endParaRPr sz="637"/>
          </a:p>
        </p:txBody>
      </p:sp>
      <p:sp>
        <p:nvSpPr>
          <p:cNvPr id="119" name="bg object 119"/>
          <p:cNvSpPr/>
          <p:nvPr/>
        </p:nvSpPr>
        <p:spPr>
          <a:xfrm>
            <a:off x="2445137" y="907627"/>
            <a:ext cx="129102" cy="132847"/>
          </a:xfrm>
          <a:custGeom>
            <a:avLst/>
            <a:gdLst/>
            <a:ahLst/>
            <a:cxnLst/>
            <a:rect l="l" t="t" r="r" b="b"/>
            <a:pathLst>
              <a:path w="283845" h="292100">
                <a:moveTo>
                  <a:pt x="283313" y="291779"/>
                </a:moveTo>
                <a:lnTo>
                  <a:pt x="0" y="0"/>
                </a:lnTo>
              </a:path>
            </a:pathLst>
          </a:custGeom>
          <a:ln w="23842">
            <a:solidFill>
              <a:srgbClr val="6D6E71"/>
            </a:solidFill>
          </a:ln>
        </p:spPr>
        <p:txBody>
          <a:bodyPr wrap="square" lIns="0" tIns="0" rIns="0" bIns="0" rtlCol="0"/>
          <a:lstStyle/>
          <a:p>
            <a:endParaRPr sz="637"/>
          </a:p>
        </p:txBody>
      </p:sp>
      <p:sp>
        <p:nvSpPr>
          <p:cNvPr id="120" name="bg object 120"/>
          <p:cNvSpPr/>
          <p:nvPr/>
        </p:nvSpPr>
        <p:spPr>
          <a:xfrm>
            <a:off x="8467371" y="1161210"/>
            <a:ext cx="367377" cy="74221"/>
          </a:xfrm>
          <a:custGeom>
            <a:avLst/>
            <a:gdLst/>
            <a:ahLst/>
            <a:cxnLst/>
            <a:rect l="l" t="t" r="r" b="b"/>
            <a:pathLst>
              <a:path w="807719" h="163194">
                <a:moveTo>
                  <a:pt x="807187" y="0"/>
                </a:moveTo>
                <a:lnTo>
                  <a:pt x="669706" y="42903"/>
                </a:lnTo>
                <a:lnTo>
                  <a:pt x="309118" y="163081"/>
                </a:lnTo>
                <a:lnTo>
                  <a:pt x="0" y="77280"/>
                </a:lnTo>
              </a:path>
            </a:pathLst>
          </a:custGeom>
          <a:ln w="23851">
            <a:solidFill>
              <a:srgbClr val="6D6E71"/>
            </a:solidFill>
          </a:ln>
        </p:spPr>
        <p:txBody>
          <a:bodyPr wrap="square" lIns="0" tIns="0" rIns="0" bIns="0" rtlCol="0"/>
          <a:lstStyle/>
          <a:p>
            <a:endParaRPr sz="637"/>
          </a:p>
        </p:txBody>
      </p:sp>
      <p:sp>
        <p:nvSpPr>
          <p:cNvPr id="121" name="bg object 121"/>
          <p:cNvSpPr/>
          <p:nvPr/>
        </p:nvSpPr>
        <p:spPr>
          <a:xfrm>
            <a:off x="4265103" y="607122"/>
            <a:ext cx="355536" cy="523014"/>
          </a:xfrm>
          <a:custGeom>
            <a:avLst/>
            <a:gdLst/>
            <a:ahLst/>
            <a:cxnLst/>
            <a:rect l="l" t="t" r="r" b="b"/>
            <a:pathLst>
              <a:path w="781684" h="1149985">
                <a:moveTo>
                  <a:pt x="403535" y="1149677"/>
                </a:moveTo>
                <a:lnTo>
                  <a:pt x="291906" y="875200"/>
                </a:lnTo>
                <a:lnTo>
                  <a:pt x="609610" y="832294"/>
                </a:lnTo>
                <a:lnTo>
                  <a:pt x="781388" y="660684"/>
                </a:lnTo>
                <a:lnTo>
                  <a:pt x="618191" y="343162"/>
                </a:lnTo>
                <a:lnTo>
                  <a:pt x="300486" y="283150"/>
                </a:lnTo>
                <a:lnTo>
                  <a:pt x="77233" y="162979"/>
                </a:lnTo>
                <a:lnTo>
                  <a:pt x="0" y="0"/>
                </a:lnTo>
              </a:path>
            </a:pathLst>
          </a:custGeom>
          <a:ln w="23839">
            <a:solidFill>
              <a:srgbClr val="6D6E71"/>
            </a:solidFill>
          </a:ln>
        </p:spPr>
        <p:txBody>
          <a:bodyPr wrap="square" lIns="0" tIns="0" rIns="0" bIns="0" rtlCol="0"/>
          <a:lstStyle/>
          <a:p>
            <a:endParaRPr sz="637"/>
          </a:p>
        </p:txBody>
      </p:sp>
      <p:sp>
        <p:nvSpPr>
          <p:cNvPr id="122" name="bg object 122"/>
          <p:cNvSpPr/>
          <p:nvPr/>
        </p:nvSpPr>
        <p:spPr>
          <a:xfrm>
            <a:off x="8725108" y="1067531"/>
            <a:ext cx="78270" cy="19638"/>
          </a:xfrm>
          <a:custGeom>
            <a:avLst/>
            <a:gdLst/>
            <a:ahLst/>
            <a:cxnLst/>
            <a:rect l="l" t="t" r="r" b="b"/>
            <a:pathLst>
              <a:path w="172084" h="43180">
                <a:moveTo>
                  <a:pt x="0" y="42951"/>
                </a:moveTo>
                <a:lnTo>
                  <a:pt x="171779" y="0"/>
                </a:lnTo>
              </a:path>
            </a:pathLst>
          </a:custGeom>
          <a:ln w="23850">
            <a:solidFill>
              <a:srgbClr val="6D6E71"/>
            </a:solidFill>
          </a:ln>
        </p:spPr>
        <p:txBody>
          <a:bodyPr wrap="square" lIns="0" tIns="0" rIns="0" bIns="0" rtlCol="0"/>
          <a:lstStyle/>
          <a:p>
            <a:endParaRPr sz="637"/>
          </a:p>
        </p:txBody>
      </p:sp>
      <p:sp>
        <p:nvSpPr>
          <p:cNvPr id="123" name="bg object 123"/>
          <p:cNvSpPr/>
          <p:nvPr/>
        </p:nvSpPr>
        <p:spPr>
          <a:xfrm>
            <a:off x="625212" y="942791"/>
            <a:ext cx="58630" cy="27436"/>
          </a:xfrm>
          <a:custGeom>
            <a:avLst/>
            <a:gdLst/>
            <a:ahLst/>
            <a:cxnLst/>
            <a:rect l="l" t="t" r="r" b="b"/>
            <a:pathLst>
              <a:path w="128905" h="60325">
                <a:moveTo>
                  <a:pt x="0" y="0"/>
                </a:moveTo>
                <a:lnTo>
                  <a:pt x="128752" y="59966"/>
                </a:lnTo>
              </a:path>
            </a:pathLst>
          </a:custGeom>
          <a:ln w="23848">
            <a:solidFill>
              <a:srgbClr val="6D6E71"/>
            </a:solidFill>
          </a:ln>
        </p:spPr>
        <p:txBody>
          <a:bodyPr wrap="square" lIns="0" tIns="0" rIns="0" bIns="0" rtlCol="0"/>
          <a:lstStyle/>
          <a:p>
            <a:endParaRPr sz="637"/>
          </a:p>
        </p:txBody>
      </p:sp>
      <p:sp>
        <p:nvSpPr>
          <p:cNvPr id="124" name="bg object 124"/>
          <p:cNvSpPr/>
          <p:nvPr/>
        </p:nvSpPr>
        <p:spPr>
          <a:xfrm>
            <a:off x="7963559" y="591470"/>
            <a:ext cx="874831" cy="655861"/>
          </a:xfrm>
          <a:custGeom>
            <a:avLst/>
            <a:gdLst/>
            <a:ahLst/>
            <a:cxnLst/>
            <a:rect l="l" t="t" r="r" b="b"/>
            <a:pathLst>
              <a:path w="1923415" h="1442085">
                <a:moveTo>
                  <a:pt x="1923415" y="1441541"/>
                </a:moveTo>
                <a:lnTo>
                  <a:pt x="1914874" y="1252724"/>
                </a:lnTo>
                <a:lnTo>
                  <a:pt x="1846131" y="1046747"/>
                </a:lnTo>
                <a:lnTo>
                  <a:pt x="1837541" y="815171"/>
                </a:lnTo>
                <a:lnTo>
                  <a:pt x="1768895" y="720691"/>
                </a:lnTo>
                <a:lnTo>
                  <a:pt x="1837538" y="463325"/>
                </a:lnTo>
                <a:lnTo>
                  <a:pt x="1717324" y="394683"/>
                </a:lnTo>
                <a:lnTo>
                  <a:pt x="1391033" y="368993"/>
                </a:lnTo>
                <a:lnTo>
                  <a:pt x="1159147" y="334626"/>
                </a:lnTo>
                <a:lnTo>
                  <a:pt x="1064742" y="334628"/>
                </a:lnTo>
                <a:lnTo>
                  <a:pt x="1090503" y="480495"/>
                </a:lnTo>
                <a:lnTo>
                  <a:pt x="1047571" y="574832"/>
                </a:lnTo>
                <a:lnTo>
                  <a:pt x="901552" y="677847"/>
                </a:lnTo>
                <a:lnTo>
                  <a:pt x="558137" y="737914"/>
                </a:lnTo>
                <a:lnTo>
                  <a:pt x="463680" y="386165"/>
                </a:lnTo>
                <a:lnTo>
                  <a:pt x="472216" y="120123"/>
                </a:lnTo>
                <a:lnTo>
                  <a:pt x="291944" y="0"/>
                </a:lnTo>
                <a:lnTo>
                  <a:pt x="0" y="25744"/>
                </a:lnTo>
              </a:path>
            </a:pathLst>
          </a:custGeom>
          <a:ln w="23845">
            <a:solidFill>
              <a:srgbClr val="6D6E71"/>
            </a:solidFill>
          </a:ln>
        </p:spPr>
        <p:txBody>
          <a:bodyPr wrap="square" lIns="0" tIns="0" rIns="0" bIns="0" rtlCol="0"/>
          <a:lstStyle/>
          <a:p>
            <a:endParaRPr sz="637"/>
          </a:p>
        </p:txBody>
      </p:sp>
      <p:sp>
        <p:nvSpPr>
          <p:cNvPr id="125" name="bg object 125"/>
          <p:cNvSpPr/>
          <p:nvPr/>
        </p:nvSpPr>
        <p:spPr>
          <a:xfrm>
            <a:off x="187780" y="806210"/>
            <a:ext cx="437560" cy="343381"/>
          </a:xfrm>
          <a:custGeom>
            <a:avLst/>
            <a:gdLst/>
            <a:ahLst/>
            <a:cxnLst/>
            <a:rect l="l" t="t" r="r" b="b"/>
            <a:pathLst>
              <a:path w="962025" h="755014">
                <a:moveTo>
                  <a:pt x="721323" y="754979"/>
                </a:moveTo>
                <a:lnTo>
                  <a:pt x="815725" y="489033"/>
                </a:lnTo>
                <a:lnTo>
                  <a:pt x="961743" y="300309"/>
                </a:lnTo>
                <a:lnTo>
                  <a:pt x="592516" y="85803"/>
                </a:lnTo>
                <a:lnTo>
                  <a:pt x="489476" y="0"/>
                </a:lnTo>
                <a:lnTo>
                  <a:pt x="223199" y="231579"/>
                </a:lnTo>
                <a:lnTo>
                  <a:pt x="51516" y="386076"/>
                </a:lnTo>
                <a:lnTo>
                  <a:pt x="188951" y="549055"/>
                </a:lnTo>
                <a:lnTo>
                  <a:pt x="0" y="669279"/>
                </a:lnTo>
              </a:path>
            </a:pathLst>
          </a:custGeom>
          <a:ln w="23845">
            <a:solidFill>
              <a:srgbClr val="6D6E71"/>
            </a:solidFill>
          </a:ln>
        </p:spPr>
        <p:txBody>
          <a:bodyPr wrap="square" lIns="0" tIns="0" rIns="0" bIns="0" rtlCol="0"/>
          <a:lstStyle/>
          <a:p>
            <a:endParaRPr sz="637"/>
          </a:p>
        </p:txBody>
      </p:sp>
      <p:sp>
        <p:nvSpPr>
          <p:cNvPr id="126" name="bg object 126"/>
          <p:cNvSpPr/>
          <p:nvPr/>
        </p:nvSpPr>
        <p:spPr>
          <a:xfrm>
            <a:off x="5233646" y="1371978"/>
            <a:ext cx="70472" cy="35233"/>
          </a:xfrm>
          <a:custGeom>
            <a:avLst/>
            <a:gdLst/>
            <a:ahLst/>
            <a:cxnLst/>
            <a:rect l="l" t="t" r="r" b="b"/>
            <a:pathLst>
              <a:path w="154940" h="77469">
                <a:moveTo>
                  <a:pt x="154605" y="0"/>
                </a:moveTo>
                <a:lnTo>
                  <a:pt x="0" y="77177"/>
                </a:lnTo>
              </a:path>
            </a:pathLst>
          </a:custGeom>
          <a:ln w="23848">
            <a:solidFill>
              <a:srgbClr val="6D6E71"/>
            </a:solidFill>
          </a:ln>
        </p:spPr>
        <p:txBody>
          <a:bodyPr wrap="square" lIns="0" tIns="0" rIns="0" bIns="0" rtlCol="0"/>
          <a:lstStyle/>
          <a:p>
            <a:endParaRPr sz="637"/>
          </a:p>
        </p:txBody>
      </p:sp>
      <p:sp>
        <p:nvSpPr>
          <p:cNvPr id="127" name="bg object 127"/>
          <p:cNvSpPr/>
          <p:nvPr/>
        </p:nvSpPr>
        <p:spPr>
          <a:xfrm>
            <a:off x="5893646" y="1129980"/>
            <a:ext cx="58630" cy="15884"/>
          </a:xfrm>
          <a:custGeom>
            <a:avLst/>
            <a:gdLst/>
            <a:ahLst/>
            <a:cxnLst/>
            <a:rect l="l" t="t" r="r" b="b"/>
            <a:pathLst>
              <a:path w="128905" h="34925">
                <a:moveTo>
                  <a:pt x="128798" y="0"/>
                </a:moveTo>
                <a:lnTo>
                  <a:pt x="0" y="34370"/>
                </a:lnTo>
              </a:path>
            </a:pathLst>
          </a:custGeom>
          <a:ln w="23850">
            <a:solidFill>
              <a:srgbClr val="6D6E71"/>
            </a:solidFill>
          </a:ln>
        </p:spPr>
        <p:txBody>
          <a:bodyPr wrap="square" lIns="0" tIns="0" rIns="0" bIns="0" rtlCol="0"/>
          <a:lstStyle/>
          <a:p>
            <a:endParaRPr sz="637"/>
          </a:p>
        </p:txBody>
      </p:sp>
      <p:sp>
        <p:nvSpPr>
          <p:cNvPr id="128" name="bg object 128"/>
          <p:cNvSpPr/>
          <p:nvPr/>
        </p:nvSpPr>
        <p:spPr>
          <a:xfrm>
            <a:off x="5382046" y="564161"/>
            <a:ext cx="234521" cy="433198"/>
          </a:xfrm>
          <a:custGeom>
            <a:avLst/>
            <a:gdLst/>
            <a:ahLst/>
            <a:cxnLst/>
            <a:rect l="l" t="t" r="r" b="b"/>
            <a:pathLst>
              <a:path w="515620" h="952500">
                <a:moveTo>
                  <a:pt x="334932" y="952472"/>
                </a:moveTo>
                <a:lnTo>
                  <a:pt x="420749" y="832393"/>
                </a:lnTo>
                <a:lnTo>
                  <a:pt x="257648" y="489130"/>
                </a:lnTo>
                <a:lnTo>
                  <a:pt x="0" y="291783"/>
                </a:lnTo>
                <a:lnTo>
                  <a:pt x="42980" y="231767"/>
                </a:lnTo>
                <a:lnTo>
                  <a:pt x="68689" y="0"/>
                </a:lnTo>
                <a:lnTo>
                  <a:pt x="515193" y="51525"/>
                </a:lnTo>
              </a:path>
            </a:pathLst>
          </a:custGeom>
          <a:ln w="23838">
            <a:solidFill>
              <a:srgbClr val="6D6E71"/>
            </a:solidFill>
          </a:ln>
        </p:spPr>
        <p:txBody>
          <a:bodyPr wrap="square" lIns="0" tIns="0" rIns="0" bIns="0" rtlCol="0"/>
          <a:lstStyle/>
          <a:p>
            <a:endParaRPr sz="637"/>
          </a:p>
        </p:txBody>
      </p:sp>
      <p:sp>
        <p:nvSpPr>
          <p:cNvPr id="129" name="bg object 129"/>
          <p:cNvSpPr/>
          <p:nvPr/>
        </p:nvSpPr>
        <p:spPr>
          <a:xfrm>
            <a:off x="2937229" y="849084"/>
            <a:ext cx="761615" cy="503664"/>
          </a:xfrm>
          <a:custGeom>
            <a:avLst/>
            <a:gdLst/>
            <a:ahLst/>
            <a:cxnLst/>
            <a:rect l="l" t="t" r="r" b="b"/>
            <a:pathLst>
              <a:path w="1674495" h="1107439">
                <a:moveTo>
                  <a:pt x="1674439" y="1029634"/>
                </a:moveTo>
                <a:lnTo>
                  <a:pt x="1537006" y="1021103"/>
                </a:lnTo>
                <a:lnTo>
                  <a:pt x="1262187" y="1055380"/>
                </a:lnTo>
                <a:lnTo>
                  <a:pt x="1107674" y="840871"/>
                </a:lnTo>
                <a:lnTo>
                  <a:pt x="935943" y="986740"/>
                </a:lnTo>
                <a:lnTo>
                  <a:pt x="910232" y="1106914"/>
                </a:lnTo>
                <a:lnTo>
                  <a:pt x="712740" y="1046711"/>
                </a:lnTo>
                <a:lnTo>
                  <a:pt x="678344" y="909472"/>
                </a:lnTo>
                <a:lnTo>
                  <a:pt x="635409" y="686429"/>
                </a:lnTo>
                <a:lnTo>
                  <a:pt x="506611" y="797928"/>
                </a:lnTo>
                <a:lnTo>
                  <a:pt x="352052" y="780769"/>
                </a:lnTo>
                <a:lnTo>
                  <a:pt x="257646" y="669225"/>
                </a:lnTo>
                <a:lnTo>
                  <a:pt x="137385" y="652065"/>
                </a:lnTo>
                <a:lnTo>
                  <a:pt x="0" y="635001"/>
                </a:lnTo>
                <a:lnTo>
                  <a:pt x="60056" y="497666"/>
                </a:lnTo>
                <a:lnTo>
                  <a:pt x="145921" y="386119"/>
                </a:lnTo>
                <a:lnTo>
                  <a:pt x="180311" y="0"/>
                </a:lnTo>
              </a:path>
            </a:pathLst>
          </a:custGeom>
          <a:ln w="23846">
            <a:solidFill>
              <a:srgbClr val="6D6E71"/>
            </a:solidFill>
          </a:ln>
        </p:spPr>
        <p:txBody>
          <a:bodyPr wrap="square" lIns="0" tIns="0" rIns="0" bIns="0" rtlCol="0"/>
          <a:lstStyle/>
          <a:p>
            <a:endParaRPr sz="637"/>
          </a:p>
        </p:txBody>
      </p:sp>
      <p:sp>
        <p:nvSpPr>
          <p:cNvPr id="130" name="bg object 130"/>
          <p:cNvSpPr/>
          <p:nvPr/>
        </p:nvSpPr>
        <p:spPr>
          <a:xfrm>
            <a:off x="6295955" y="1375870"/>
            <a:ext cx="70472" cy="11840"/>
          </a:xfrm>
          <a:custGeom>
            <a:avLst/>
            <a:gdLst/>
            <a:ahLst/>
            <a:cxnLst/>
            <a:rect l="l" t="t" r="r" b="b"/>
            <a:pathLst>
              <a:path w="154940" h="26035">
                <a:moveTo>
                  <a:pt x="154559" y="25739"/>
                </a:moveTo>
                <a:lnTo>
                  <a:pt x="0" y="0"/>
                </a:lnTo>
              </a:path>
            </a:pathLst>
          </a:custGeom>
          <a:ln w="23851">
            <a:solidFill>
              <a:srgbClr val="6D6E71"/>
            </a:solidFill>
          </a:ln>
        </p:spPr>
        <p:txBody>
          <a:bodyPr wrap="square" lIns="0" tIns="0" rIns="0" bIns="0" rtlCol="0"/>
          <a:lstStyle/>
          <a:p>
            <a:endParaRPr sz="637"/>
          </a:p>
        </p:txBody>
      </p:sp>
      <p:sp>
        <p:nvSpPr>
          <p:cNvPr id="131" name="bg object 131"/>
          <p:cNvSpPr/>
          <p:nvPr/>
        </p:nvSpPr>
        <p:spPr>
          <a:xfrm>
            <a:off x="7729262" y="1403148"/>
            <a:ext cx="31481" cy="35233"/>
          </a:xfrm>
          <a:custGeom>
            <a:avLst/>
            <a:gdLst/>
            <a:ahLst/>
            <a:cxnLst/>
            <a:rect l="l" t="t" r="r" b="b"/>
            <a:pathLst>
              <a:path w="69215" h="77469">
                <a:moveTo>
                  <a:pt x="0" y="77224"/>
                </a:moveTo>
                <a:lnTo>
                  <a:pt x="68691" y="0"/>
                </a:lnTo>
              </a:path>
            </a:pathLst>
          </a:custGeom>
          <a:ln w="23842">
            <a:solidFill>
              <a:srgbClr val="6D6E71"/>
            </a:solidFill>
          </a:ln>
        </p:spPr>
        <p:txBody>
          <a:bodyPr wrap="square" lIns="0" tIns="0" rIns="0" bIns="0" rtlCol="0"/>
          <a:lstStyle/>
          <a:p>
            <a:endParaRPr sz="637"/>
          </a:p>
        </p:txBody>
      </p:sp>
      <p:sp>
        <p:nvSpPr>
          <p:cNvPr id="132" name="bg object 132"/>
          <p:cNvSpPr/>
          <p:nvPr/>
        </p:nvSpPr>
        <p:spPr>
          <a:xfrm>
            <a:off x="4811875" y="1149526"/>
            <a:ext cx="179645" cy="19638"/>
          </a:xfrm>
          <a:custGeom>
            <a:avLst/>
            <a:gdLst/>
            <a:ahLst/>
            <a:cxnLst/>
            <a:rect l="l" t="t" r="r" b="b"/>
            <a:pathLst>
              <a:path w="394970" h="43180">
                <a:moveTo>
                  <a:pt x="394936" y="42897"/>
                </a:moveTo>
                <a:lnTo>
                  <a:pt x="0" y="0"/>
                </a:lnTo>
              </a:path>
            </a:pathLst>
          </a:custGeom>
          <a:ln w="23851">
            <a:solidFill>
              <a:srgbClr val="6D6E71"/>
            </a:solidFill>
          </a:ln>
        </p:spPr>
        <p:txBody>
          <a:bodyPr wrap="square" lIns="0" tIns="0" rIns="0" bIns="0" rtlCol="0"/>
          <a:lstStyle/>
          <a:p>
            <a:endParaRPr sz="637"/>
          </a:p>
        </p:txBody>
      </p:sp>
      <p:sp>
        <p:nvSpPr>
          <p:cNvPr id="133" name="bg object 133"/>
          <p:cNvSpPr/>
          <p:nvPr/>
        </p:nvSpPr>
        <p:spPr>
          <a:xfrm>
            <a:off x="1824186" y="213008"/>
            <a:ext cx="421964" cy="995199"/>
          </a:xfrm>
          <a:custGeom>
            <a:avLst/>
            <a:gdLst/>
            <a:ahLst/>
            <a:cxnLst/>
            <a:rect l="l" t="t" r="r" b="b"/>
            <a:pathLst>
              <a:path w="927735" h="2188210">
                <a:moveTo>
                  <a:pt x="540973" y="2179378"/>
                </a:moveTo>
                <a:lnTo>
                  <a:pt x="789889" y="2187955"/>
                </a:lnTo>
                <a:lnTo>
                  <a:pt x="798570" y="2067829"/>
                </a:lnTo>
                <a:lnTo>
                  <a:pt x="927317" y="1758932"/>
                </a:lnTo>
                <a:lnTo>
                  <a:pt x="575218" y="1698921"/>
                </a:lnTo>
                <a:lnTo>
                  <a:pt x="420706" y="1561683"/>
                </a:lnTo>
                <a:lnTo>
                  <a:pt x="197452" y="1372869"/>
                </a:lnTo>
                <a:lnTo>
                  <a:pt x="163105" y="1364289"/>
                </a:lnTo>
                <a:lnTo>
                  <a:pt x="85822" y="1038233"/>
                </a:lnTo>
                <a:lnTo>
                  <a:pt x="85819" y="789449"/>
                </a:lnTo>
                <a:lnTo>
                  <a:pt x="0" y="652115"/>
                </a:lnTo>
                <a:lnTo>
                  <a:pt x="17075" y="411863"/>
                </a:lnTo>
                <a:lnTo>
                  <a:pt x="180265" y="162981"/>
                </a:lnTo>
                <a:lnTo>
                  <a:pt x="240417" y="0"/>
                </a:lnTo>
              </a:path>
            </a:pathLst>
          </a:custGeom>
          <a:ln w="23837">
            <a:solidFill>
              <a:srgbClr val="6D6E71"/>
            </a:solidFill>
          </a:ln>
        </p:spPr>
        <p:txBody>
          <a:bodyPr wrap="square" lIns="0" tIns="0" rIns="0" bIns="0" rtlCol="0"/>
          <a:lstStyle/>
          <a:p>
            <a:endParaRPr sz="637"/>
          </a:p>
        </p:txBody>
      </p:sp>
      <p:sp>
        <p:nvSpPr>
          <p:cNvPr id="134" name="bg object 134"/>
          <p:cNvSpPr/>
          <p:nvPr/>
        </p:nvSpPr>
        <p:spPr>
          <a:xfrm>
            <a:off x="6022572" y="1192460"/>
            <a:ext cx="66428" cy="148442"/>
          </a:xfrm>
          <a:custGeom>
            <a:avLst/>
            <a:gdLst/>
            <a:ahLst/>
            <a:cxnLst/>
            <a:rect l="l" t="t" r="r" b="b"/>
            <a:pathLst>
              <a:path w="146050" h="326389">
                <a:moveTo>
                  <a:pt x="94401" y="0"/>
                </a:moveTo>
                <a:lnTo>
                  <a:pt x="145876" y="308942"/>
                </a:lnTo>
                <a:lnTo>
                  <a:pt x="0" y="326009"/>
                </a:lnTo>
              </a:path>
            </a:pathLst>
          </a:custGeom>
          <a:ln w="23837">
            <a:solidFill>
              <a:srgbClr val="6D6E71"/>
            </a:solidFill>
          </a:ln>
        </p:spPr>
        <p:txBody>
          <a:bodyPr wrap="square" lIns="0" tIns="0" rIns="0" bIns="0" rtlCol="0"/>
          <a:lstStyle/>
          <a:p>
            <a:endParaRPr sz="637"/>
          </a:p>
        </p:txBody>
      </p:sp>
      <p:sp>
        <p:nvSpPr>
          <p:cNvPr id="135" name="bg object 135"/>
          <p:cNvSpPr/>
          <p:nvPr/>
        </p:nvSpPr>
        <p:spPr>
          <a:xfrm>
            <a:off x="7448064" y="642204"/>
            <a:ext cx="312502" cy="550450"/>
          </a:xfrm>
          <a:custGeom>
            <a:avLst/>
            <a:gdLst/>
            <a:ahLst/>
            <a:cxnLst/>
            <a:rect l="l" t="t" r="r" b="b"/>
            <a:pathLst>
              <a:path w="687069" h="1210310">
                <a:moveTo>
                  <a:pt x="8588" y="1209848"/>
                </a:moveTo>
                <a:lnTo>
                  <a:pt x="0" y="1046867"/>
                </a:lnTo>
                <a:lnTo>
                  <a:pt x="291896" y="1038188"/>
                </a:lnTo>
                <a:lnTo>
                  <a:pt x="343463" y="969592"/>
                </a:lnTo>
                <a:lnTo>
                  <a:pt x="455089" y="986751"/>
                </a:lnTo>
                <a:lnTo>
                  <a:pt x="618184" y="789447"/>
                </a:lnTo>
                <a:lnTo>
                  <a:pt x="686824" y="326056"/>
                </a:lnTo>
                <a:lnTo>
                  <a:pt x="618176" y="68643"/>
                </a:lnTo>
                <a:lnTo>
                  <a:pt x="661061" y="0"/>
                </a:lnTo>
              </a:path>
            </a:pathLst>
          </a:custGeom>
          <a:ln w="23838">
            <a:solidFill>
              <a:srgbClr val="6D6E71"/>
            </a:solidFill>
          </a:ln>
        </p:spPr>
        <p:txBody>
          <a:bodyPr wrap="square" lIns="0" tIns="0" rIns="0" bIns="0" rtlCol="0"/>
          <a:lstStyle/>
          <a:p>
            <a:endParaRPr sz="637"/>
          </a:p>
        </p:txBody>
      </p:sp>
      <p:sp>
        <p:nvSpPr>
          <p:cNvPr id="136" name="bg object 136"/>
          <p:cNvSpPr/>
          <p:nvPr/>
        </p:nvSpPr>
        <p:spPr>
          <a:xfrm>
            <a:off x="1324273" y="1286170"/>
            <a:ext cx="54876" cy="54872"/>
          </a:xfrm>
          <a:custGeom>
            <a:avLst/>
            <a:gdLst/>
            <a:ahLst/>
            <a:cxnLst/>
            <a:rect l="l" t="t" r="r" b="b"/>
            <a:pathLst>
              <a:path w="120650" h="120650">
                <a:moveTo>
                  <a:pt x="0" y="120079"/>
                </a:moveTo>
                <a:lnTo>
                  <a:pt x="120211" y="0"/>
                </a:lnTo>
              </a:path>
            </a:pathLst>
          </a:custGeom>
          <a:ln w="23843">
            <a:solidFill>
              <a:srgbClr val="6D6E71"/>
            </a:solidFill>
          </a:ln>
        </p:spPr>
        <p:txBody>
          <a:bodyPr wrap="square" lIns="0" tIns="0" rIns="0" bIns="0" rtlCol="0"/>
          <a:lstStyle/>
          <a:p>
            <a:endParaRPr sz="637"/>
          </a:p>
        </p:txBody>
      </p:sp>
      <p:sp>
        <p:nvSpPr>
          <p:cNvPr id="137" name="bg object 137"/>
          <p:cNvSpPr/>
          <p:nvPr/>
        </p:nvSpPr>
        <p:spPr>
          <a:xfrm>
            <a:off x="2503723" y="1208131"/>
            <a:ext cx="50832" cy="15595"/>
          </a:xfrm>
          <a:custGeom>
            <a:avLst/>
            <a:gdLst/>
            <a:ahLst/>
            <a:cxnLst/>
            <a:rect l="l" t="t" r="r" b="b"/>
            <a:pathLst>
              <a:path w="111760" h="34289">
                <a:moveTo>
                  <a:pt x="0" y="34275"/>
                </a:moveTo>
                <a:lnTo>
                  <a:pt x="111625" y="0"/>
                </a:lnTo>
              </a:path>
            </a:pathLst>
          </a:custGeom>
          <a:ln w="23850">
            <a:solidFill>
              <a:srgbClr val="6D6E71"/>
            </a:solidFill>
          </a:ln>
        </p:spPr>
        <p:txBody>
          <a:bodyPr wrap="square" lIns="0" tIns="0" rIns="0" bIns="0" rtlCol="0"/>
          <a:lstStyle/>
          <a:p>
            <a:endParaRPr sz="637"/>
          </a:p>
        </p:txBody>
      </p:sp>
      <p:sp>
        <p:nvSpPr>
          <p:cNvPr id="138" name="bg object 138"/>
          <p:cNvSpPr/>
          <p:nvPr/>
        </p:nvSpPr>
        <p:spPr>
          <a:xfrm>
            <a:off x="8896973" y="1235375"/>
            <a:ext cx="35236" cy="31190"/>
          </a:xfrm>
          <a:custGeom>
            <a:avLst/>
            <a:gdLst/>
            <a:ahLst/>
            <a:cxnLst/>
            <a:rect l="l" t="t" r="r" b="b"/>
            <a:pathLst>
              <a:path w="77469" h="68580">
                <a:moveTo>
                  <a:pt x="77326" y="0"/>
                </a:moveTo>
                <a:lnTo>
                  <a:pt x="0" y="68548"/>
                </a:lnTo>
              </a:path>
            </a:pathLst>
          </a:custGeom>
          <a:ln w="23844">
            <a:solidFill>
              <a:srgbClr val="6D6E71"/>
            </a:solidFill>
          </a:ln>
        </p:spPr>
        <p:txBody>
          <a:bodyPr wrap="square" lIns="0" tIns="0" rIns="0" bIns="0" rtlCol="0"/>
          <a:lstStyle/>
          <a:p>
            <a:endParaRPr sz="637"/>
          </a:p>
        </p:txBody>
      </p:sp>
      <p:sp>
        <p:nvSpPr>
          <p:cNvPr id="139" name="bg object 139"/>
          <p:cNvSpPr/>
          <p:nvPr/>
        </p:nvSpPr>
        <p:spPr>
          <a:xfrm>
            <a:off x="6709911" y="1219769"/>
            <a:ext cx="187732" cy="23393"/>
          </a:xfrm>
          <a:custGeom>
            <a:avLst/>
            <a:gdLst/>
            <a:ahLst/>
            <a:cxnLst/>
            <a:rect l="l" t="t" r="r" b="b"/>
            <a:pathLst>
              <a:path w="412750" h="51435">
                <a:moveTo>
                  <a:pt x="412157" y="51430"/>
                </a:moveTo>
                <a:lnTo>
                  <a:pt x="240377" y="25738"/>
                </a:lnTo>
                <a:lnTo>
                  <a:pt x="0" y="0"/>
                </a:lnTo>
              </a:path>
            </a:pathLst>
          </a:custGeom>
          <a:ln w="23851">
            <a:solidFill>
              <a:srgbClr val="6D6E71"/>
            </a:solidFill>
          </a:ln>
        </p:spPr>
        <p:txBody>
          <a:bodyPr wrap="square" lIns="0" tIns="0" rIns="0" bIns="0" rtlCol="0"/>
          <a:lstStyle/>
          <a:p>
            <a:endParaRPr sz="637"/>
          </a:p>
        </p:txBody>
      </p:sp>
      <p:sp>
        <p:nvSpPr>
          <p:cNvPr id="140" name="bg object 140"/>
          <p:cNvSpPr/>
          <p:nvPr/>
        </p:nvSpPr>
        <p:spPr>
          <a:xfrm>
            <a:off x="9072724" y="1729319"/>
            <a:ext cx="3466" cy="1733"/>
          </a:xfrm>
          <a:custGeom>
            <a:avLst/>
            <a:gdLst/>
            <a:ahLst/>
            <a:cxnLst/>
            <a:rect l="l" t="t" r="r" b="b"/>
            <a:pathLst>
              <a:path w="7619" h="3810">
                <a:moveTo>
                  <a:pt x="7621" y="0"/>
                </a:moveTo>
                <a:lnTo>
                  <a:pt x="0" y="3548"/>
                </a:lnTo>
              </a:path>
            </a:pathLst>
          </a:custGeom>
          <a:ln w="23848">
            <a:solidFill>
              <a:srgbClr val="6D6E71"/>
            </a:solidFill>
          </a:ln>
        </p:spPr>
        <p:txBody>
          <a:bodyPr wrap="square" lIns="0" tIns="0" rIns="0" bIns="0" rtlCol="0"/>
          <a:lstStyle/>
          <a:p>
            <a:endParaRPr sz="637"/>
          </a:p>
        </p:txBody>
      </p:sp>
      <p:sp>
        <p:nvSpPr>
          <p:cNvPr id="141" name="bg object 141"/>
          <p:cNvSpPr/>
          <p:nvPr/>
        </p:nvSpPr>
        <p:spPr>
          <a:xfrm>
            <a:off x="7893248" y="1110466"/>
            <a:ext cx="125058" cy="296596"/>
          </a:xfrm>
          <a:custGeom>
            <a:avLst/>
            <a:gdLst/>
            <a:ahLst/>
            <a:cxnLst/>
            <a:rect l="l" t="t" r="r" b="b"/>
            <a:pathLst>
              <a:path w="274955" h="652144">
                <a:moveTo>
                  <a:pt x="0" y="652115"/>
                </a:moveTo>
                <a:lnTo>
                  <a:pt x="25756" y="386074"/>
                </a:lnTo>
                <a:lnTo>
                  <a:pt x="206168" y="197398"/>
                </a:lnTo>
                <a:lnTo>
                  <a:pt x="274811" y="0"/>
                </a:lnTo>
              </a:path>
            </a:pathLst>
          </a:custGeom>
          <a:ln w="23837">
            <a:solidFill>
              <a:srgbClr val="6D6E71"/>
            </a:solidFill>
          </a:ln>
        </p:spPr>
        <p:txBody>
          <a:bodyPr wrap="square" lIns="0" tIns="0" rIns="0" bIns="0" rtlCol="0"/>
          <a:lstStyle/>
          <a:p>
            <a:endParaRPr sz="637"/>
          </a:p>
        </p:txBody>
      </p:sp>
      <p:sp>
        <p:nvSpPr>
          <p:cNvPr id="142" name="bg object 142"/>
          <p:cNvSpPr/>
          <p:nvPr/>
        </p:nvSpPr>
        <p:spPr>
          <a:xfrm>
            <a:off x="2382674" y="1110573"/>
            <a:ext cx="234521" cy="171835"/>
          </a:xfrm>
          <a:custGeom>
            <a:avLst/>
            <a:gdLst/>
            <a:ahLst/>
            <a:cxnLst/>
            <a:rect l="l" t="t" r="r" b="b"/>
            <a:pathLst>
              <a:path w="515620" h="377825">
                <a:moveTo>
                  <a:pt x="369180" y="377487"/>
                </a:moveTo>
                <a:lnTo>
                  <a:pt x="377812" y="214411"/>
                </a:lnTo>
                <a:lnTo>
                  <a:pt x="515197" y="128652"/>
                </a:lnTo>
                <a:lnTo>
                  <a:pt x="497976" y="111492"/>
                </a:lnTo>
                <a:lnTo>
                  <a:pt x="429330" y="8480"/>
                </a:lnTo>
                <a:lnTo>
                  <a:pt x="0" y="0"/>
                </a:lnTo>
              </a:path>
            </a:pathLst>
          </a:custGeom>
          <a:ln w="23845">
            <a:solidFill>
              <a:srgbClr val="6D6E71"/>
            </a:solidFill>
          </a:ln>
        </p:spPr>
        <p:txBody>
          <a:bodyPr wrap="square" lIns="0" tIns="0" rIns="0" bIns="0" rtlCol="0"/>
          <a:lstStyle/>
          <a:p>
            <a:endParaRPr sz="637"/>
          </a:p>
        </p:txBody>
      </p:sp>
      <p:sp>
        <p:nvSpPr>
          <p:cNvPr id="143" name="bg object 143"/>
          <p:cNvSpPr/>
          <p:nvPr/>
        </p:nvSpPr>
        <p:spPr>
          <a:xfrm>
            <a:off x="652554" y="1243228"/>
            <a:ext cx="234521" cy="62669"/>
          </a:xfrm>
          <a:custGeom>
            <a:avLst/>
            <a:gdLst/>
            <a:ahLst/>
            <a:cxnLst/>
            <a:rect l="l" t="t" r="r" b="b"/>
            <a:pathLst>
              <a:path w="515619" h="137794">
                <a:moveTo>
                  <a:pt x="0" y="137388"/>
                </a:moveTo>
                <a:lnTo>
                  <a:pt x="42931" y="34374"/>
                </a:lnTo>
                <a:lnTo>
                  <a:pt x="309069" y="68693"/>
                </a:lnTo>
                <a:lnTo>
                  <a:pt x="515146" y="0"/>
                </a:lnTo>
              </a:path>
            </a:pathLst>
          </a:custGeom>
          <a:ln w="23850">
            <a:solidFill>
              <a:srgbClr val="6D6E71"/>
            </a:solidFill>
          </a:ln>
        </p:spPr>
        <p:txBody>
          <a:bodyPr wrap="square" lIns="0" tIns="0" rIns="0" bIns="0" rtlCol="0"/>
          <a:lstStyle/>
          <a:p>
            <a:endParaRPr sz="637"/>
          </a:p>
        </p:txBody>
      </p:sp>
      <p:sp>
        <p:nvSpPr>
          <p:cNvPr id="144" name="bg object 144"/>
          <p:cNvSpPr/>
          <p:nvPr/>
        </p:nvSpPr>
        <p:spPr>
          <a:xfrm>
            <a:off x="6518567" y="958287"/>
            <a:ext cx="293151" cy="433486"/>
          </a:xfrm>
          <a:custGeom>
            <a:avLst/>
            <a:gdLst/>
            <a:ahLst/>
            <a:cxnLst/>
            <a:rect l="l" t="t" r="r" b="b"/>
            <a:pathLst>
              <a:path w="644525" h="953135">
                <a:moveTo>
                  <a:pt x="0" y="909580"/>
                </a:moveTo>
                <a:lnTo>
                  <a:pt x="180271" y="952528"/>
                </a:lnTo>
                <a:lnTo>
                  <a:pt x="223248" y="634956"/>
                </a:lnTo>
                <a:lnTo>
                  <a:pt x="420692" y="574939"/>
                </a:lnTo>
                <a:lnTo>
                  <a:pt x="549535" y="257461"/>
                </a:lnTo>
                <a:lnTo>
                  <a:pt x="643984" y="0"/>
                </a:lnTo>
              </a:path>
            </a:pathLst>
          </a:custGeom>
          <a:ln w="23839">
            <a:solidFill>
              <a:srgbClr val="6D6E71"/>
            </a:solidFill>
          </a:ln>
        </p:spPr>
        <p:txBody>
          <a:bodyPr wrap="square" lIns="0" tIns="0" rIns="0" bIns="0" rtlCol="0"/>
          <a:lstStyle/>
          <a:p>
            <a:endParaRPr sz="637"/>
          </a:p>
        </p:txBody>
      </p:sp>
      <p:sp>
        <p:nvSpPr>
          <p:cNvPr id="145" name="bg object 145"/>
          <p:cNvSpPr/>
          <p:nvPr/>
        </p:nvSpPr>
        <p:spPr>
          <a:xfrm>
            <a:off x="3523053" y="1313483"/>
            <a:ext cx="136900" cy="242013"/>
          </a:xfrm>
          <a:custGeom>
            <a:avLst/>
            <a:gdLst/>
            <a:ahLst/>
            <a:cxnLst/>
            <a:rect l="l" t="t" r="r" b="b"/>
            <a:pathLst>
              <a:path w="300990" h="532129">
                <a:moveTo>
                  <a:pt x="249005" y="0"/>
                </a:moveTo>
                <a:lnTo>
                  <a:pt x="300576" y="325960"/>
                </a:lnTo>
                <a:lnTo>
                  <a:pt x="240471" y="411765"/>
                </a:lnTo>
                <a:lnTo>
                  <a:pt x="0" y="531894"/>
                </a:lnTo>
              </a:path>
            </a:pathLst>
          </a:custGeom>
          <a:ln w="23838">
            <a:solidFill>
              <a:srgbClr val="6D6E71"/>
            </a:solidFill>
          </a:ln>
        </p:spPr>
        <p:txBody>
          <a:bodyPr wrap="square" lIns="0" tIns="0" rIns="0" bIns="0" rtlCol="0"/>
          <a:lstStyle/>
          <a:p>
            <a:endParaRPr sz="637"/>
          </a:p>
        </p:txBody>
      </p:sp>
      <p:sp>
        <p:nvSpPr>
          <p:cNvPr id="146" name="bg object 146"/>
          <p:cNvSpPr/>
          <p:nvPr/>
        </p:nvSpPr>
        <p:spPr>
          <a:xfrm>
            <a:off x="5698375" y="1278314"/>
            <a:ext cx="226723" cy="136602"/>
          </a:xfrm>
          <a:custGeom>
            <a:avLst/>
            <a:gdLst/>
            <a:ahLst/>
            <a:cxnLst/>
            <a:rect l="l" t="t" r="r" b="b"/>
            <a:pathLst>
              <a:path w="498475" h="300355">
                <a:moveTo>
                  <a:pt x="0" y="231581"/>
                </a:moveTo>
                <a:lnTo>
                  <a:pt x="171780" y="283110"/>
                </a:lnTo>
                <a:lnTo>
                  <a:pt x="377858" y="291688"/>
                </a:lnTo>
              </a:path>
              <a:path w="498475" h="300355">
                <a:moveTo>
                  <a:pt x="472311" y="300315"/>
                </a:moveTo>
                <a:lnTo>
                  <a:pt x="377858" y="291783"/>
                </a:lnTo>
                <a:lnTo>
                  <a:pt x="377856" y="60016"/>
                </a:lnTo>
                <a:lnTo>
                  <a:pt x="498115" y="0"/>
                </a:lnTo>
              </a:path>
            </a:pathLst>
          </a:custGeom>
          <a:ln w="23843">
            <a:solidFill>
              <a:srgbClr val="6D6E71"/>
            </a:solidFill>
          </a:ln>
        </p:spPr>
        <p:txBody>
          <a:bodyPr wrap="square" lIns="0" tIns="0" rIns="0" bIns="0" rtlCol="0"/>
          <a:lstStyle/>
          <a:p>
            <a:endParaRPr sz="637"/>
          </a:p>
        </p:txBody>
      </p:sp>
      <p:sp>
        <p:nvSpPr>
          <p:cNvPr id="147" name="bg object 147"/>
          <p:cNvSpPr/>
          <p:nvPr/>
        </p:nvSpPr>
        <p:spPr>
          <a:xfrm>
            <a:off x="683773" y="907646"/>
            <a:ext cx="214881" cy="413848"/>
          </a:xfrm>
          <a:custGeom>
            <a:avLst/>
            <a:gdLst/>
            <a:ahLst/>
            <a:cxnLst/>
            <a:rect l="l" t="t" r="r" b="b"/>
            <a:pathLst>
              <a:path w="472439" h="909955">
                <a:moveTo>
                  <a:pt x="438020" y="909521"/>
                </a:moveTo>
                <a:lnTo>
                  <a:pt x="446510" y="737864"/>
                </a:lnTo>
                <a:lnTo>
                  <a:pt x="472314" y="489079"/>
                </a:lnTo>
                <a:lnTo>
                  <a:pt x="352053" y="411857"/>
                </a:lnTo>
                <a:lnTo>
                  <a:pt x="352052" y="308844"/>
                </a:lnTo>
                <a:lnTo>
                  <a:pt x="377858" y="197346"/>
                </a:lnTo>
                <a:lnTo>
                  <a:pt x="0" y="137239"/>
                </a:lnTo>
                <a:lnTo>
                  <a:pt x="60152" y="0"/>
                </a:lnTo>
              </a:path>
            </a:pathLst>
          </a:custGeom>
          <a:ln w="23838">
            <a:solidFill>
              <a:srgbClr val="6D6E71"/>
            </a:solidFill>
          </a:ln>
        </p:spPr>
        <p:txBody>
          <a:bodyPr wrap="square" lIns="0" tIns="0" rIns="0" bIns="0" rtlCol="0"/>
          <a:lstStyle/>
          <a:p>
            <a:endParaRPr sz="637"/>
          </a:p>
        </p:txBody>
      </p:sp>
      <p:sp>
        <p:nvSpPr>
          <p:cNvPr id="148" name="bg object 148"/>
          <p:cNvSpPr/>
          <p:nvPr/>
        </p:nvSpPr>
        <p:spPr>
          <a:xfrm>
            <a:off x="5534385" y="997346"/>
            <a:ext cx="507743" cy="600990"/>
          </a:xfrm>
          <a:custGeom>
            <a:avLst/>
            <a:gdLst/>
            <a:ahLst/>
            <a:cxnLst/>
            <a:rect l="l" t="t" r="r" b="b"/>
            <a:pathLst>
              <a:path w="1116330" h="1321435">
                <a:moveTo>
                  <a:pt x="953080" y="1321423"/>
                </a:moveTo>
                <a:lnTo>
                  <a:pt x="996059" y="1158346"/>
                </a:lnTo>
                <a:lnTo>
                  <a:pt x="1116270" y="1029639"/>
                </a:lnTo>
                <a:lnTo>
                  <a:pt x="1073333" y="755018"/>
                </a:lnTo>
                <a:lnTo>
                  <a:pt x="858667" y="617781"/>
                </a:lnTo>
                <a:lnTo>
                  <a:pt x="789971" y="325999"/>
                </a:lnTo>
                <a:lnTo>
                  <a:pt x="669756" y="171601"/>
                </a:lnTo>
                <a:lnTo>
                  <a:pt x="300484" y="128655"/>
                </a:lnTo>
                <a:lnTo>
                  <a:pt x="0" y="0"/>
                </a:lnTo>
                <a:lnTo>
                  <a:pt x="8542" y="326008"/>
                </a:lnTo>
              </a:path>
            </a:pathLst>
          </a:custGeom>
          <a:ln w="23841">
            <a:solidFill>
              <a:srgbClr val="6D6E71"/>
            </a:solidFill>
          </a:ln>
        </p:spPr>
        <p:txBody>
          <a:bodyPr wrap="square" lIns="0" tIns="0" rIns="0" bIns="0" rtlCol="0"/>
          <a:lstStyle/>
          <a:p>
            <a:endParaRPr sz="637"/>
          </a:p>
        </p:txBody>
      </p:sp>
      <p:sp>
        <p:nvSpPr>
          <p:cNvPr id="149" name="bg object 149"/>
          <p:cNvSpPr/>
          <p:nvPr/>
        </p:nvSpPr>
        <p:spPr>
          <a:xfrm>
            <a:off x="3351233" y="1352510"/>
            <a:ext cx="66428" cy="86062"/>
          </a:xfrm>
          <a:custGeom>
            <a:avLst/>
            <a:gdLst/>
            <a:ahLst/>
            <a:cxnLst/>
            <a:rect l="l" t="t" r="r" b="b"/>
            <a:pathLst>
              <a:path w="146050" h="189230">
                <a:moveTo>
                  <a:pt x="0" y="0"/>
                </a:moveTo>
                <a:lnTo>
                  <a:pt x="145926" y="188672"/>
                </a:lnTo>
              </a:path>
            </a:pathLst>
          </a:custGeom>
          <a:ln w="23840">
            <a:solidFill>
              <a:srgbClr val="6D6E71"/>
            </a:solidFill>
          </a:ln>
        </p:spPr>
        <p:txBody>
          <a:bodyPr wrap="square" lIns="0" tIns="0" rIns="0" bIns="0" rtlCol="0"/>
          <a:lstStyle/>
          <a:p>
            <a:endParaRPr sz="637"/>
          </a:p>
        </p:txBody>
      </p:sp>
      <p:sp>
        <p:nvSpPr>
          <p:cNvPr id="150" name="bg object 150"/>
          <p:cNvSpPr/>
          <p:nvPr/>
        </p:nvSpPr>
        <p:spPr>
          <a:xfrm>
            <a:off x="4776707" y="1368082"/>
            <a:ext cx="23683" cy="54872"/>
          </a:xfrm>
          <a:custGeom>
            <a:avLst/>
            <a:gdLst/>
            <a:ahLst/>
            <a:cxnLst/>
            <a:rect l="l" t="t" r="r" b="b"/>
            <a:pathLst>
              <a:path w="52070" h="120650">
                <a:moveTo>
                  <a:pt x="0" y="0"/>
                </a:moveTo>
                <a:lnTo>
                  <a:pt x="51520" y="120030"/>
                </a:lnTo>
              </a:path>
            </a:pathLst>
          </a:custGeom>
          <a:ln w="23837">
            <a:solidFill>
              <a:srgbClr val="6D6E71"/>
            </a:solidFill>
          </a:ln>
        </p:spPr>
        <p:txBody>
          <a:bodyPr wrap="square" lIns="0" tIns="0" rIns="0" bIns="0" rtlCol="0"/>
          <a:lstStyle/>
          <a:p>
            <a:endParaRPr sz="637"/>
          </a:p>
        </p:txBody>
      </p:sp>
      <p:sp>
        <p:nvSpPr>
          <p:cNvPr id="151" name="bg object 151"/>
          <p:cNvSpPr/>
          <p:nvPr/>
        </p:nvSpPr>
        <p:spPr>
          <a:xfrm>
            <a:off x="2113177" y="1329088"/>
            <a:ext cx="54876" cy="47074"/>
          </a:xfrm>
          <a:custGeom>
            <a:avLst/>
            <a:gdLst/>
            <a:ahLst/>
            <a:cxnLst/>
            <a:rect l="l" t="t" r="r" b="b"/>
            <a:pathLst>
              <a:path w="120650" h="103505">
                <a:moveTo>
                  <a:pt x="120261" y="102963"/>
                </a:moveTo>
                <a:lnTo>
                  <a:pt x="0" y="0"/>
                </a:lnTo>
              </a:path>
            </a:pathLst>
          </a:custGeom>
          <a:ln w="23844">
            <a:solidFill>
              <a:srgbClr val="6D6E71"/>
            </a:solidFill>
          </a:ln>
        </p:spPr>
        <p:txBody>
          <a:bodyPr wrap="square" lIns="0" tIns="0" rIns="0" bIns="0" rtlCol="0"/>
          <a:lstStyle/>
          <a:p>
            <a:endParaRPr sz="637"/>
          </a:p>
        </p:txBody>
      </p:sp>
      <p:sp>
        <p:nvSpPr>
          <p:cNvPr id="152" name="bg object 152"/>
          <p:cNvSpPr/>
          <p:nvPr/>
        </p:nvSpPr>
        <p:spPr>
          <a:xfrm>
            <a:off x="5467974" y="1301710"/>
            <a:ext cx="281309" cy="296596"/>
          </a:xfrm>
          <a:custGeom>
            <a:avLst/>
            <a:gdLst/>
            <a:ahLst/>
            <a:cxnLst/>
            <a:rect l="l" t="t" r="r" b="b"/>
            <a:pathLst>
              <a:path w="618490" h="652145">
                <a:moveTo>
                  <a:pt x="618290" y="652108"/>
                </a:moveTo>
                <a:lnTo>
                  <a:pt x="558134" y="523402"/>
                </a:lnTo>
                <a:lnTo>
                  <a:pt x="523785" y="317473"/>
                </a:lnTo>
                <a:lnTo>
                  <a:pt x="506563" y="180138"/>
                </a:lnTo>
                <a:lnTo>
                  <a:pt x="326291" y="111544"/>
                </a:lnTo>
                <a:lnTo>
                  <a:pt x="266184" y="0"/>
                </a:lnTo>
                <a:lnTo>
                  <a:pt x="0" y="34372"/>
                </a:lnTo>
              </a:path>
            </a:pathLst>
          </a:custGeom>
          <a:ln w="23842">
            <a:solidFill>
              <a:srgbClr val="6D6E71"/>
            </a:solidFill>
          </a:ln>
        </p:spPr>
        <p:txBody>
          <a:bodyPr wrap="square" lIns="0" tIns="0" rIns="0" bIns="0" rtlCol="0"/>
          <a:lstStyle/>
          <a:p>
            <a:endParaRPr sz="637"/>
          </a:p>
        </p:txBody>
      </p:sp>
      <p:sp>
        <p:nvSpPr>
          <p:cNvPr id="153" name="bg object 153"/>
          <p:cNvSpPr/>
          <p:nvPr/>
        </p:nvSpPr>
        <p:spPr>
          <a:xfrm>
            <a:off x="5155559" y="860745"/>
            <a:ext cx="132857" cy="550450"/>
          </a:xfrm>
          <a:custGeom>
            <a:avLst/>
            <a:gdLst/>
            <a:ahLst/>
            <a:cxnLst/>
            <a:rect l="l" t="t" r="r" b="b"/>
            <a:pathLst>
              <a:path w="292100" h="1210310">
                <a:moveTo>
                  <a:pt x="0" y="1209841"/>
                </a:moveTo>
                <a:lnTo>
                  <a:pt x="171684" y="1201258"/>
                </a:lnTo>
                <a:lnTo>
                  <a:pt x="188900" y="789445"/>
                </a:lnTo>
                <a:lnTo>
                  <a:pt x="291888" y="480548"/>
                </a:lnTo>
                <a:lnTo>
                  <a:pt x="274710" y="25738"/>
                </a:lnTo>
                <a:lnTo>
                  <a:pt x="231825" y="42947"/>
                </a:lnTo>
                <a:lnTo>
                  <a:pt x="34237" y="0"/>
                </a:lnTo>
              </a:path>
            </a:pathLst>
          </a:custGeom>
          <a:ln w="23835">
            <a:solidFill>
              <a:srgbClr val="6D6E71"/>
            </a:solidFill>
          </a:ln>
        </p:spPr>
        <p:txBody>
          <a:bodyPr wrap="square" lIns="0" tIns="0" rIns="0" bIns="0" rtlCol="0"/>
          <a:lstStyle/>
          <a:p>
            <a:endParaRPr sz="637"/>
          </a:p>
        </p:txBody>
      </p:sp>
      <p:sp>
        <p:nvSpPr>
          <p:cNvPr id="154" name="bg object 154"/>
          <p:cNvSpPr/>
          <p:nvPr/>
        </p:nvSpPr>
        <p:spPr>
          <a:xfrm>
            <a:off x="4288523" y="1274408"/>
            <a:ext cx="39279" cy="109455"/>
          </a:xfrm>
          <a:custGeom>
            <a:avLst/>
            <a:gdLst/>
            <a:ahLst/>
            <a:cxnLst/>
            <a:rect l="l" t="t" r="r" b="b"/>
            <a:pathLst>
              <a:path w="86359" h="240664">
                <a:moveTo>
                  <a:pt x="85914" y="240203"/>
                </a:moveTo>
                <a:lnTo>
                  <a:pt x="0" y="214510"/>
                </a:lnTo>
                <a:lnTo>
                  <a:pt x="17170" y="0"/>
                </a:lnTo>
              </a:path>
            </a:pathLst>
          </a:custGeom>
          <a:ln w="23836">
            <a:solidFill>
              <a:srgbClr val="6D6E71"/>
            </a:solidFill>
          </a:ln>
        </p:spPr>
        <p:txBody>
          <a:bodyPr wrap="square" lIns="0" tIns="0" rIns="0" bIns="0" rtlCol="0"/>
          <a:lstStyle/>
          <a:p>
            <a:endParaRPr sz="637"/>
          </a:p>
        </p:txBody>
      </p:sp>
      <p:sp>
        <p:nvSpPr>
          <p:cNvPr id="155" name="bg object 155"/>
          <p:cNvSpPr/>
          <p:nvPr/>
        </p:nvSpPr>
        <p:spPr>
          <a:xfrm>
            <a:off x="832185" y="1290075"/>
            <a:ext cx="277266" cy="121007"/>
          </a:xfrm>
          <a:custGeom>
            <a:avLst/>
            <a:gdLst/>
            <a:ahLst/>
            <a:cxnLst/>
            <a:rect l="l" t="t" r="r" b="b"/>
            <a:pathLst>
              <a:path w="609600" h="266064">
                <a:moveTo>
                  <a:pt x="0" y="214517"/>
                </a:moveTo>
                <a:lnTo>
                  <a:pt x="137386" y="265951"/>
                </a:lnTo>
                <a:lnTo>
                  <a:pt x="111624" y="68649"/>
                </a:lnTo>
                <a:lnTo>
                  <a:pt x="352048" y="51437"/>
                </a:lnTo>
                <a:lnTo>
                  <a:pt x="609598" y="0"/>
                </a:lnTo>
              </a:path>
            </a:pathLst>
          </a:custGeom>
          <a:ln w="23848">
            <a:solidFill>
              <a:srgbClr val="6D6E71"/>
            </a:solidFill>
          </a:ln>
        </p:spPr>
        <p:txBody>
          <a:bodyPr wrap="square" lIns="0" tIns="0" rIns="0" bIns="0" rtlCol="0"/>
          <a:lstStyle/>
          <a:p>
            <a:endParaRPr sz="637"/>
          </a:p>
        </p:txBody>
      </p:sp>
      <p:sp>
        <p:nvSpPr>
          <p:cNvPr id="156" name="bg object 156"/>
          <p:cNvSpPr/>
          <p:nvPr/>
        </p:nvSpPr>
        <p:spPr>
          <a:xfrm>
            <a:off x="4889968" y="1684152"/>
            <a:ext cx="70472" cy="125050"/>
          </a:xfrm>
          <a:custGeom>
            <a:avLst/>
            <a:gdLst/>
            <a:ahLst/>
            <a:cxnLst/>
            <a:rect l="l" t="t" r="r" b="b"/>
            <a:pathLst>
              <a:path w="154940" h="274954">
                <a:moveTo>
                  <a:pt x="154609" y="274619"/>
                </a:moveTo>
                <a:lnTo>
                  <a:pt x="111627" y="145866"/>
                </a:lnTo>
                <a:lnTo>
                  <a:pt x="0" y="0"/>
                </a:lnTo>
              </a:path>
            </a:pathLst>
          </a:custGeom>
          <a:ln w="23838">
            <a:solidFill>
              <a:srgbClr val="6D6E71"/>
            </a:solidFill>
          </a:ln>
        </p:spPr>
        <p:txBody>
          <a:bodyPr wrap="square" lIns="0" tIns="0" rIns="0" bIns="0" rtlCol="0"/>
          <a:lstStyle/>
          <a:p>
            <a:endParaRPr sz="637"/>
          </a:p>
        </p:txBody>
      </p:sp>
      <p:sp>
        <p:nvSpPr>
          <p:cNvPr id="157" name="bg object 157"/>
          <p:cNvSpPr/>
          <p:nvPr/>
        </p:nvSpPr>
        <p:spPr>
          <a:xfrm>
            <a:off x="7928436" y="1028539"/>
            <a:ext cx="277555" cy="402007"/>
          </a:xfrm>
          <a:custGeom>
            <a:avLst/>
            <a:gdLst/>
            <a:ahLst/>
            <a:cxnLst/>
            <a:rect l="l" t="t" r="r" b="b"/>
            <a:pathLst>
              <a:path w="610234" h="883919">
                <a:moveTo>
                  <a:pt x="609611" y="883729"/>
                </a:moveTo>
                <a:lnTo>
                  <a:pt x="575310" y="694960"/>
                </a:lnTo>
                <a:lnTo>
                  <a:pt x="549455" y="694960"/>
                </a:lnTo>
                <a:lnTo>
                  <a:pt x="558134" y="480450"/>
                </a:lnTo>
                <a:lnTo>
                  <a:pt x="437872" y="317470"/>
                </a:lnTo>
                <a:lnTo>
                  <a:pt x="446506" y="265940"/>
                </a:lnTo>
                <a:lnTo>
                  <a:pt x="420698" y="214506"/>
                </a:lnTo>
                <a:lnTo>
                  <a:pt x="197446" y="180139"/>
                </a:lnTo>
                <a:lnTo>
                  <a:pt x="25760" y="42854"/>
                </a:lnTo>
                <a:lnTo>
                  <a:pt x="0" y="0"/>
                </a:lnTo>
              </a:path>
            </a:pathLst>
          </a:custGeom>
          <a:ln w="23840">
            <a:solidFill>
              <a:srgbClr val="6D6E71"/>
            </a:solidFill>
          </a:ln>
        </p:spPr>
        <p:txBody>
          <a:bodyPr wrap="square" lIns="0" tIns="0" rIns="0" bIns="0" rtlCol="0"/>
          <a:lstStyle/>
          <a:p>
            <a:endParaRPr sz="637"/>
          </a:p>
        </p:txBody>
      </p:sp>
      <p:sp>
        <p:nvSpPr>
          <p:cNvPr id="158" name="bg object 158"/>
          <p:cNvSpPr/>
          <p:nvPr/>
        </p:nvSpPr>
        <p:spPr>
          <a:xfrm>
            <a:off x="625219" y="1411030"/>
            <a:ext cx="269468" cy="136602"/>
          </a:xfrm>
          <a:custGeom>
            <a:avLst/>
            <a:gdLst/>
            <a:ahLst/>
            <a:cxnLst/>
            <a:rect l="l" t="t" r="r" b="b"/>
            <a:pathLst>
              <a:path w="592455" h="300354">
                <a:moveTo>
                  <a:pt x="592424" y="0"/>
                </a:moveTo>
                <a:lnTo>
                  <a:pt x="549447" y="291735"/>
                </a:lnTo>
                <a:lnTo>
                  <a:pt x="85865" y="274579"/>
                </a:lnTo>
                <a:lnTo>
                  <a:pt x="0" y="300321"/>
                </a:lnTo>
              </a:path>
            </a:pathLst>
          </a:custGeom>
          <a:ln w="23848">
            <a:solidFill>
              <a:srgbClr val="6D6E71"/>
            </a:solidFill>
          </a:ln>
        </p:spPr>
        <p:txBody>
          <a:bodyPr wrap="square" lIns="0" tIns="0" rIns="0" bIns="0" rtlCol="0"/>
          <a:lstStyle/>
          <a:p>
            <a:endParaRPr sz="637"/>
          </a:p>
        </p:txBody>
      </p:sp>
      <p:sp>
        <p:nvSpPr>
          <p:cNvPr id="159" name="bg object 159"/>
          <p:cNvSpPr/>
          <p:nvPr/>
        </p:nvSpPr>
        <p:spPr>
          <a:xfrm>
            <a:off x="3597229" y="923201"/>
            <a:ext cx="691432" cy="507419"/>
          </a:xfrm>
          <a:custGeom>
            <a:avLst/>
            <a:gdLst/>
            <a:ahLst/>
            <a:cxnLst/>
            <a:rect l="l" t="t" r="r" b="b"/>
            <a:pathLst>
              <a:path w="1520190" h="1115695">
                <a:moveTo>
                  <a:pt x="1502666" y="1115439"/>
                </a:moveTo>
                <a:lnTo>
                  <a:pt x="1519885" y="986732"/>
                </a:lnTo>
                <a:lnTo>
                  <a:pt x="1253748" y="952461"/>
                </a:lnTo>
                <a:lnTo>
                  <a:pt x="1184956" y="583408"/>
                </a:lnTo>
                <a:lnTo>
                  <a:pt x="1159243" y="506232"/>
                </a:lnTo>
                <a:lnTo>
                  <a:pt x="841490" y="489075"/>
                </a:lnTo>
                <a:lnTo>
                  <a:pt x="858660" y="171599"/>
                </a:lnTo>
                <a:lnTo>
                  <a:pt x="798600" y="51521"/>
                </a:lnTo>
                <a:lnTo>
                  <a:pt x="592522" y="60056"/>
                </a:lnTo>
                <a:lnTo>
                  <a:pt x="317798" y="60059"/>
                </a:lnTo>
                <a:lnTo>
                  <a:pt x="25758" y="0"/>
                </a:lnTo>
                <a:lnTo>
                  <a:pt x="0" y="154400"/>
                </a:lnTo>
              </a:path>
            </a:pathLst>
          </a:custGeom>
          <a:ln w="23845">
            <a:solidFill>
              <a:srgbClr val="6D6E71"/>
            </a:solidFill>
          </a:ln>
        </p:spPr>
        <p:txBody>
          <a:bodyPr wrap="square" lIns="0" tIns="0" rIns="0" bIns="0" rtlCol="0"/>
          <a:lstStyle/>
          <a:p>
            <a:endParaRPr sz="637"/>
          </a:p>
        </p:txBody>
      </p:sp>
      <p:sp>
        <p:nvSpPr>
          <p:cNvPr id="160" name="bg object 160"/>
          <p:cNvSpPr/>
          <p:nvPr/>
        </p:nvSpPr>
        <p:spPr>
          <a:xfrm>
            <a:off x="1949125" y="1184702"/>
            <a:ext cx="164338" cy="238259"/>
          </a:xfrm>
          <a:custGeom>
            <a:avLst/>
            <a:gdLst/>
            <a:ahLst/>
            <a:cxnLst/>
            <a:rect l="l" t="t" r="r" b="b"/>
            <a:pathLst>
              <a:path w="361314" h="523875">
                <a:moveTo>
                  <a:pt x="42986" y="523310"/>
                </a:moveTo>
                <a:lnTo>
                  <a:pt x="120263" y="317474"/>
                </a:lnTo>
                <a:lnTo>
                  <a:pt x="360688" y="317471"/>
                </a:lnTo>
                <a:lnTo>
                  <a:pt x="266280" y="42851"/>
                </a:lnTo>
                <a:lnTo>
                  <a:pt x="0" y="0"/>
                </a:lnTo>
              </a:path>
            </a:pathLst>
          </a:custGeom>
          <a:ln w="23840">
            <a:solidFill>
              <a:srgbClr val="6D6E71"/>
            </a:solidFill>
          </a:ln>
        </p:spPr>
        <p:txBody>
          <a:bodyPr wrap="square" lIns="0" tIns="0" rIns="0" bIns="0" rtlCol="0"/>
          <a:lstStyle/>
          <a:p>
            <a:endParaRPr sz="637"/>
          </a:p>
        </p:txBody>
      </p:sp>
      <p:sp>
        <p:nvSpPr>
          <p:cNvPr id="161" name="bg object 161"/>
          <p:cNvSpPr/>
          <p:nvPr/>
        </p:nvSpPr>
        <p:spPr>
          <a:xfrm>
            <a:off x="2550589" y="1282254"/>
            <a:ext cx="136900" cy="281001"/>
          </a:xfrm>
          <a:custGeom>
            <a:avLst/>
            <a:gdLst/>
            <a:ahLst/>
            <a:cxnLst/>
            <a:rect l="l" t="t" r="r" b="b"/>
            <a:pathLst>
              <a:path w="300989" h="617854">
                <a:moveTo>
                  <a:pt x="77334" y="617790"/>
                </a:moveTo>
                <a:lnTo>
                  <a:pt x="25762" y="214510"/>
                </a:lnTo>
                <a:lnTo>
                  <a:pt x="0" y="0"/>
                </a:lnTo>
                <a:lnTo>
                  <a:pt x="300531" y="34318"/>
                </a:lnTo>
              </a:path>
            </a:pathLst>
          </a:custGeom>
          <a:ln w="23837">
            <a:solidFill>
              <a:srgbClr val="6D6E71"/>
            </a:solidFill>
          </a:ln>
        </p:spPr>
        <p:txBody>
          <a:bodyPr wrap="square" lIns="0" tIns="0" rIns="0" bIns="0" rtlCol="0"/>
          <a:lstStyle/>
          <a:p>
            <a:endParaRPr sz="637"/>
          </a:p>
        </p:txBody>
      </p:sp>
      <p:sp>
        <p:nvSpPr>
          <p:cNvPr id="162" name="bg object 162"/>
          <p:cNvSpPr/>
          <p:nvPr/>
        </p:nvSpPr>
        <p:spPr>
          <a:xfrm>
            <a:off x="8006529" y="1477312"/>
            <a:ext cx="50832" cy="23393"/>
          </a:xfrm>
          <a:custGeom>
            <a:avLst/>
            <a:gdLst/>
            <a:ahLst/>
            <a:cxnLst/>
            <a:rect l="l" t="t" r="r" b="b"/>
            <a:pathLst>
              <a:path w="111759" h="51435">
                <a:moveTo>
                  <a:pt x="111626" y="51433"/>
                </a:moveTo>
                <a:lnTo>
                  <a:pt x="0" y="0"/>
                </a:lnTo>
              </a:path>
            </a:pathLst>
          </a:custGeom>
          <a:ln w="23848">
            <a:solidFill>
              <a:srgbClr val="6D6E71"/>
            </a:solidFill>
          </a:ln>
        </p:spPr>
        <p:txBody>
          <a:bodyPr wrap="square" lIns="0" tIns="0" rIns="0" bIns="0" rtlCol="0"/>
          <a:lstStyle/>
          <a:p>
            <a:endParaRPr sz="637"/>
          </a:p>
        </p:txBody>
      </p:sp>
      <p:sp>
        <p:nvSpPr>
          <p:cNvPr id="163" name="bg object 163"/>
          <p:cNvSpPr/>
          <p:nvPr/>
        </p:nvSpPr>
        <p:spPr>
          <a:xfrm>
            <a:off x="8537716" y="1442163"/>
            <a:ext cx="7798" cy="74221"/>
          </a:xfrm>
          <a:custGeom>
            <a:avLst/>
            <a:gdLst/>
            <a:ahLst/>
            <a:cxnLst/>
            <a:rect l="l" t="t" r="r" b="b"/>
            <a:pathLst>
              <a:path w="17144" h="163195">
                <a:moveTo>
                  <a:pt x="17075" y="0"/>
                </a:moveTo>
                <a:lnTo>
                  <a:pt x="0" y="163076"/>
                </a:lnTo>
              </a:path>
            </a:pathLst>
          </a:custGeom>
          <a:ln w="23834">
            <a:solidFill>
              <a:srgbClr val="6D6E71"/>
            </a:solidFill>
          </a:ln>
        </p:spPr>
        <p:txBody>
          <a:bodyPr wrap="square" lIns="0" tIns="0" rIns="0" bIns="0" rtlCol="0"/>
          <a:lstStyle/>
          <a:p>
            <a:endParaRPr sz="637"/>
          </a:p>
        </p:txBody>
      </p:sp>
      <p:sp>
        <p:nvSpPr>
          <p:cNvPr id="164" name="bg object 164"/>
          <p:cNvSpPr/>
          <p:nvPr/>
        </p:nvSpPr>
        <p:spPr>
          <a:xfrm>
            <a:off x="1496136" y="1348585"/>
            <a:ext cx="39279" cy="109455"/>
          </a:xfrm>
          <a:custGeom>
            <a:avLst/>
            <a:gdLst/>
            <a:ahLst/>
            <a:cxnLst/>
            <a:rect l="l" t="t" r="r" b="b"/>
            <a:pathLst>
              <a:path w="86360" h="240664">
                <a:moveTo>
                  <a:pt x="85821" y="240251"/>
                </a:moveTo>
                <a:lnTo>
                  <a:pt x="0" y="0"/>
                </a:lnTo>
              </a:path>
            </a:pathLst>
          </a:custGeom>
          <a:ln w="23836">
            <a:solidFill>
              <a:srgbClr val="6D6E71"/>
            </a:solidFill>
          </a:ln>
        </p:spPr>
        <p:txBody>
          <a:bodyPr wrap="square" lIns="0" tIns="0" rIns="0" bIns="0" rtlCol="0"/>
          <a:lstStyle/>
          <a:p>
            <a:endParaRPr sz="637"/>
          </a:p>
        </p:txBody>
      </p:sp>
      <p:sp>
        <p:nvSpPr>
          <p:cNvPr id="165" name="bg object 165"/>
          <p:cNvSpPr/>
          <p:nvPr/>
        </p:nvSpPr>
        <p:spPr>
          <a:xfrm>
            <a:off x="4253420" y="1613938"/>
            <a:ext cx="164049" cy="109455"/>
          </a:xfrm>
          <a:custGeom>
            <a:avLst/>
            <a:gdLst/>
            <a:ahLst/>
            <a:cxnLst/>
            <a:rect l="l" t="t" r="r" b="b"/>
            <a:pathLst>
              <a:path w="360679" h="240664">
                <a:moveTo>
                  <a:pt x="360592" y="240295"/>
                </a:moveTo>
                <a:lnTo>
                  <a:pt x="231839" y="120123"/>
                </a:lnTo>
                <a:lnTo>
                  <a:pt x="0" y="0"/>
                </a:lnTo>
              </a:path>
            </a:pathLst>
          </a:custGeom>
          <a:ln w="23846">
            <a:solidFill>
              <a:srgbClr val="6D6E71"/>
            </a:solidFill>
          </a:ln>
        </p:spPr>
        <p:txBody>
          <a:bodyPr wrap="square" lIns="0" tIns="0" rIns="0" bIns="0" rtlCol="0"/>
          <a:lstStyle/>
          <a:p>
            <a:endParaRPr sz="637"/>
          </a:p>
        </p:txBody>
      </p:sp>
      <p:sp>
        <p:nvSpPr>
          <p:cNvPr id="166" name="bg object 166"/>
          <p:cNvSpPr/>
          <p:nvPr/>
        </p:nvSpPr>
        <p:spPr>
          <a:xfrm>
            <a:off x="7295738" y="1746584"/>
            <a:ext cx="50832" cy="93859"/>
          </a:xfrm>
          <a:custGeom>
            <a:avLst/>
            <a:gdLst/>
            <a:ahLst/>
            <a:cxnLst/>
            <a:rect l="l" t="t" r="r" b="b"/>
            <a:pathLst>
              <a:path w="111759" h="206375">
                <a:moveTo>
                  <a:pt x="111671" y="0"/>
                </a:moveTo>
                <a:lnTo>
                  <a:pt x="25805" y="59968"/>
                </a:lnTo>
                <a:lnTo>
                  <a:pt x="0" y="205979"/>
                </a:lnTo>
              </a:path>
            </a:pathLst>
          </a:custGeom>
          <a:ln w="23838">
            <a:solidFill>
              <a:srgbClr val="6D6E71"/>
            </a:solidFill>
          </a:ln>
        </p:spPr>
        <p:txBody>
          <a:bodyPr wrap="square" lIns="0" tIns="0" rIns="0" bIns="0" rtlCol="0"/>
          <a:lstStyle/>
          <a:p>
            <a:endParaRPr sz="637"/>
          </a:p>
        </p:txBody>
      </p:sp>
      <p:sp>
        <p:nvSpPr>
          <p:cNvPr id="167" name="bg object 167"/>
          <p:cNvSpPr/>
          <p:nvPr/>
        </p:nvSpPr>
        <p:spPr>
          <a:xfrm>
            <a:off x="3632428" y="1110557"/>
            <a:ext cx="390772" cy="651818"/>
          </a:xfrm>
          <a:custGeom>
            <a:avLst/>
            <a:gdLst/>
            <a:ahLst/>
            <a:cxnLst/>
            <a:rect l="l" t="t" r="r" b="b"/>
            <a:pathLst>
              <a:path w="859154" h="1433195">
                <a:moveTo>
                  <a:pt x="0" y="857952"/>
                </a:moveTo>
                <a:lnTo>
                  <a:pt x="94504" y="1218377"/>
                </a:lnTo>
                <a:lnTo>
                  <a:pt x="240430" y="1381356"/>
                </a:lnTo>
                <a:lnTo>
                  <a:pt x="240431" y="1432886"/>
                </a:lnTo>
              </a:path>
              <a:path w="859154" h="1433195">
                <a:moveTo>
                  <a:pt x="721322" y="900894"/>
                </a:moveTo>
                <a:lnTo>
                  <a:pt x="798505" y="746493"/>
                </a:lnTo>
                <a:lnTo>
                  <a:pt x="661165" y="591999"/>
                </a:lnTo>
                <a:lnTo>
                  <a:pt x="858655" y="403275"/>
                </a:lnTo>
                <a:lnTo>
                  <a:pt x="798595" y="326004"/>
                </a:lnTo>
                <a:lnTo>
                  <a:pt x="764198" y="77124"/>
                </a:lnTo>
                <a:lnTo>
                  <a:pt x="420733" y="0"/>
                </a:lnTo>
                <a:lnTo>
                  <a:pt x="395023" y="180141"/>
                </a:lnTo>
                <a:lnTo>
                  <a:pt x="283397" y="102966"/>
                </a:lnTo>
              </a:path>
            </a:pathLst>
          </a:custGeom>
          <a:ln w="23843">
            <a:solidFill>
              <a:srgbClr val="6D6E71"/>
            </a:solidFill>
          </a:ln>
        </p:spPr>
        <p:txBody>
          <a:bodyPr wrap="square" lIns="0" tIns="0" rIns="0" bIns="0" rtlCol="0"/>
          <a:lstStyle/>
          <a:p>
            <a:endParaRPr sz="637"/>
          </a:p>
        </p:txBody>
      </p:sp>
      <p:sp>
        <p:nvSpPr>
          <p:cNvPr id="168" name="bg object 168"/>
          <p:cNvSpPr/>
          <p:nvPr/>
        </p:nvSpPr>
        <p:spPr>
          <a:xfrm>
            <a:off x="8213520" y="1531943"/>
            <a:ext cx="4043" cy="86062"/>
          </a:xfrm>
          <a:custGeom>
            <a:avLst/>
            <a:gdLst/>
            <a:ahLst/>
            <a:cxnLst/>
            <a:rect l="l" t="t" r="r" b="b"/>
            <a:pathLst>
              <a:path w="8890" h="189229">
                <a:moveTo>
                  <a:pt x="8632" y="0"/>
                </a:moveTo>
                <a:lnTo>
                  <a:pt x="0" y="188674"/>
                </a:lnTo>
              </a:path>
            </a:pathLst>
          </a:custGeom>
          <a:ln w="23834">
            <a:solidFill>
              <a:srgbClr val="6D6E71"/>
            </a:solidFill>
          </a:ln>
        </p:spPr>
        <p:txBody>
          <a:bodyPr wrap="square" lIns="0" tIns="0" rIns="0" bIns="0" rtlCol="0"/>
          <a:lstStyle/>
          <a:p>
            <a:endParaRPr sz="637"/>
          </a:p>
        </p:txBody>
      </p:sp>
      <p:sp>
        <p:nvSpPr>
          <p:cNvPr id="169" name="bg object 169"/>
          <p:cNvSpPr/>
          <p:nvPr/>
        </p:nvSpPr>
        <p:spPr>
          <a:xfrm>
            <a:off x="1304770" y="1535902"/>
            <a:ext cx="121304" cy="31479"/>
          </a:xfrm>
          <a:custGeom>
            <a:avLst/>
            <a:gdLst/>
            <a:ahLst/>
            <a:cxnLst/>
            <a:rect l="l" t="t" r="r" b="b"/>
            <a:pathLst>
              <a:path w="266700" h="69214">
                <a:moveTo>
                  <a:pt x="8585" y="0"/>
                </a:moveTo>
                <a:lnTo>
                  <a:pt x="0" y="60110"/>
                </a:lnTo>
                <a:lnTo>
                  <a:pt x="266137" y="68688"/>
                </a:lnTo>
              </a:path>
            </a:pathLst>
          </a:custGeom>
          <a:ln w="23850">
            <a:solidFill>
              <a:srgbClr val="6D6E71"/>
            </a:solidFill>
          </a:ln>
        </p:spPr>
        <p:txBody>
          <a:bodyPr wrap="square" lIns="0" tIns="0" rIns="0" bIns="0" rtlCol="0"/>
          <a:lstStyle/>
          <a:p>
            <a:endParaRPr sz="637"/>
          </a:p>
        </p:txBody>
      </p:sp>
      <p:sp>
        <p:nvSpPr>
          <p:cNvPr id="170" name="bg object 170"/>
          <p:cNvSpPr/>
          <p:nvPr/>
        </p:nvSpPr>
        <p:spPr>
          <a:xfrm>
            <a:off x="683783" y="1855926"/>
            <a:ext cx="31481" cy="15884"/>
          </a:xfrm>
          <a:custGeom>
            <a:avLst/>
            <a:gdLst/>
            <a:ahLst/>
            <a:cxnLst/>
            <a:rect l="l" t="t" r="r" b="b"/>
            <a:pathLst>
              <a:path w="69215" h="34925">
                <a:moveTo>
                  <a:pt x="0" y="34322"/>
                </a:moveTo>
                <a:lnTo>
                  <a:pt x="68740" y="0"/>
                </a:lnTo>
              </a:path>
            </a:pathLst>
          </a:custGeom>
          <a:ln w="23848">
            <a:solidFill>
              <a:srgbClr val="6D6E71"/>
            </a:solidFill>
          </a:ln>
        </p:spPr>
        <p:txBody>
          <a:bodyPr wrap="square" lIns="0" tIns="0" rIns="0" bIns="0" rtlCol="0"/>
          <a:lstStyle/>
          <a:p>
            <a:endParaRPr sz="637"/>
          </a:p>
        </p:txBody>
      </p:sp>
      <p:sp>
        <p:nvSpPr>
          <p:cNvPr id="171" name="bg object 171"/>
          <p:cNvSpPr/>
          <p:nvPr/>
        </p:nvSpPr>
        <p:spPr>
          <a:xfrm>
            <a:off x="8920430" y="1504596"/>
            <a:ext cx="155962" cy="50829"/>
          </a:xfrm>
          <a:custGeom>
            <a:avLst/>
            <a:gdLst/>
            <a:ahLst/>
            <a:cxnLst/>
            <a:rect l="l" t="t" r="r" b="b"/>
            <a:pathLst>
              <a:path w="342900" h="111760">
                <a:moveTo>
                  <a:pt x="0" y="111546"/>
                </a:moveTo>
                <a:lnTo>
                  <a:pt x="85769" y="0"/>
                </a:lnTo>
                <a:lnTo>
                  <a:pt x="154509" y="8674"/>
                </a:lnTo>
                <a:lnTo>
                  <a:pt x="342455" y="82072"/>
                </a:lnTo>
              </a:path>
            </a:pathLst>
          </a:custGeom>
          <a:ln w="23850">
            <a:solidFill>
              <a:srgbClr val="6D6E71"/>
            </a:solidFill>
          </a:ln>
        </p:spPr>
        <p:txBody>
          <a:bodyPr wrap="square" lIns="0" tIns="0" rIns="0" bIns="0" rtlCol="0"/>
          <a:lstStyle/>
          <a:p>
            <a:endParaRPr sz="637"/>
          </a:p>
        </p:txBody>
      </p:sp>
      <p:sp>
        <p:nvSpPr>
          <p:cNvPr id="172" name="bg object 172"/>
          <p:cNvSpPr/>
          <p:nvPr/>
        </p:nvSpPr>
        <p:spPr>
          <a:xfrm>
            <a:off x="8795432" y="1247040"/>
            <a:ext cx="281021" cy="132847"/>
          </a:xfrm>
          <a:custGeom>
            <a:avLst/>
            <a:gdLst/>
            <a:ahLst/>
            <a:cxnLst/>
            <a:rect l="l" t="t" r="r" b="b"/>
            <a:pathLst>
              <a:path w="617855" h="292100">
                <a:moveTo>
                  <a:pt x="617280" y="259683"/>
                </a:moveTo>
                <a:lnTo>
                  <a:pt x="515243" y="171651"/>
                </a:lnTo>
                <a:lnTo>
                  <a:pt x="360683" y="103057"/>
                </a:lnTo>
                <a:lnTo>
                  <a:pt x="249057" y="85850"/>
                </a:lnTo>
                <a:lnTo>
                  <a:pt x="223249" y="42900"/>
                </a:lnTo>
                <a:lnTo>
                  <a:pt x="94450" y="0"/>
                </a:lnTo>
                <a:lnTo>
                  <a:pt x="0" y="197398"/>
                </a:lnTo>
                <a:lnTo>
                  <a:pt x="1" y="291783"/>
                </a:lnTo>
              </a:path>
            </a:pathLst>
          </a:custGeom>
          <a:ln w="23848">
            <a:solidFill>
              <a:srgbClr val="6D6E71"/>
            </a:solidFill>
          </a:ln>
        </p:spPr>
        <p:txBody>
          <a:bodyPr wrap="square" lIns="0" tIns="0" rIns="0" bIns="0" rtlCol="0"/>
          <a:lstStyle/>
          <a:p>
            <a:endParaRPr sz="637"/>
          </a:p>
        </p:txBody>
      </p:sp>
      <p:sp>
        <p:nvSpPr>
          <p:cNvPr id="173" name="bg object 173"/>
          <p:cNvSpPr/>
          <p:nvPr/>
        </p:nvSpPr>
        <p:spPr>
          <a:xfrm>
            <a:off x="5983521" y="1629526"/>
            <a:ext cx="144698" cy="66424"/>
          </a:xfrm>
          <a:custGeom>
            <a:avLst/>
            <a:gdLst/>
            <a:ahLst/>
            <a:cxnLst/>
            <a:rect l="l" t="t" r="r" b="b"/>
            <a:pathLst>
              <a:path w="318134" h="146050">
                <a:moveTo>
                  <a:pt x="317607" y="0"/>
                </a:moveTo>
                <a:lnTo>
                  <a:pt x="240424" y="94385"/>
                </a:lnTo>
                <a:lnTo>
                  <a:pt x="0" y="145823"/>
                </a:lnTo>
              </a:path>
            </a:pathLst>
          </a:custGeom>
          <a:ln w="23848">
            <a:solidFill>
              <a:srgbClr val="6D6E71"/>
            </a:solidFill>
          </a:ln>
        </p:spPr>
        <p:txBody>
          <a:bodyPr wrap="square" lIns="0" tIns="0" rIns="0" bIns="0" rtlCol="0"/>
          <a:lstStyle/>
          <a:p>
            <a:endParaRPr sz="637"/>
          </a:p>
        </p:txBody>
      </p:sp>
      <p:sp>
        <p:nvSpPr>
          <p:cNvPr id="174" name="bg object 174"/>
          <p:cNvSpPr/>
          <p:nvPr/>
        </p:nvSpPr>
        <p:spPr>
          <a:xfrm>
            <a:off x="1718730" y="1430575"/>
            <a:ext cx="132857" cy="421646"/>
          </a:xfrm>
          <a:custGeom>
            <a:avLst/>
            <a:gdLst/>
            <a:ahLst/>
            <a:cxnLst/>
            <a:rect l="l" t="t" r="r" b="b"/>
            <a:pathLst>
              <a:path w="292100" h="927100">
                <a:moveTo>
                  <a:pt x="128848" y="926590"/>
                </a:moveTo>
                <a:lnTo>
                  <a:pt x="128848" y="892268"/>
                </a:lnTo>
                <a:lnTo>
                  <a:pt x="0" y="746450"/>
                </a:lnTo>
                <a:lnTo>
                  <a:pt x="8583" y="429022"/>
                </a:lnTo>
                <a:lnTo>
                  <a:pt x="42973" y="111498"/>
                </a:lnTo>
                <a:lnTo>
                  <a:pt x="85857" y="0"/>
                </a:lnTo>
              </a:path>
              <a:path w="292100" h="927100">
                <a:moveTo>
                  <a:pt x="8583" y="429022"/>
                </a:moveTo>
                <a:lnTo>
                  <a:pt x="291892" y="334586"/>
                </a:lnTo>
                <a:lnTo>
                  <a:pt x="283352" y="308845"/>
                </a:lnTo>
              </a:path>
            </a:pathLst>
          </a:custGeom>
          <a:ln w="23843">
            <a:solidFill>
              <a:srgbClr val="6D6E71"/>
            </a:solidFill>
          </a:ln>
        </p:spPr>
        <p:txBody>
          <a:bodyPr wrap="square" lIns="0" tIns="0" rIns="0" bIns="0" rtlCol="0"/>
          <a:lstStyle/>
          <a:p>
            <a:endParaRPr sz="637"/>
          </a:p>
        </p:txBody>
      </p:sp>
      <p:sp>
        <p:nvSpPr>
          <p:cNvPr id="175" name="bg object 175"/>
          <p:cNvSpPr/>
          <p:nvPr/>
        </p:nvSpPr>
        <p:spPr>
          <a:xfrm>
            <a:off x="2964596" y="1727122"/>
            <a:ext cx="74226" cy="11840"/>
          </a:xfrm>
          <a:custGeom>
            <a:avLst/>
            <a:gdLst/>
            <a:ahLst/>
            <a:cxnLst/>
            <a:rect l="l" t="t" r="r" b="b"/>
            <a:pathLst>
              <a:path w="163195" h="26035">
                <a:moveTo>
                  <a:pt x="163098" y="25691"/>
                </a:moveTo>
                <a:lnTo>
                  <a:pt x="0" y="0"/>
                </a:lnTo>
              </a:path>
            </a:pathLst>
          </a:custGeom>
          <a:ln w="23851">
            <a:solidFill>
              <a:srgbClr val="6D6E71"/>
            </a:solidFill>
          </a:ln>
        </p:spPr>
        <p:txBody>
          <a:bodyPr wrap="square" lIns="0" tIns="0" rIns="0" bIns="0" rtlCol="0"/>
          <a:lstStyle/>
          <a:p>
            <a:endParaRPr sz="637"/>
          </a:p>
        </p:txBody>
      </p:sp>
      <p:sp>
        <p:nvSpPr>
          <p:cNvPr id="176" name="bg object 176"/>
          <p:cNvSpPr/>
          <p:nvPr/>
        </p:nvSpPr>
        <p:spPr>
          <a:xfrm>
            <a:off x="2398322" y="1539792"/>
            <a:ext cx="367377" cy="144399"/>
          </a:xfrm>
          <a:custGeom>
            <a:avLst/>
            <a:gdLst/>
            <a:ahLst/>
            <a:cxnLst/>
            <a:rect l="l" t="t" r="r" b="b"/>
            <a:pathLst>
              <a:path w="807720" h="317500">
                <a:moveTo>
                  <a:pt x="807096" y="317466"/>
                </a:moveTo>
                <a:lnTo>
                  <a:pt x="532370" y="137280"/>
                </a:lnTo>
                <a:lnTo>
                  <a:pt x="412109" y="51525"/>
                </a:lnTo>
                <a:lnTo>
                  <a:pt x="0" y="0"/>
                </a:lnTo>
              </a:path>
            </a:pathLst>
          </a:custGeom>
          <a:ln w="23849">
            <a:solidFill>
              <a:srgbClr val="6D6E71"/>
            </a:solidFill>
          </a:ln>
        </p:spPr>
        <p:txBody>
          <a:bodyPr wrap="square" lIns="0" tIns="0" rIns="0" bIns="0" rtlCol="0"/>
          <a:lstStyle/>
          <a:p>
            <a:endParaRPr sz="637"/>
          </a:p>
        </p:txBody>
      </p:sp>
      <p:sp>
        <p:nvSpPr>
          <p:cNvPr id="177" name="bg object 177"/>
          <p:cNvSpPr/>
          <p:nvPr/>
        </p:nvSpPr>
        <p:spPr>
          <a:xfrm>
            <a:off x="4647830" y="1680274"/>
            <a:ext cx="15885" cy="50829"/>
          </a:xfrm>
          <a:custGeom>
            <a:avLst/>
            <a:gdLst/>
            <a:ahLst/>
            <a:cxnLst/>
            <a:rect l="l" t="t" r="r" b="b"/>
            <a:pathLst>
              <a:path w="34925" h="111760">
                <a:moveTo>
                  <a:pt x="34299" y="111497"/>
                </a:moveTo>
                <a:lnTo>
                  <a:pt x="0" y="0"/>
                </a:lnTo>
              </a:path>
            </a:pathLst>
          </a:custGeom>
          <a:ln w="23836">
            <a:solidFill>
              <a:srgbClr val="6D6E71"/>
            </a:solidFill>
          </a:ln>
        </p:spPr>
        <p:txBody>
          <a:bodyPr wrap="square" lIns="0" tIns="0" rIns="0" bIns="0" rtlCol="0"/>
          <a:lstStyle/>
          <a:p>
            <a:endParaRPr sz="637"/>
          </a:p>
        </p:txBody>
      </p:sp>
      <p:sp>
        <p:nvSpPr>
          <p:cNvPr id="178" name="bg object 178"/>
          <p:cNvSpPr/>
          <p:nvPr/>
        </p:nvSpPr>
        <p:spPr>
          <a:xfrm>
            <a:off x="7334786" y="1169009"/>
            <a:ext cx="558575" cy="519260"/>
          </a:xfrm>
          <a:custGeom>
            <a:avLst/>
            <a:gdLst/>
            <a:ahLst/>
            <a:cxnLst/>
            <a:rect l="l" t="t" r="r" b="b"/>
            <a:pathLst>
              <a:path w="1228090" h="1141729">
                <a:moveTo>
                  <a:pt x="1021863" y="1141234"/>
                </a:moveTo>
                <a:lnTo>
                  <a:pt x="1099091" y="832290"/>
                </a:lnTo>
                <a:lnTo>
                  <a:pt x="1176370" y="763693"/>
                </a:lnTo>
                <a:lnTo>
                  <a:pt x="1227839" y="523393"/>
                </a:lnTo>
                <a:lnTo>
                  <a:pt x="935990" y="514815"/>
                </a:lnTo>
                <a:lnTo>
                  <a:pt x="764256" y="403272"/>
                </a:lnTo>
                <a:lnTo>
                  <a:pt x="661215" y="197390"/>
                </a:lnTo>
                <a:lnTo>
                  <a:pt x="472310" y="197392"/>
                </a:lnTo>
                <a:lnTo>
                  <a:pt x="257643" y="51528"/>
                </a:lnTo>
                <a:lnTo>
                  <a:pt x="60150" y="0"/>
                </a:lnTo>
                <a:lnTo>
                  <a:pt x="42977" y="8628"/>
                </a:lnTo>
                <a:lnTo>
                  <a:pt x="0" y="266041"/>
                </a:lnTo>
              </a:path>
            </a:pathLst>
          </a:custGeom>
          <a:ln w="23843">
            <a:solidFill>
              <a:srgbClr val="6D6E71"/>
            </a:solidFill>
          </a:ln>
        </p:spPr>
        <p:txBody>
          <a:bodyPr wrap="square" lIns="0" tIns="0" rIns="0" bIns="0" rtlCol="0"/>
          <a:lstStyle/>
          <a:p>
            <a:endParaRPr sz="637"/>
          </a:p>
        </p:txBody>
      </p:sp>
      <p:sp>
        <p:nvSpPr>
          <p:cNvPr id="179" name="bg object 179"/>
          <p:cNvSpPr/>
          <p:nvPr/>
        </p:nvSpPr>
        <p:spPr>
          <a:xfrm>
            <a:off x="3839421" y="1785647"/>
            <a:ext cx="19640" cy="66424"/>
          </a:xfrm>
          <a:custGeom>
            <a:avLst/>
            <a:gdLst/>
            <a:ahLst/>
            <a:cxnLst/>
            <a:rect l="l" t="t" r="r" b="b"/>
            <a:pathLst>
              <a:path w="43179" h="146050">
                <a:moveTo>
                  <a:pt x="42886" y="145819"/>
                </a:moveTo>
                <a:lnTo>
                  <a:pt x="0" y="0"/>
                </a:lnTo>
              </a:path>
            </a:pathLst>
          </a:custGeom>
          <a:ln w="23835">
            <a:solidFill>
              <a:srgbClr val="6D6E71"/>
            </a:solidFill>
          </a:ln>
        </p:spPr>
        <p:txBody>
          <a:bodyPr wrap="square" lIns="0" tIns="0" rIns="0" bIns="0" rtlCol="0"/>
          <a:lstStyle/>
          <a:p>
            <a:endParaRPr sz="637"/>
          </a:p>
        </p:txBody>
      </p:sp>
      <p:sp>
        <p:nvSpPr>
          <p:cNvPr id="180" name="bg object 180"/>
          <p:cNvSpPr/>
          <p:nvPr/>
        </p:nvSpPr>
        <p:spPr>
          <a:xfrm>
            <a:off x="6264693" y="1570989"/>
            <a:ext cx="15885" cy="159994"/>
          </a:xfrm>
          <a:custGeom>
            <a:avLst/>
            <a:gdLst/>
            <a:ahLst/>
            <a:cxnLst/>
            <a:rect l="l" t="t" r="r" b="b"/>
            <a:pathLst>
              <a:path w="34925" h="351789">
                <a:moveTo>
                  <a:pt x="0" y="351750"/>
                </a:moveTo>
                <a:lnTo>
                  <a:pt x="34390" y="0"/>
                </a:lnTo>
              </a:path>
            </a:pathLst>
          </a:custGeom>
          <a:ln w="23834">
            <a:solidFill>
              <a:srgbClr val="6D6E71"/>
            </a:solidFill>
          </a:ln>
        </p:spPr>
        <p:txBody>
          <a:bodyPr wrap="square" lIns="0" tIns="0" rIns="0" bIns="0" rtlCol="0"/>
          <a:lstStyle/>
          <a:p>
            <a:endParaRPr sz="637"/>
          </a:p>
        </p:txBody>
      </p:sp>
      <p:sp>
        <p:nvSpPr>
          <p:cNvPr id="181" name="bg object 181"/>
          <p:cNvSpPr/>
          <p:nvPr/>
        </p:nvSpPr>
        <p:spPr>
          <a:xfrm>
            <a:off x="5464051" y="1680265"/>
            <a:ext cx="90111" cy="43031"/>
          </a:xfrm>
          <a:custGeom>
            <a:avLst/>
            <a:gdLst/>
            <a:ahLst/>
            <a:cxnLst/>
            <a:rect l="l" t="t" r="r" b="b"/>
            <a:pathLst>
              <a:path w="198120" h="94614">
                <a:moveTo>
                  <a:pt x="197588" y="94430"/>
                </a:moveTo>
                <a:lnTo>
                  <a:pt x="0" y="0"/>
                </a:lnTo>
              </a:path>
            </a:pathLst>
          </a:custGeom>
          <a:ln w="23848">
            <a:solidFill>
              <a:srgbClr val="6D6E71"/>
            </a:solidFill>
          </a:ln>
        </p:spPr>
        <p:txBody>
          <a:bodyPr wrap="square" lIns="0" tIns="0" rIns="0" bIns="0" rtlCol="0"/>
          <a:lstStyle/>
          <a:p>
            <a:endParaRPr sz="637"/>
          </a:p>
        </p:txBody>
      </p:sp>
      <p:sp>
        <p:nvSpPr>
          <p:cNvPr id="182" name="bg object 182"/>
          <p:cNvSpPr/>
          <p:nvPr/>
        </p:nvSpPr>
        <p:spPr>
          <a:xfrm>
            <a:off x="3011417" y="1543684"/>
            <a:ext cx="281309" cy="183676"/>
          </a:xfrm>
          <a:custGeom>
            <a:avLst/>
            <a:gdLst/>
            <a:ahLst/>
            <a:cxnLst/>
            <a:rect l="l" t="t" r="r" b="b"/>
            <a:pathLst>
              <a:path w="618490" h="403860">
                <a:moveTo>
                  <a:pt x="618284" y="403327"/>
                </a:moveTo>
                <a:lnTo>
                  <a:pt x="609741" y="0"/>
                </a:lnTo>
                <a:lnTo>
                  <a:pt x="412154" y="25743"/>
                </a:lnTo>
                <a:lnTo>
                  <a:pt x="266230" y="85855"/>
                </a:lnTo>
                <a:lnTo>
                  <a:pt x="0" y="248839"/>
                </a:lnTo>
              </a:path>
            </a:pathLst>
          </a:custGeom>
          <a:ln w="23846">
            <a:solidFill>
              <a:srgbClr val="6D6E71"/>
            </a:solidFill>
          </a:ln>
        </p:spPr>
        <p:txBody>
          <a:bodyPr wrap="square" lIns="0" tIns="0" rIns="0" bIns="0" rtlCol="0"/>
          <a:lstStyle/>
          <a:p>
            <a:endParaRPr sz="637"/>
          </a:p>
        </p:txBody>
      </p:sp>
      <p:sp>
        <p:nvSpPr>
          <p:cNvPr id="183" name="bg object 183"/>
          <p:cNvSpPr/>
          <p:nvPr/>
        </p:nvSpPr>
        <p:spPr>
          <a:xfrm>
            <a:off x="5991290" y="1832472"/>
            <a:ext cx="238275" cy="58626"/>
          </a:xfrm>
          <a:custGeom>
            <a:avLst/>
            <a:gdLst/>
            <a:ahLst/>
            <a:cxnLst/>
            <a:rect l="l" t="t" r="r" b="b"/>
            <a:pathLst>
              <a:path w="523875" h="128904">
                <a:moveTo>
                  <a:pt x="0" y="8488"/>
                </a:moveTo>
                <a:lnTo>
                  <a:pt x="77327" y="8487"/>
                </a:lnTo>
                <a:lnTo>
                  <a:pt x="326386" y="0"/>
                </a:lnTo>
                <a:lnTo>
                  <a:pt x="523879" y="128704"/>
                </a:lnTo>
              </a:path>
            </a:pathLst>
          </a:custGeom>
          <a:ln w="23850">
            <a:solidFill>
              <a:srgbClr val="6D6E71"/>
            </a:solidFill>
          </a:ln>
        </p:spPr>
        <p:txBody>
          <a:bodyPr wrap="square" lIns="0" tIns="0" rIns="0" bIns="0" rtlCol="0"/>
          <a:lstStyle/>
          <a:p>
            <a:endParaRPr sz="637"/>
          </a:p>
        </p:txBody>
      </p:sp>
      <p:sp>
        <p:nvSpPr>
          <p:cNvPr id="184" name="bg object 184"/>
          <p:cNvSpPr/>
          <p:nvPr/>
        </p:nvSpPr>
        <p:spPr>
          <a:xfrm>
            <a:off x="8303396" y="2171955"/>
            <a:ext cx="19640" cy="66424"/>
          </a:xfrm>
          <a:custGeom>
            <a:avLst/>
            <a:gdLst/>
            <a:ahLst/>
            <a:cxnLst/>
            <a:rect l="l" t="t" r="r" b="b"/>
            <a:pathLst>
              <a:path w="43180" h="146050">
                <a:moveTo>
                  <a:pt x="42886" y="145771"/>
                </a:moveTo>
                <a:lnTo>
                  <a:pt x="0" y="0"/>
                </a:lnTo>
              </a:path>
            </a:pathLst>
          </a:custGeom>
          <a:ln w="23835">
            <a:solidFill>
              <a:srgbClr val="6D6E71"/>
            </a:solidFill>
          </a:ln>
        </p:spPr>
        <p:txBody>
          <a:bodyPr wrap="square" lIns="0" tIns="0" rIns="0" bIns="0" rtlCol="0"/>
          <a:lstStyle/>
          <a:p>
            <a:endParaRPr sz="637"/>
          </a:p>
        </p:txBody>
      </p:sp>
      <p:sp>
        <p:nvSpPr>
          <p:cNvPr id="185" name="bg object 185"/>
          <p:cNvSpPr/>
          <p:nvPr/>
        </p:nvSpPr>
        <p:spPr>
          <a:xfrm>
            <a:off x="5729666" y="1598331"/>
            <a:ext cx="265713" cy="339627"/>
          </a:xfrm>
          <a:custGeom>
            <a:avLst/>
            <a:gdLst/>
            <a:ahLst/>
            <a:cxnLst/>
            <a:rect l="l" t="t" r="r" b="b"/>
            <a:pathLst>
              <a:path w="584200" h="746760">
                <a:moveTo>
                  <a:pt x="0" y="351755"/>
                </a:moveTo>
                <a:lnTo>
                  <a:pt x="197443" y="257368"/>
                </a:lnTo>
                <a:lnTo>
                  <a:pt x="343460" y="60065"/>
                </a:lnTo>
                <a:lnTo>
                  <a:pt x="523731" y="0"/>
                </a:lnTo>
                <a:lnTo>
                  <a:pt x="558127" y="214510"/>
                </a:lnTo>
                <a:lnTo>
                  <a:pt x="575304" y="523310"/>
                </a:lnTo>
                <a:lnTo>
                  <a:pt x="583893" y="746496"/>
                </a:lnTo>
                <a:lnTo>
                  <a:pt x="386401" y="737823"/>
                </a:lnTo>
                <a:lnTo>
                  <a:pt x="343466" y="592004"/>
                </a:lnTo>
              </a:path>
            </a:pathLst>
          </a:custGeom>
          <a:ln w="23841">
            <a:solidFill>
              <a:srgbClr val="6D6E71"/>
            </a:solidFill>
          </a:ln>
        </p:spPr>
        <p:txBody>
          <a:bodyPr wrap="square" lIns="0" tIns="0" rIns="0" bIns="0" rtlCol="0"/>
          <a:lstStyle/>
          <a:p>
            <a:endParaRPr sz="637"/>
          </a:p>
        </p:txBody>
      </p:sp>
      <p:sp>
        <p:nvSpPr>
          <p:cNvPr id="186" name="bg object 186"/>
          <p:cNvSpPr/>
          <p:nvPr/>
        </p:nvSpPr>
        <p:spPr>
          <a:xfrm>
            <a:off x="1109495" y="1391558"/>
            <a:ext cx="273511" cy="409805"/>
          </a:xfrm>
          <a:custGeom>
            <a:avLst/>
            <a:gdLst/>
            <a:ahLst/>
            <a:cxnLst/>
            <a:rect l="l" t="t" r="r" b="b"/>
            <a:pathLst>
              <a:path w="601344" h="901064">
                <a:moveTo>
                  <a:pt x="601070" y="832248"/>
                </a:moveTo>
                <a:lnTo>
                  <a:pt x="515205" y="900941"/>
                </a:lnTo>
                <a:lnTo>
                  <a:pt x="377770" y="763560"/>
                </a:lnTo>
                <a:lnTo>
                  <a:pt x="377769" y="617740"/>
                </a:lnTo>
                <a:lnTo>
                  <a:pt x="429333" y="377488"/>
                </a:lnTo>
                <a:lnTo>
                  <a:pt x="163102" y="446086"/>
                </a:lnTo>
                <a:lnTo>
                  <a:pt x="231887" y="180140"/>
                </a:lnTo>
                <a:lnTo>
                  <a:pt x="146019" y="0"/>
                </a:lnTo>
                <a:lnTo>
                  <a:pt x="0" y="68597"/>
                </a:lnTo>
              </a:path>
            </a:pathLst>
          </a:custGeom>
          <a:ln w="23839">
            <a:solidFill>
              <a:srgbClr val="6D6E71"/>
            </a:solidFill>
          </a:ln>
        </p:spPr>
        <p:txBody>
          <a:bodyPr wrap="square" lIns="0" tIns="0" rIns="0" bIns="0" rtlCol="0"/>
          <a:lstStyle/>
          <a:p>
            <a:endParaRPr sz="637"/>
          </a:p>
        </p:txBody>
      </p:sp>
      <p:sp>
        <p:nvSpPr>
          <p:cNvPr id="187" name="bg object 187"/>
          <p:cNvSpPr/>
          <p:nvPr/>
        </p:nvSpPr>
        <p:spPr>
          <a:xfrm>
            <a:off x="4604888" y="1407061"/>
            <a:ext cx="371132" cy="452836"/>
          </a:xfrm>
          <a:custGeom>
            <a:avLst/>
            <a:gdLst/>
            <a:ahLst/>
            <a:cxnLst/>
            <a:rect l="l" t="t" r="r" b="b"/>
            <a:pathLst>
              <a:path w="815975" h="995679">
                <a:moveTo>
                  <a:pt x="163108" y="995286"/>
                </a:moveTo>
                <a:lnTo>
                  <a:pt x="85828" y="918111"/>
                </a:lnTo>
                <a:lnTo>
                  <a:pt x="128711" y="712228"/>
                </a:lnTo>
                <a:lnTo>
                  <a:pt x="223258" y="643535"/>
                </a:lnTo>
                <a:lnTo>
                  <a:pt x="403528" y="532036"/>
                </a:lnTo>
                <a:lnTo>
                  <a:pt x="626781" y="609162"/>
                </a:lnTo>
                <a:lnTo>
                  <a:pt x="566719" y="377538"/>
                </a:lnTo>
                <a:lnTo>
                  <a:pt x="661170" y="188768"/>
                </a:lnTo>
                <a:lnTo>
                  <a:pt x="815728" y="103009"/>
                </a:lnTo>
                <a:lnTo>
                  <a:pt x="764160" y="51527"/>
                </a:lnTo>
                <a:lnTo>
                  <a:pt x="549494" y="0"/>
                </a:lnTo>
                <a:lnTo>
                  <a:pt x="429330" y="34323"/>
                </a:lnTo>
                <a:lnTo>
                  <a:pt x="128799" y="42906"/>
                </a:lnTo>
                <a:lnTo>
                  <a:pt x="0" y="17167"/>
                </a:lnTo>
              </a:path>
            </a:pathLst>
          </a:custGeom>
          <a:ln w="23841">
            <a:solidFill>
              <a:srgbClr val="6D6E71"/>
            </a:solidFill>
          </a:ln>
        </p:spPr>
        <p:txBody>
          <a:bodyPr wrap="square" lIns="0" tIns="0" rIns="0" bIns="0" rtlCol="0"/>
          <a:lstStyle/>
          <a:p>
            <a:endParaRPr sz="637"/>
          </a:p>
        </p:txBody>
      </p:sp>
      <p:sp>
        <p:nvSpPr>
          <p:cNvPr id="188" name="bg object 188"/>
          <p:cNvSpPr/>
          <p:nvPr/>
        </p:nvSpPr>
        <p:spPr>
          <a:xfrm>
            <a:off x="5151613" y="1609979"/>
            <a:ext cx="312502" cy="246056"/>
          </a:xfrm>
          <a:custGeom>
            <a:avLst/>
            <a:gdLst/>
            <a:ahLst/>
            <a:cxnLst/>
            <a:rect l="l" t="t" r="r" b="b"/>
            <a:pathLst>
              <a:path w="687070" h="541020">
                <a:moveTo>
                  <a:pt x="4" y="540573"/>
                </a:moveTo>
                <a:lnTo>
                  <a:pt x="17176" y="368964"/>
                </a:lnTo>
                <a:lnTo>
                  <a:pt x="8683" y="257418"/>
                </a:lnTo>
                <a:lnTo>
                  <a:pt x="0" y="111551"/>
                </a:lnTo>
                <a:lnTo>
                  <a:pt x="180365" y="34325"/>
                </a:lnTo>
                <a:lnTo>
                  <a:pt x="532415" y="0"/>
                </a:lnTo>
                <a:lnTo>
                  <a:pt x="686928" y="154446"/>
                </a:lnTo>
                <a:lnTo>
                  <a:pt x="455187" y="257413"/>
                </a:lnTo>
              </a:path>
            </a:pathLst>
          </a:custGeom>
          <a:ln w="23845">
            <a:solidFill>
              <a:srgbClr val="6D6E71"/>
            </a:solidFill>
          </a:ln>
        </p:spPr>
        <p:txBody>
          <a:bodyPr wrap="square" lIns="0" tIns="0" rIns="0" bIns="0" rtlCol="0"/>
          <a:lstStyle/>
          <a:p>
            <a:endParaRPr sz="637"/>
          </a:p>
        </p:txBody>
      </p:sp>
      <p:sp>
        <p:nvSpPr>
          <p:cNvPr id="189" name="bg object 189"/>
          <p:cNvSpPr/>
          <p:nvPr/>
        </p:nvSpPr>
        <p:spPr>
          <a:xfrm>
            <a:off x="8299446" y="1910429"/>
            <a:ext cx="281309" cy="140645"/>
          </a:xfrm>
          <a:custGeom>
            <a:avLst/>
            <a:gdLst/>
            <a:ahLst/>
            <a:cxnLst/>
            <a:rect l="l" t="t" r="r" b="b"/>
            <a:pathLst>
              <a:path w="618490" h="309245">
                <a:moveTo>
                  <a:pt x="609601" y="300359"/>
                </a:moveTo>
                <a:lnTo>
                  <a:pt x="618186" y="240248"/>
                </a:lnTo>
                <a:lnTo>
                  <a:pt x="446454" y="180187"/>
                </a:lnTo>
                <a:lnTo>
                  <a:pt x="549539" y="17205"/>
                </a:lnTo>
                <a:lnTo>
                  <a:pt x="283402" y="0"/>
                </a:lnTo>
                <a:lnTo>
                  <a:pt x="154556" y="103014"/>
                </a:lnTo>
                <a:lnTo>
                  <a:pt x="154558" y="283203"/>
                </a:lnTo>
                <a:lnTo>
                  <a:pt x="0" y="308898"/>
                </a:lnTo>
              </a:path>
            </a:pathLst>
          </a:custGeom>
          <a:ln w="23848">
            <a:solidFill>
              <a:srgbClr val="6D6E71"/>
            </a:solidFill>
          </a:ln>
        </p:spPr>
        <p:txBody>
          <a:bodyPr wrap="square" lIns="0" tIns="0" rIns="0" bIns="0" rtlCol="0"/>
          <a:lstStyle/>
          <a:p>
            <a:endParaRPr sz="637"/>
          </a:p>
        </p:txBody>
      </p:sp>
      <p:sp>
        <p:nvSpPr>
          <p:cNvPr id="190" name="bg object 190"/>
          <p:cNvSpPr/>
          <p:nvPr/>
        </p:nvSpPr>
        <p:spPr>
          <a:xfrm>
            <a:off x="3972208" y="1898793"/>
            <a:ext cx="35236" cy="4043"/>
          </a:xfrm>
          <a:custGeom>
            <a:avLst/>
            <a:gdLst/>
            <a:ahLst/>
            <a:cxnLst/>
            <a:rect l="l" t="t" r="r" b="b"/>
            <a:pathLst>
              <a:path w="77470" h="8889">
                <a:moveTo>
                  <a:pt x="77231" y="0"/>
                </a:moveTo>
                <a:lnTo>
                  <a:pt x="0" y="8533"/>
                </a:lnTo>
              </a:path>
            </a:pathLst>
          </a:custGeom>
          <a:ln w="23851">
            <a:solidFill>
              <a:srgbClr val="6D6E71"/>
            </a:solidFill>
          </a:ln>
        </p:spPr>
        <p:txBody>
          <a:bodyPr wrap="square" lIns="0" tIns="0" rIns="0" bIns="0" rtlCol="0"/>
          <a:lstStyle/>
          <a:p>
            <a:endParaRPr sz="637"/>
          </a:p>
        </p:txBody>
      </p:sp>
      <p:sp>
        <p:nvSpPr>
          <p:cNvPr id="191" name="bg object 191"/>
          <p:cNvSpPr/>
          <p:nvPr/>
        </p:nvSpPr>
        <p:spPr>
          <a:xfrm>
            <a:off x="5952238" y="1922162"/>
            <a:ext cx="168092" cy="70467"/>
          </a:xfrm>
          <a:custGeom>
            <a:avLst/>
            <a:gdLst/>
            <a:ahLst/>
            <a:cxnLst/>
            <a:rect l="l" t="t" r="r" b="b"/>
            <a:pathLst>
              <a:path w="369569" h="154939">
                <a:moveTo>
                  <a:pt x="0" y="154451"/>
                </a:moveTo>
                <a:lnTo>
                  <a:pt x="94546" y="34371"/>
                </a:lnTo>
                <a:lnTo>
                  <a:pt x="300529" y="0"/>
                </a:lnTo>
                <a:lnTo>
                  <a:pt x="369318" y="42949"/>
                </a:lnTo>
              </a:path>
            </a:pathLst>
          </a:custGeom>
          <a:ln w="23849">
            <a:solidFill>
              <a:srgbClr val="6D6E71"/>
            </a:solidFill>
          </a:ln>
        </p:spPr>
        <p:txBody>
          <a:bodyPr wrap="square" lIns="0" tIns="0" rIns="0" bIns="0" rtlCol="0"/>
          <a:lstStyle/>
          <a:p>
            <a:endParaRPr sz="637"/>
          </a:p>
        </p:txBody>
      </p:sp>
      <p:sp>
        <p:nvSpPr>
          <p:cNvPr id="192" name="bg object 192"/>
          <p:cNvSpPr/>
          <p:nvPr/>
        </p:nvSpPr>
        <p:spPr>
          <a:xfrm>
            <a:off x="8830589" y="1937762"/>
            <a:ext cx="156251" cy="175878"/>
          </a:xfrm>
          <a:custGeom>
            <a:avLst/>
            <a:gdLst/>
            <a:ahLst/>
            <a:cxnLst/>
            <a:rect l="l" t="t" r="r" b="b"/>
            <a:pathLst>
              <a:path w="343534" h="386714">
                <a:moveTo>
                  <a:pt x="42930" y="0"/>
                </a:moveTo>
                <a:lnTo>
                  <a:pt x="0" y="240252"/>
                </a:lnTo>
                <a:lnTo>
                  <a:pt x="214665" y="308845"/>
                </a:lnTo>
                <a:lnTo>
                  <a:pt x="343465" y="386115"/>
                </a:lnTo>
              </a:path>
            </a:pathLst>
          </a:custGeom>
          <a:ln w="23842">
            <a:solidFill>
              <a:srgbClr val="6D6E71"/>
            </a:solidFill>
          </a:ln>
        </p:spPr>
        <p:txBody>
          <a:bodyPr wrap="square" lIns="0" tIns="0" rIns="0" bIns="0" rtlCol="0"/>
          <a:lstStyle/>
          <a:p>
            <a:endParaRPr sz="637"/>
          </a:p>
        </p:txBody>
      </p:sp>
      <p:sp>
        <p:nvSpPr>
          <p:cNvPr id="193" name="bg object 193"/>
          <p:cNvSpPr/>
          <p:nvPr/>
        </p:nvSpPr>
        <p:spPr>
          <a:xfrm>
            <a:off x="8475216" y="2261641"/>
            <a:ext cx="129102" cy="58626"/>
          </a:xfrm>
          <a:custGeom>
            <a:avLst/>
            <a:gdLst/>
            <a:ahLst/>
            <a:cxnLst/>
            <a:rect l="l" t="t" r="r" b="b"/>
            <a:pathLst>
              <a:path w="283844" h="128904">
                <a:moveTo>
                  <a:pt x="0" y="94387"/>
                </a:moveTo>
                <a:lnTo>
                  <a:pt x="77279" y="128756"/>
                </a:lnTo>
                <a:lnTo>
                  <a:pt x="283310" y="94384"/>
                </a:lnTo>
                <a:lnTo>
                  <a:pt x="283309" y="0"/>
                </a:lnTo>
              </a:path>
            </a:pathLst>
          </a:custGeom>
          <a:ln w="23848">
            <a:solidFill>
              <a:srgbClr val="6D6E71"/>
            </a:solidFill>
          </a:ln>
        </p:spPr>
        <p:txBody>
          <a:bodyPr wrap="square" lIns="0" tIns="0" rIns="0" bIns="0" rtlCol="0"/>
          <a:lstStyle/>
          <a:p>
            <a:endParaRPr sz="637"/>
          </a:p>
        </p:txBody>
      </p:sp>
      <p:sp>
        <p:nvSpPr>
          <p:cNvPr id="194" name="bg object 194"/>
          <p:cNvSpPr/>
          <p:nvPr/>
        </p:nvSpPr>
        <p:spPr>
          <a:xfrm>
            <a:off x="8045604" y="1407023"/>
            <a:ext cx="261670" cy="554204"/>
          </a:xfrm>
          <a:custGeom>
            <a:avLst/>
            <a:gdLst/>
            <a:ahLst/>
            <a:cxnLst/>
            <a:rect l="l" t="t" r="r" b="b"/>
            <a:pathLst>
              <a:path w="575309" h="1218564">
                <a:moveTo>
                  <a:pt x="111591" y="1218426"/>
                </a:moveTo>
                <a:lnTo>
                  <a:pt x="120223" y="995382"/>
                </a:lnTo>
                <a:lnTo>
                  <a:pt x="223307" y="798079"/>
                </a:lnTo>
                <a:lnTo>
                  <a:pt x="429337" y="729338"/>
                </a:lnTo>
                <a:lnTo>
                  <a:pt x="369180" y="463345"/>
                </a:lnTo>
                <a:lnTo>
                  <a:pt x="137438" y="454863"/>
                </a:lnTo>
                <a:lnTo>
                  <a:pt x="68647" y="283207"/>
                </a:lnTo>
                <a:lnTo>
                  <a:pt x="25713" y="205984"/>
                </a:lnTo>
                <a:lnTo>
                  <a:pt x="0" y="42908"/>
                </a:lnTo>
                <a:lnTo>
                  <a:pt x="188905" y="85808"/>
                </a:lnTo>
                <a:lnTo>
                  <a:pt x="352003" y="51532"/>
                </a:lnTo>
                <a:lnTo>
                  <a:pt x="549543" y="94432"/>
                </a:lnTo>
                <a:lnTo>
                  <a:pt x="575254" y="0"/>
                </a:lnTo>
              </a:path>
            </a:pathLst>
          </a:custGeom>
          <a:ln w="23837">
            <a:solidFill>
              <a:srgbClr val="6D6E71"/>
            </a:solidFill>
          </a:ln>
        </p:spPr>
        <p:txBody>
          <a:bodyPr wrap="square" lIns="0" tIns="0" rIns="0" bIns="0" rtlCol="0"/>
          <a:lstStyle/>
          <a:p>
            <a:endParaRPr sz="637"/>
          </a:p>
        </p:txBody>
      </p:sp>
      <p:sp>
        <p:nvSpPr>
          <p:cNvPr id="195" name="bg object 195"/>
          <p:cNvSpPr/>
          <p:nvPr/>
        </p:nvSpPr>
        <p:spPr>
          <a:xfrm>
            <a:off x="422138" y="1758324"/>
            <a:ext cx="179934" cy="109455"/>
          </a:xfrm>
          <a:custGeom>
            <a:avLst/>
            <a:gdLst/>
            <a:ahLst/>
            <a:cxnLst/>
            <a:rect l="l" t="t" r="r" b="b"/>
            <a:pathLst>
              <a:path w="395605" h="240664">
                <a:moveTo>
                  <a:pt x="0" y="240350"/>
                </a:moveTo>
                <a:lnTo>
                  <a:pt x="103038" y="145869"/>
                </a:lnTo>
                <a:lnTo>
                  <a:pt x="283405" y="205978"/>
                </a:lnTo>
                <a:lnTo>
                  <a:pt x="343414" y="111640"/>
                </a:lnTo>
                <a:lnTo>
                  <a:pt x="394981" y="51529"/>
                </a:lnTo>
                <a:lnTo>
                  <a:pt x="317701" y="0"/>
                </a:lnTo>
              </a:path>
            </a:pathLst>
          </a:custGeom>
          <a:ln w="23847">
            <a:solidFill>
              <a:srgbClr val="6D6E71"/>
            </a:solidFill>
          </a:ln>
        </p:spPr>
        <p:txBody>
          <a:bodyPr wrap="square" lIns="0" tIns="0" rIns="0" bIns="0" rtlCol="0"/>
          <a:lstStyle/>
          <a:p>
            <a:endParaRPr sz="637"/>
          </a:p>
        </p:txBody>
      </p:sp>
      <p:sp>
        <p:nvSpPr>
          <p:cNvPr id="196" name="bg object 196"/>
          <p:cNvSpPr/>
          <p:nvPr/>
        </p:nvSpPr>
        <p:spPr>
          <a:xfrm>
            <a:off x="8533789" y="1504579"/>
            <a:ext cx="542402" cy="360709"/>
          </a:xfrm>
          <a:custGeom>
            <a:avLst/>
            <a:gdLst/>
            <a:ahLst/>
            <a:cxnLst/>
            <a:rect l="l" t="t" r="r" b="b"/>
            <a:pathLst>
              <a:path w="1192530" h="793114">
                <a:moveTo>
                  <a:pt x="1192529" y="793005"/>
                </a:moveTo>
                <a:lnTo>
                  <a:pt x="1184908" y="497701"/>
                </a:lnTo>
                <a:lnTo>
                  <a:pt x="910232" y="506284"/>
                </a:lnTo>
                <a:lnTo>
                  <a:pt x="807145" y="540607"/>
                </a:lnTo>
                <a:lnTo>
                  <a:pt x="807145" y="549188"/>
                </a:lnTo>
                <a:lnTo>
                  <a:pt x="386403" y="617884"/>
                </a:lnTo>
                <a:lnTo>
                  <a:pt x="223301" y="240347"/>
                </a:lnTo>
                <a:lnTo>
                  <a:pt x="60106" y="163029"/>
                </a:lnTo>
                <a:lnTo>
                  <a:pt x="0" y="94434"/>
                </a:lnTo>
                <a:lnTo>
                  <a:pt x="8633" y="25838"/>
                </a:lnTo>
                <a:lnTo>
                  <a:pt x="188904" y="0"/>
                </a:lnTo>
              </a:path>
            </a:pathLst>
          </a:custGeom>
          <a:ln w="23846">
            <a:solidFill>
              <a:srgbClr val="6D6E71"/>
            </a:solidFill>
          </a:ln>
        </p:spPr>
        <p:txBody>
          <a:bodyPr wrap="square" lIns="0" tIns="0" rIns="0" bIns="0" rtlCol="0"/>
          <a:lstStyle/>
          <a:p>
            <a:endParaRPr sz="637"/>
          </a:p>
        </p:txBody>
      </p:sp>
      <p:sp>
        <p:nvSpPr>
          <p:cNvPr id="197" name="bg object 197"/>
          <p:cNvSpPr/>
          <p:nvPr/>
        </p:nvSpPr>
        <p:spPr>
          <a:xfrm>
            <a:off x="3558250" y="1684164"/>
            <a:ext cx="468753" cy="195227"/>
          </a:xfrm>
          <a:custGeom>
            <a:avLst/>
            <a:gdLst/>
            <a:ahLst/>
            <a:cxnLst/>
            <a:rect l="l" t="t" r="r" b="b"/>
            <a:pathLst>
              <a:path w="1030604" h="429260">
                <a:moveTo>
                  <a:pt x="0" y="429028"/>
                </a:moveTo>
                <a:lnTo>
                  <a:pt x="403519" y="171610"/>
                </a:lnTo>
                <a:lnTo>
                  <a:pt x="618185" y="223138"/>
                </a:lnTo>
                <a:lnTo>
                  <a:pt x="592423" y="0"/>
                </a:lnTo>
                <a:lnTo>
                  <a:pt x="764107" y="25739"/>
                </a:lnTo>
                <a:lnTo>
                  <a:pt x="953062" y="163071"/>
                </a:lnTo>
                <a:lnTo>
                  <a:pt x="1030343" y="308938"/>
                </a:lnTo>
              </a:path>
            </a:pathLst>
          </a:custGeom>
          <a:ln w="23849">
            <a:solidFill>
              <a:srgbClr val="6D6E71"/>
            </a:solidFill>
          </a:ln>
        </p:spPr>
        <p:txBody>
          <a:bodyPr wrap="square" lIns="0" tIns="0" rIns="0" bIns="0" rtlCol="0"/>
          <a:lstStyle/>
          <a:p>
            <a:endParaRPr sz="637"/>
          </a:p>
        </p:txBody>
      </p:sp>
      <p:sp>
        <p:nvSpPr>
          <p:cNvPr id="198" name="bg object 198"/>
          <p:cNvSpPr/>
          <p:nvPr/>
        </p:nvSpPr>
        <p:spPr>
          <a:xfrm>
            <a:off x="7162974" y="1824633"/>
            <a:ext cx="203328" cy="82019"/>
          </a:xfrm>
          <a:custGeom>
            <a:avLst/>
            <a:gdLst/>
            <a:ahLst/>
            <a:cxnLst/>
            <a:rect l="l" t="t" r="r" b="b"/>
            <a:pathLst>
              <a:path w="447040" h="180339">
                <a:moveTo>
                  <a:pt x="403524" y="180185"/>
                </a:moveTo>
                <a:lnTo>
                  <a:pt x="446551" y="51430"/>
                </a:lnTo>
                <a:lnTo>
                  <a:pt x="291896" y="34271"/>
                </a:lnTo>
                <a:lnTo>
                  <a:pt x="77231" y="0"/>
                </a:lnTo>
                <a:lnTo>
                  <a:pt x="0" y="34274"/>
                </a:lnTo>
              </a:path>
            </a:pathLst>
          </a:custGeom>
          <a:ln w="23849">
            <a:solidFill>
              <a:srgbClr val="6D6E71"/>
            </a:solidFill>
          </a:ln>
        </p:spPr>
        <p:txBody>
          <a:bodyPr wrap="square" lIns="0" tIns="0" rIns="0" bIns="0" rtlCol="0"/>
          <a:lstStyle/>
          <a:p>
            <a:endParaRPr sz="637"/>
          </a:p>
        </p:txBody>
      </p:sp>
      <p:sp>
        <p:nvSpPr>
          <p:cNvPr id="199" name="bg object 199"/>
          <p:cNvSpPr/>
          <p:nvPr/>
        </p:nvSpPr>
        <p:spPr>
          <a:xfrm>
            <a:off x="6420937" y="2023642"/>
            <a:ext cx="4043" cy="66424"/>
          </a:xfrm>
          <a:custGeom>
            <a:avLst/>
            <a:gdLst/>
            <a:ahLst/>
            <a:cxnLst/>
            <a:rect l="l" t="t" r="r" b="b"/>
            <a:pathLst>
              <a:path w="8890" h="146050">
                <a:moveTo>
                  <a:pt x="8588" y="145867"/>
                </a:moveTo>
                <a:lnTo>
                  <a:pt x="0" y="0"/>
                </a:lnTo>
              </a:path>
            </a:pathLst>
          </a:custGeom>
          <a:ln w="23834">
            <a:solidFill>
              <a:srgbClr val="6D6E71"/>
            </a:solidFill>
          </a:ln>
        </p:spPr>
        <p:txBody>
          <a:bodyPr wrap="square" lIns="0" tIns="0" rIns="0" bIns="0" rtlCol="0"/>
          <a:lstStyle/>
          <a:p>
            <a:endParaRPr sz="637"/>
          </a:p>
        </p:txBody>
      </p:sp>
      <p:sp>
        <p:nvSpPr>
          <p:cNvPr id="200" name="bg object 200"/>
          <p:cNvSpPr/>
          <p:nvPr/>
        </p:nvSpPr>
        <p:spPr>
          <a:xfrm>
            <a:off x="7264513" y="1430467"/>
            <a:ext cx="464998" cy="456590"/>
          </a:xfrm>
          <a:custGeom>
            <a:avLst/>
            <a:gdLst/>
            <a:ahLst/>
            <a:cxnLst/>
            <a:rect l="l" t="t" r="r" b="b"/>
            <a:pathLst>
              <a:path w="1022350" h="1003935">
                <a:moveTo>
                  <a:pt x="558089" y="1003911"/>
                </a:moveTo>
                <a:lnTo>
                  <a:pt x="566673" y="797981"/>
                </a:lnTo>
                <a:lnTo>
                  <a:pt x="558084" y="566357"/>
                </a:lnTo>
                <a:lnTo>
                  <a:pt x="755573" y="368957"/>
                </a:lnTo>
                <a:lnTo>
                  <a:pt x="978775" y="205974"/>
                </a:lnTo>
                <a:lnTo>
                  <a:pt x="1021754" y="17156"/>
                </a:lnTo>
                <a:lnTo>
                  <a:pt x="669703" y="0"/>
                </a:lnTo>
                <a:lnTo>
                  <a:pt x="566664" y="51531"/>
                </a:lnTo>
                <a:lnTo>
                  <a:pt x="248960" y="42906"/>
                </a:lnTo>
                <a:lnTo>
                  <a:pt x="300531" y="360382"/>
                </a:lnTo>
                <a:lnTo>
                  <a:pt x="0" y="326016"/>
                </a:lnTo>
              </a:path>
            </a:pathLst>
          </a:custGeom>
          <a:ln w="23843">
            <a:solidFill>
              <a:srgbClr val="6D6E71"/>
            </a:solidFill>
          </a:ln>
        </p:spPr>
        <p:txBody>
          <a:bodyPr wrap="square" lIns="0" tIns="0" rIns="0" bIns="0" rtlCol="0"/>
          <a:lstStyle/>
          <a:p>
            <a:endParaRPr sz="637"/>
          </a:p>
        </p:txBody>
      </p:sp>
      <p:sp>
        <p:nvSpPr>
          <p:cNvPr id="201" name="bg object 201"/>
          <p:cNvSpPr/>
          <p:nvPr/>
        </p:nvSpPr>
        <p:spPr>
          <a:xfrm>
            <a:off x="6788023" y="1344623"/>
            <a:ext cx="378930" cy="562002"/>
          </a:xfrm>
          <a:custGeom>
            <a:avLst/>
            <a:gdLst/>
            <a:ahLst/>
            <a:cxnLst/>
            <a:rect l="l" t="t" r="r" b="b"/>
            <a:pathLst>
              <a:path w="833119" h="1235710">
                <a:moveTo>
                  <a:pt x="832959" y="1235620"/>
                </a:moveTo>
                <a:lnTo>
                  <a:pt x="824370" y="1089705"/>
                </a:lnTo>
                <a:lnTo>
                  <a:pt x="626828" y="823762"/>
                </a:lnTo>
                <a:lnTo>
                  <a:pt x="497979" y="677848"/>
                </a:lnTo>
                <a:lnTo>
                  <a:pt x="343467" y="574885"/>
                </a:lnTo>
                <a:lnTo>
                  <a:pt x="300534" y="600579"/>
                </a:lnTo>
                <a:lnTo>
                  <a:pt x="146021" y="411907"/>
                </a:lnTo>
                <a:lnTo>
                  <a:pt x="0" y="274574"/>
                </a:lnTo>
                <a:lnTo>
                  <a:pt x="34391" y="0"/>
                </a:lnTo>
                <a:lnTo>
                  <a:pt x="583886" y="60056"/>
                </a:lnTo>
              </a:path>
            </a:pathLst>
          </a:custGeom>
          <a:ln w="23839">
            <a:solidFill>
              <a:srgbClr val="6D6E71"/>
            </a:solidFill>
          </a:ln>
        </p:spPr>
        <p:txBody>
          <a:bodyPr wrap="square" lIns="0" tIns="0" rIns="0" bIns="0" rtlCol="0"/>
          <a:lstStyle/>
          <a:p>
            <a:endParaRPr sz="637"/>
          </a:p>
        </p:txBody>
      </p:sp>
      <p:sp>
        <p:nvSpPr>
          <p:cNvPr id="202" name="bg object 202"/>
          <p:cNvSpPr/>
          <p:nvPr/>
        </p:nvSpPr>
        <p:spPr>
          <a:xfrm>
            <a:off x="6088971" y="1922205"/>
            <a:ext cx="0" cy="113209"/>
          </a:xfrm>
          <a:custGeom>
            <a:avLst/>
            <a:gdLst/>
            <a:ahLst/>
            <a:cxnLst/>
            <a:rect l="l" t="t" r="r" b="b"/>
            <a:pathLst>
              <a:path h="248920">
                <a:moveTo>
                  <a:pt x="0" y="0"/>
                </a:moveTo>
                <a:lnTo>
                  <a:pt x="2" y="248784"/>
                </a:lnTo>
              </a:path>
            </a:pathLst>
          </a:custGeom>
          <a:ln w="23834">
            <a:solidFill>
              <a:srgbClr val="6D6E71"/>
            </a:solidFill>
          </a:ln>
        </p:spPr>
        <p:txBody>
          <a:bodyPr wrap="square" lIns="0" tIns="0" rIns="0" bIns="0" rtlCol="0"/>
          <a:lstStyle/>
          <a:p>
            <a:endParaRPr sz="637"/>
          </a:p>
        </p:txBody>
      </p:sp>
      <p:sp>
        <p:nvSpPr>
          <p:cNvPr id="203" name="bg object 203"/>
          <p:cNvSpPr/>
          <p:nvPr/>
        </p:nvSpPr>
        <p:spPr>
          <a:xfrm>
            <a:off x="8186207" y="1890942"/>
            <a:ext cx="7798" cy="78264"/>
          </a:xfrm>
          <a:custGeom>
            <a:avLst/>
            <a:gdLst/>
            <a:ahLst/>
            <a:cxnLst/>
            <a:rect l="l" t="t" r="r" b="b"/>
            <a:pathLst>
              <a:path w="17144" h="172085">
                <a:moveTo>
                  <a:pt x="17127" y="171560"/>
                </a:moveTo>
                <a:lnTo>
                  <a:pt x="0" y="0"/>
                </a:lnTo>
              </a:path>
            </a:pathLst>
          </a:custGeom>
          <a:ln w="23834">
            <a:solidFill>
              <a:srgbClr val="6D6E71"/>
            </a:solidFill>
          </a:ln>
        </p:spPr>
        <p:txBody>
          <a:bodyPr wrap="square" lIns="0" tIns="0" rIns="0" bIns="0" rtlCol="0"/>
          <a:lstStyle/>
          <a:p>
            <a:endParaRPr sz="637"/>
          </a:p>
        </p:txBody>
      </p:sp>
      <p:sp>
        <p:nvSpPr>
          <p:cNvPr id="204" name="bg object 204"/>
          <p:cNvSpPr/>
          <p:nvPr/>
        </p:nvSpPr>
        <p:spPr>
          <a:xfrm>
            <a:off x="8397085" y="2203106"/>
            <a:ext cx="140655" cy="132847"/>
          </a:xfrm>
          <a:custGeom>
            <a:avLst/>
            <a:gdLst/>
            <a:ahLst/>
            <a:cxnLst/>
            <a:rect l="l" t="t" r="r" b="b"/>
            <a:pathLst>
              <a:path w="309244" h="292100">
                <a:moveTo>
                  <a:pt x="309209" y="0"/>
                </a:moveTo>
                <a:lnTo>
                  <a:pt x="206123" y="42950"/>
                </a:lnTo>
                <a:lnTo>
                  <a:pt x="206124" y="171657"/>
                </a:lnTo>
                <a:lnTo>
                  <a:pt x="171778" y="223188"/>
                </a:lnTo>
                <a:lnTo>
                  <a:pt x="0" y="291785"/>
                </a:lnTo>
              </a:path>
            </a:pathLst>
          </a:custGeom>
          <a:ln w="23843">
            <a:solidFill>
              <a:srgbClr val="6D6E71"/>
            </a:solidFill>
          </a:ln>
        </p:spPr>
        <p:txBody>
          <a:bodyPr wrap="square" lIns="0" tIns="0" rIns="0" bIns="0" rtlCol="0"/>
          <a:lstStyle/>
          <a:p>
            <a:endParaRPr sz="637"/>
          </a:p>
        </p:txBody>
      </p:sp>
      <p:sp>
        <p:nvSpPr>
          <p:cNvPr id="205" name="bg object 205"/>
          <p:cNvSpPr/>
          <p:nvPr/>
        </p:nvSpPr>
        <p:spPr>
          <a:xfrm>
            <a:off x="6366254" y="977823"/>
            <a:ext cx="445358" cy="968052"/>
          </a:xfrm>
          <a:custGeom>
            <a:avLst/>
            <a:gdLst/>
            <a:ahLst/>
            <a:cxnLst/>
            <a:rect l="l" t="t" r="r" b="b"/>
            <a:pathLst>
              <a:path w="979169" h="2128520">
                <a:moveTo>
                  <a:pt x="704115" y="2127895"/>
                </a:moveTo>
                <a:lnTo>
                  <a:pt x="978884" y="1947750"/>
                </a:lnTo>
                <a:lnTo>
                  <a:pt x="850081" y="1587326"/>
                </a:lnTo>
                <a:lnTo>
                  <a:pt x="678346" y="1321287"/>
                </a:lnTo>
                <a:lnTo>
                  <a:pt x="497979" y="1295643"/>
                </a:lnTo>
                <a:lnTo>
                  <a:pt x="257601" y="1235535"/>
                </a:lnTo>
                <a:lnTo>
                  <a:pt x="352052" y="1063925"/>
                </a:lnTo>
                <a:lnTo>
                  <a:pt x="334877" y="866623"/>
                </a:lnTo>
                <a:lnTo>
                  <a:pt x="145972" y="952382"/>
                </a:lnTo>
                <a:lnTo>
                  <a:pt x="0" y="900949"/>
                </a:lnTo>
                <a:lnTo>
                  <a:pt x="17167" y="420397"/>
                </a:lnTo>
                <a:lnTo>
                  <a:pt x="223245" y="326057"/>
                </a:lnTo>
                <a:lnTo>
                  <a:pt x="369166" y="68595"/>
                </a:lnTo>
                <a:lnTo>
                  <a:pt x="343453" y="0"/>
                </a:lnTo>
              </a:path>
            </a:pathLst>
          </a:custGeom>
          <a:ln w="23837">
            <a:solidFill>
              <a:srgbClr val="6D6E71"/>
            </a:solidFill>
          </a:ln>
        </p:spPr>
        <p:txBody>
          <a:bodyPr wrap="square" lIns="0" tIns="0" rIns="0" bIns="0" rtlCol="0"/>
          <a:lstStyle/>
          <a:p>
            <a:endParaRPr sz="637"/>
          </a:p>
        </p:txBody>
      </p:sp>
      <p:sp>
        <p:nvSpPr>
          <p:cNvPr id="206" name="bg object 206"/>
          <p:cNvSpPr/>
          <p:nvPr/>
        </p:nvSpPr>
        <p:spPr>
          <a:xfrm>
            <a:off x="4667382" y="1785637"/>
            <a:ext cx="113505" cy="187430"/>
          </a:xfrm>
          <a:custGeom>
            <a:avLst/>
            <a:gdLst/>
            <a:ahLst/>
            <a:cxnLst/>
            <a:rect l="l" t="t" r="r" b="b"/>
            <a:pathLst>
              <a:path w="249554" h="412114">
                <a:moveTo>
                  <a:pt x="0" y="411863"/>
                </a:moveTo>
                <a:lnTo>
                  <a:pt x="25709" y="162983"/>
                </a:lnTo>
                <a:lnTo>
                  <a:pt x="171681" y="197350"/>
                </a:lnTo>
                <a:lnTo>
                  <a:pt x="249006" y="0"/>
                </a:lnTo>
              </a:path>
            </a:pathLst>
          </a:custGeom>
          <a:ln w="23839">
            <a:solidFill>
              <a:srgbClr val="6D6E71"/>
            </a:solidFill>
          </a:ln>
        </p:spPr>
        <p:txBody>
          <a:bodyPr wrap="square" lIns="0" tIns="0" rIns="0" bIns="0" rtlCol="0"/>
          <a:lstStyle/>
          <a:p>
            <a:endParaRPr sz="637"/>
          </a:p>
        </p:txBody>
      </p:sp>
      <p:sp>
        <p:nvSpPr>
          <p:cNvPr id="207" name="bg object 207"/>
          <p:cNvSpPr/>
          <p:nvPr/>
        </p:nvSpPr>
        <p:spPr>
          <a:xfrm>
            <a:off x="265892" y="1379839"/>
            <a:ext cx="492147" cy="690806"/>
          </a:xfrm>
          <a:custGeom>
            <a:avLst/>
            <a:gdLst/>
            <a:ahLst/>
            <a:cxnLst/>
            <a:rect l="l" t="t" r="r" b="b"/>
            <a:pathLst>
              <a:path w="1082039" h="1518920">
                <a:moveTo>
                  <a:pt x="1081881" y="1518725"/>
                </a:moveTo>
                <a:lnTo>
                  <a:pt x="1047581" y="1398552"/>
                </a:lnTo>
                <a:lnTo>
                  <a:pt x="935953" y="1209784"/>
                </a:lnTo>
                <a:lnTo>
                  <a:pt x="918778" y="1081030"/>
                </a:lnTo>
                <a:lnTo>
                  <a:pt x="901603" y="918050"/>
                </a:lnTo>
                <a:lnTo>
                  <a:pt x="738457" y="883825"/>
                </a:lnTo>
                <a:lnTo>
                  <a:pt x="790019" y="368999"/>
                </a:lnTo>
                <a:lnTo>
                  <a:pt x="669709" y="154489"/>
                </a:lnTo>
                <a:lnTo>
                  <a:pt x="515197" y="111589"/>
                </a:lnTo>
                <a:lnTo>
                  <a:pt x="163193" y="0"/>
                </a:lnTo>
                <a:lnTo>
                  <a:pt x="0" y="1"/>
                </a:lnTo>
              </a:path>
            </a:pathLst>
          </a:custGeom>
          <a:ln w="23840">
            <a:solidFill>
              <a:srgbClr val="6D6E71"/>
            </a:solidFill>
          </a:ln>
        </p:spPr>
        <p:txBody>
          <a:bodyPr wrap="square" lIns="0" tIns="0" rIns="0" bIns="0" rtlCol="0"/>
          <a:lstStyle/>
          <a:p>
            <a:endParaRPr sz="637"/>
          </a:p>
        </p:txBody>
      </p:sp>
      <p:sp>
        <p:nvSpPr>
          <p:cNvPr id="208" name="bg object 208"/>
          <p:cNvSpPr/>
          <p:nvPr/>
        </p:nvSpPr>
        <p:spPr>
          <a:xfrm>
            <a:off x="105966" y="1688129"/>
            <a:ext cx="66428" cy="116097"/>
          </a:xfrm>
          <a:custGeom>
            <a:avLst/>
            <a:gdLst/>
            <a:ahLst/>
            <a:cxnLst/>
            <a:rect l="l" t="t" r="r" b="b"/>
            <a:pathLst>
              <a:path w="146050" h="255270">
                <a:moveTo>
                  <a:pt x="0" y="255173"/>
                </a:moveTo>
                <a:lnTo>
                  <a:pt x="85488" y="94337"/>
                </a:lnTo>
                <a:lnTo>
                  <a:pt x="145497" y="0"/>
                </a:lnTo>
              </a:path>
            </a:pathLst>
          </a:custGeom>
          <a:ln w="23838">
            <a:solidFill>
              <a:srgbClr val="6D6E71"/>
            </a:solidFill>
          </a:ln>
        </p:spPr>
        <p:txBody>
          <a:bodyPr wrap="square" lIns="0" tIns="0" rIns="0" bIns="0" rtlCol="0"/>
          <a:lstStyle/>
          <a:p>
            <a:endParaRPr sz="637"/>
          </a:p>
        </p:txBody>
      </p:sp>
      <p:sp>
        <p:nvSpPr>
          <p:cNvPr id="209" name="bg object 209"/>
          <p:cNvSpPr/>
          <p:nvPr/>
        </p:nvSpPr>
        <p:spPr>
          <a:xfrm>
            <a:off x="7709696" y="1840259"/>
            <a:ext cx="11841" cy="62669"/>
          </a:xfrm>
          <a:custGeom>
            <a:avLst/>
            <a:gdLst/>
            <a:ahLst/>
            <a:cxnLst/>
            <a:rect l="l" t="t" r="r" b="b"/>
            <a:pathLst>
              <a:path w="26034" h="137795">
                <a:moveTo>
                  <a:pt x="0" y="137239"/>
                </a:moveTo>
                <a:lnTo>
                  <a:pt x="25805" y="0"/>
                </a:lnTo>
              </a:path>
            </a:pathLst>
          </a:custGeom>
          <a:ln w="23835">
            <a:solidFill>
              <a:srgbClr val="6D6E71"/>
            </a:solidFill>
          </a:ln>
        </p:spPr>
        <p:txBody>
          <a:bodyPr wrap="square" lIns="0" tIns="0" rIns="0" bIns="0" rtlCol="0"/>
          <a:lstStyle/>
          <a:p>
            <a:endParaRPr sz="637"/>
          </a:p>
        </p:txBody>
      </p:sp>
      <p:sp>
        <p:nvSpPr>
          <p:cNvPr id="210" name="bg object 210"/>
          <p:cNvSpPr/>
          <p:nvPr/>
        </p:nvSpPr>
        <p:spPr>
          <a:xfrm>
            <a:off x="4007336" y="1243186"/>
            <a:ext cx="621249" cy="769070"/>
          </a:xfrm>
          <a:custGeom>
            <a:avLst/>
            <a:gdLst/>
            <a:ahLst/>
            <a:cxnLst/>
            <a:rect l="l" t="t" r="r" b="b"/>
            <a:pathLst>
              <a:path w="1365884" h="1691004">
                <a:moveTo>
                  <a:pt x="42935" y="1690407"/>
                </a:moveTo>
                <a:lnTo>
                  <a:pt x="51569" y="1604603"/>
                </a:lnTo>
                <a:lnTo>
                  <a:pt x="0" y="1441623"/>
                </a:lnTo>
                <a:lnTo>
                  <a:pt x="42931" y="1278546"/>
                </a:lnTo>
                <a:lnTo>
                  <a:pt x="309164" y="1364348"/>
                </a:lnTo>
                <a:lnTo>
                  <a:pt x="283306" y="1089726"/>
                </a:lnTo>
                <a:lnTo>
                  <a:pt x="309158" y="840989"/>
                </a:lnTo>
                <a:lnTo>
                  <a:pt x="540948" y="815197"/>
                </a:lnTo>
                <a:lnTo>
                  <a:pt x="532357" y="403337"/>
                </a:lnTo>
                <a:lnTo>
                  <a:pt x="601002" y="411964"/>
                </a:lnTo>
                <a:lnTo>
                  <a:pt x="729850" y="497672"/>
                </a:lnTo>
                <a:lnTo>
                  <a:pt x="832890" y="523364"/>
                </a:lnTo>
                <a:lnTo>
                  <a:pt x="1021842" y="471927"/>
                </a:lnTo>
                <a:lnTo>
                  <a:pt x="1090486" y="360381"/>
                </a:lnTo>
                <a:lnTo>
                  <a:pt x="1313785" y="377587"/>
                </a:lnTo>
                <a:lnTo>
                  <a:pt x="1253676" y="128707"/>
                </a:lnTo>
                <a:lnTo>
                  <a:pt x="1365301" y="0"/>
                </a:lnTo>
              </a:path>
            </a:pathLst>
          </a:custGeom>
          <a:ln w="23841">
            <a:solidFill>
              <a:srgbClr val="6D6E71"/>
            </a:solidFill>
          </a:ln>
        </p:spPr>
        <p:txBody>
          <a:bodyPr wrap="square" lIns="0" tIns="0" rIns="0" bIns="0" rtlCol="0"/>
          <a:lstStyle/>
          <a:p>
            <a:endParaRPr sz="637"/>
          </a:p>
        </p:txBody>
      </p:sp>
      <p:sp>
        <p:nvSpPr>
          <p:cNvPr id="211" name="bg object 211"/>
          <p:cNvSpPr/>
          <p:nvPr/>
        </p:nvSpPr>
        <p:spPr>
          <a:xfrm>
            <a:off x="7053601" y="1887046"/>
            <a:ext cx="656196" cy="234215"/>
          </a:xfrm>
          <a:custGeom>
            <a:avLst/>
            <a:gdLst/>
            <a:ahLst/>
            <a:cxnLst/>
            <a:rect l="l" t="t" r="r" b="b"/>
            <a:pathLst>
              <a:path w="1442719" h="514985">
                <a:moveTo>
                  <a:pt x="0" y="326163"/>
                </a:moveTo>
                <a:lnTo>
                  <a:pt x="145973" y="437611"/>
                </a:lnTo>
                <a:lnTo>
                  <a:pt x="231887" y="437610"/>
                </a:lnTo>
                <a:lnTo>
                  <a:pt x="386399" y="514833"/>
                </a:lnTo>
                <a:lnTo>
                  <a:pt x="498119" y="454864"/>
                </a:lnTo>
                <a:lnTo>
                  <a:pt x="566765" y="471976"/>
                </a:lnTo>
                <a:lnTo>
                  <a:pt x="635458" y="514830"/>
                </a:lnTo>
                <a:lnTo>
                  <a:pt x="652630" y="437606"/>
                </a:lnTo>
                <a:lnTo>
                  <a:pt x="824313" y="257462"/>
                </a:lnTo>
                <a:lnTo>
                  <a:pt x="644039" y="42954"/>
                </a:lnTo>
                <a:lnTo>
                  <a:pt x="1021802" y="0"/>
                </a:lnTo>
                <a:lnTo>
                  <a:pt x="1339554" y="68735"/>
                </a:lnTo>
                <a:lnTo>
                  <a:pt x="1442593" y="34364"/>
                </a:lnTo>
                <a:lnTo>
                  <a:pt x="1433961" y="205973"/>
                </a:lnTo>
              </a:path>
            </a:pathLst>
          </a:custGeom>
          <a:ln w="23849">
            <a:solidFill>
              <a:srgbClr val="6D6E71"/>
            </a:solidFill>
          </a:ln>
        </p:spPr>
        <p:txBody>
          <a:bodyPr wrap="square" lIns="0" tIns="0" rIns="0" bIns="0" rtlCol="0"/>
          <a:lstStyle/>
          <a:p>
            <a:endParaRPr sz="637"/>
          </a:p>
        </p:txBody>
      </p:sp>
      <p:sp>
        <p:nvSpPr>
          <p:cNvPr id="212" name="bg object 212"/>
          <p:cNvSpPr/>
          <p:nvPr/>
        </p:nvSpPr>
        <p:spPr>
          <a:xfrm>
            <a:off x="4413526" y="1926105"/>
            <a:ext cx="19640" cy="23681"/>
          </a:xfrm>
          <a:custGeom>
            <a:avLst/>
            <a:gdLst/>
            <a:ahLst/>
            <a:cxnLst/>
            <a:rect l="l" t="t" r="r" b="b"/>
            <a:pathLst>
              <a:path w="43179" h="52070">
                <a:moveTo>
                  <a:pt x="0" y="51483"/>
                </a:moveTo>
                <a:lnTo>
                  <a:pt x="42932" y="0"/>
                </a:lnTo>
              </a:path>
            </a:pathLst>
          </a:custGeom>
          <a:ln w="23841">
            <a:solidFill>
              <a:srgbClr val="6D6E71"/>
            </a:solidFill>
          </a:ln>
        </p:spPr>
        <p:txBody>
          <a:bodyPr wrap="square" lIns="0" tIns="0" rIns="0" bIns="0" rtlCol="0"/>
          <a:lstStyle/>
          <a:p>
            <a:endParaRPr sz="637"/>
          </a:p>
        </p:txBody>
      </p:sp>
      <p:sp>
        <p:nvSpPr>
          <p:cNvPr id="213" name="bg object 213"/>
          <p:cNvSpPr/>
          <p:nvPr/>
        </p:nvSpPr>
        <p:spPr>
          <a:xfrm>
            <a:off x="5542164" y="2086090"/>
            <a:ext cx="97910" cy="50829"/>
          </a:xfrm>
          <a:custGeom>
            <a:avLst/>
            <a:gdLst/>
            <a:ahLst/>
            <a:cxnLst/>
            <a:rect l="l" t="t" r="r" b="b"/>
            <a:pathLst>
              <a:path w="215265" h="111760">
                <a:moveTo>
                  <a:pt x="214666" y="111590"/>
                </a:moveTo>
                <a:lnTo>
                  <a:pt x="163193" y="60061"/>
                </a:lnTo>
                <a:lnTo>
                  <a:pt x="0" y="0"/>
                </a:lnTo>
              </a:path>
            </a:pathLst>
          </a:custGeom>
          <a:ln w="23848">
            <a:solidFill>
              <a:srgbClr val="6D6E71"/>
            </a:solidFill>
          </a:ln>
        </p:spPr>
        <p:txBody>
          <a:bodyPr wrap="square" lIns="0" tIns="0" rIns="0" bIns="0" rtlCol="0"/>
          <a:lstStyle/>
          <a:p>
            <a:endParaRPr sz="637"/>
          </a:p>
        </p:txBody>
      </p:sp>
      <p:sp>
        <p:nvSpPr>
          <p:cNvPr id="214" name="bg object 214"/>
          <p:cNvSpPr/>
          <p:nvPr/>
        </p:nvSpPr>
        <p:spPr>
          <a:xfrm>
            <a:off x="6877858" y="2086072"/>
            <a:ext cx="281309" cy="277246"/>
          </a:xfrm>
          <a:custGeom>
            <a:avLst/>
            <a:gdLst/>
            <a:ahLst/>
            <a:cxnLst/>
            <a:rect l="l" t="t" r="r" b="b"/>
            <a:pathLst>
              <a:path w="618490" h="609600">
                <a:moveTo>
                  <a:pt x="618277" y="0"/>
                </a:moveTo>
                <a:lnTo>
                  <a:pt x="609696" y="497712"/>
                </a:lnTo>
                <a:lnTo>
                  <a:pt x="274771" y="531990"/>
                </a:lnTo>
                <a:lnTo>
                  <a:pt x="171732" y="609263"/>
                </a:lnTo>
                <a:lnTo>
                  <a:pt x="0" y="531993"/>
                </a:lnTo>
              </a:path>
            </a:pathLst>
          </a:custGeom>
          <a:ln w="23843">
            <a:solidFill>
              <a:srgbClr val="6D6E71"/>
            </a:solidFill>
          </a:ln>
        </p:spPr>
        <p:txBody>
          <a:bodyPr wrap="square" lIns="0" tIns="0" rIns="0" bIns="0" rtlCol="0"/>
          <a:lstStyle/>
          <a:p>
            <a:endParaRPr sz="637"/>
          </a:p>
        </p:txBody>
      </p:sp>
      <p:sp>
        <p:nvSpPr>
          <p:cNvPr id="215" name="bg object 215"/>
          <p:cNvSpPr/>
          <p:nvPr/>
        </p:nvSpPr>
        <p:spPr>
          <a:xfrm>
            <a:off x="2433435" y="1859805"/>
            <a:ext cx="304704" cy="304394"/>
          </a:xfrm>
          <a:custGeom>
            <a:avLst/>
            <a:gdLst/>
            <a:ahLst/>
            <a:cxnLst/>
            <a:rect l="l" t="t" r="r" b="b"/>
            <a:pathLst>
              <a:path w="669925" h="669289">
                <a:moveTo>
                  <a:pt x="0" y="669185"/>
                </a:moveTo>
                <a:lnTo>
                  <a:pt x="77326" y="609216"/>
                </a:lnTo>
                <a:lnTo>
                  <a:pt x="128795" y="394705"/>
                </a:lnTo>
                <a:lnTo>
                  <a:pt x="360634" y="403235"/>
                </a:lnTo>
                <a:lnTo>
                  <a:pt x="669750" y="300362"/>
                </a:lnTo>
                <a:lnTo>
                  <a:pt x="643987" y="0"/>
                </a:lnTo>
              </a:path>
            </a:pathLst>
          </a:custGeom>
          <a:ln w="23843">
            <a:solidFill>
              <a:srgbClr val="6D6E71"/>
            </a:solidFill>
          </a:ln>
        </p:spPr>
        <p:txBody>
          <a:bodyPr wrap="square" lIns="0" tIns="0" rIns="0" bIns="0" rtlCol="0"/>
          <a:lstStyle/>
          <a:p>
            <a:endParaRPr sz="637"/>
          </a:p>
        </p:txBody>
      </p:sp>
      <p:sp>
        <p:nvSpPr>
          <p:cNvPr id="216" name="bg object 216"/>
          <p:cNvSpPr/>
          <p:nvPr/>
        </p:nvSpPr>
        <p:spPr>
          <a:xfrm>
            <a:off x="4382284" y="1949519"/>
            <a:ext cx="285353" cy="113209"/>
          </a:xfrm>
          <a:custGeom>
            <a:avLst/>
            <a:gdLst/>
            <a:ahLst/>
            <a:cxnLst/>
            <a:rect l="l" t="t" r="r" b="b"/>
            <a:pathLst>
              <a:path w="627379" h="248920">
                <a:moveTo>
                  <a:pt x="626822" y="248876"/>
                </a:moveTo>
                <a:lnTo>
                  <a:pt x="626819" y="51526"/>
                </a:lnTo>
                <a:lnTo>
                  <a:pt x="369174" y="94383"/>
                </a:lnTo>
                <a:lnTo>
                  <a:pt x="283355" y="0"/>
                </a:lnTo>
                <a:lnTo>
                  <a:pt x="68690" y="2"/>
                </a:lnTo>
                <a:lnTo>
                  <a:pt x="0" y="240302"/>
                </a:lnTo>
              </a:path>
            </a:pathLst>
          </a:custGeom>
          <a:ln w="23849">
            <a:solidFill>
              <a:srgbClr val="6D6E71"/>
            </a:solidFill>
          </a:ln>
        </p:spPr>
        <p:txBody>
          <a:bodyPr wrap="square" lIns="0" tIns="0" rIns="0" bIns="0" rtlCol="0"/>
          <a:lstStyle/>
          <a:p>
            <a:endParaRPr sz="637"/>
          </a:p>
        </p:txBody>
      </p:sp>
      <p:sp>
        <p:nvSpPr>
          <p:cNvPr id="217" name="bg object 217"/>
          <p:cNvSpPr/>
          <p:nvPr/>
        </p:nvSpPr>
        <p:spPr>
          <a:xfrm>
            <a:off x="3058331" y="1976892"/>
            <a:ext cx="414166" cy="156240"/>
          </a:xfrm>
          <a:custGeom>
            <a:avLst/>
            <a:gdLst/>
            <a:ahLst/>
            <a:cxnLst/>
            <a:rect l="l" t="t" r="r" b="b"/>
            <a:pathLst>
              <a:path w="910590" h="343535">
                <a:moveTo>
                  <a:pt x="472213" y="145773"/>
                </a:moveTo>
                <a:lnTo>
                  <a:pt x="437818" y="85805"/>
                </a:lnTo>
                <a:lnTo>
                  <a:pt x="566616" y="0"/>
                </a:lnTo>
              </a:path>
              <a:path w="910590" h="343535">
                <a:moveTo>
                  <a:pt x="910227" y="291683"/>
                </a:moveTo>
                <a:lnTo>
                  <a:pt x="764206" y="274523"/>
                </a:lnTo>
                <a:lnTo>
                  <a:pt x="661167" y="274525"/>
                </a:lnTo>
                <a:lnTo>
                  <a:pt x="472213" y="145773"/>
                </a:lnTo>
                <a:lnTo>
                  <a:pt x="291942" y="137242"/>
                </a:lnTo>
                <a:lnTo>
                  <a:pt x="145923" y="231581"/>
                </a:lnTo>
                <a:lnTo>
                  <a:pt x="0" y="343223"/>
                </a:lnTo>
              </a:path>
            </a:pathLst>
          </a:custGeom>
          <a:ln w="23843">
            <a:solidFill>
              <a:srgbClr val="6D6E71"/>
            </a:solidFill>
          </a:ln>
        </p:spPr>
        <p:txBody>
          <a:bodyPr wrap="square" lIns="0" tIns="0" rIns="0" bIns="0" rtlCol="0"/>
          <a:lstStyle/>
          <a:p>
            <a:endParaRPr sz="637"/>
          </a:p>
        </p:txBody>
      </p:sp>
      <p:sp>
        <p:nvSpPr>
          <p:cNvPr id="218" name="bg object 218"/>
          <p:cNvSpPr/>
          <p:nvPr/>
        </p:nvSpPr>
        <p:spPr>
          <a:xfrm>
            <a:off x="6459994" y="2129005"/>
            <a:ext cx="74226" cy="54872"/>
          </a:xfrm>
          <a:custGeom>
            <a:avLst/>
            <a:gdLst/>
            <a:ahLst/>
            <a:cxnLst/>
            <a:rect l="l" t="t" r="r" b="b"/>
            <a:pathLst>
              <a:path w="163194" h="120650">
                <a:moveTo>
                  <a:pt x="163096" y="0"/>
                </a:moveTo>
                <a:lnTo>
                  <a:pt x="0" y="120127"/>
                </a:lnTo>
              </a:path>
            </a:pathLst>
          </a:custGeom>
          <a:ln w="23845">
            <a:solidFill>
              <a:srgbClr val="6D6E71"/>
            </a:solidFill>
          </a:ln>
        </p:spPr>
        <p:txBody>
          <a:bodyPr wrap="square" lIns="0" tIns="0" rIns="0" bIns="0" rtlCol="0"/>
          <a:lstStyle/>
          <a:p>
            <a:endParaRPr sz="637"/>
          </a:p>
        </p:txBody>
      </p:sp>
      <p:sp>
        <p:nvSpPr>
          <p:cNvPr id="219" name="bg object 219"/>
          <p:cNvSpPr/>
          <p:nvPr/>
        </p:nvSpPr>
        <p:spPr>
          <a:xfrm>
            <a:off x="2929429" y="2101751"/>
            <a:ext cx="129102" cy="47074"/>
          </a:xfrm>
          <a:custGeom>
            <a:avLst/>
            <a:gdLst/>
            <a:ahLst/>
            <a:cxnLst/>
            <a:rect l="l" t="t" r="r" b="b"/>
            <a:pathLst>
              <a:path w="283845" h="103504">
                <a:moveTo>
                  <a:pt x="266185" y="102962"/>
                </a:moveTo>
                <a:lnTo>
                  <a:pt x="283406" y="68592"/>
                </a:lnTo>
                <a:lnTo>
                  <a:pt x="0" y="0"/>
                </a:lnTo>
              </a:path>
            </a:pathLst>
          </a:custGeom>
          <a:ln w="23849">
            <a:solidFill>
              <a:srgbClr val="6D6E71"/>
            </a:solidFill>
          </a:ln>
        </p:spPr>
        <p:txBody>
          <a:bodyPr wrap="square" lIns="0" tIns="0" rIns="0" bIns="0" rtlCol="0"/>
          <a:lstStyle/>
          <a:p>
            <a:endParaRPr sz="637"/>
          </a:p>
        </p:txBody>
      </p:sp>
      <p:sp>
        <p:nvSpPr>
          <p:cNvPr id="220" name="bg object 220"/>
          <p:cNvSpPr/>
          <p:nvPr/>
        </p:nvSpPr>
        <p:spPr>
          <a:xfrm>
            <a:off x="8139302" y="2269473"/>
            <a:ext cx="78270" cy="97613"/>
          </a:xfrm>
          <a:custGeom>
            <a:avLst/>
            <a:gdLst/>
            <a:ahLst/>
            <a:cxnLst/>
            <a:rect l="l" t="t" r="r" b="b"/>
            <a:pathLst>
              <a:path w="172084" h="214629">
                <a:moveTo>
                  <a:pt x="171778" y="0"/>
                </a:moveTo>
                <a:lnTo>
                  <a:pt x="0" y="68597"/>
                </a:lnTo>
                <a:lnTo>
                  <a:pt x="17222" y="214607"/>
                </a:lnTo>
              </a:path>
            </a:pathLst>
          </a:custGeom>
          <a:ln w="23841">
            <a:solidFill>
              <a:srgbClr val="6D6E71"/>
            </a:solidFill>
          </a:ln>
        </p:spPr>
        <p:txBody>
          <a:bodyPr wrap="square" lIns="0" tIns="0" rIns="0" bIns="0" rtlCol="0"/>
          <a:lstStyle/>
          <a:p>
            <a:endParaRPr sz="637"/>
          </a:p>
        </p:txBody>
      </p:sp>
      <p:sp>
        <p:nvSpPr>
          <p:cNvPr id="221" name="bg object 221"/>
          <p:cNvSpPr/>
          <p:nvPr/>
        </p:nvSpPr>
        <p:spPr>
          <a:xfrm>
            <a:off x="344013" y="2390557"/>
            <a:ext cx="11841" cy="7798"/>
          </a:xfrm>
          <a:custGeom>
            <a:avLst/>
            <a:gdLst/>
            <a:ahLst/>
            <a:cxnLst/>
            <a:rect l="l" t="t" r="r" b="b"/>
            <a:pathLst>
              <a:path w="26034" h="17145">
                <a:moveTo>
                  <a:pt x="0" y="17065"/>
                </a:moveTo>
                <a:lnTo>
                  <a:pt x="25759" y="0"/>
                </a:lnTo>
              </a:path>
            </a:pathLst>
          </a:custGeom>
          <a:ln w="23846">
            <a:solidFill>
              <a:srgbClr val="6D6E71"/>
            </a:solidFill>
          </a:ln>
        </p:spPr>
        <p:txBody>
          <a:bodyPr wrap="square" lIns="0" tIns="0" rIns="0" bIns="0" rtlCol="0"/>
          <a:lstStyle/>
          <a:p>
            <a:endParaRPr sz="637"/>
          </a:p>
        </p:txBody>
      </p:sp>
      <p:sp>
        <p:nvSpPr>
          <p:cNvPr id="222" name="bg object 222"/>
          <p:cNvSpPr/>
          <p:nvPr/>
        </p:nvSpPr>
        <p:spPr>
          <a:xfrm>
            <a:off x="3679301" y="2175888"/>
            <a:ext cx="0" cy="50829"/>
          </a:xfrm>
          <a:custGeom>
            <a:avLst/>
            <a:gdLst/>
            <a:ahLst/>
            <a:cxnLst/>
            <a:rect l="l" t="t" r="r" b="b"/>
            <a:pathLst>
              <a:path h="111760">
                <a:moveTo>
                  <a:pt x="0" y="0"/>
                </a:moveTo>
                <a:lnTo>
                  <a:pt x="1" y="111497"/>
                </a:lnTo>
              </a:path>
            </a:pathLst>
          </a:custGeom>
          <a:ln w="23834">
            <a:solidFill>
              <a:srgbClr val="6D6E71"/>
            </a:solidFill>
          </a:ln>
        </p:spPr>
        <p:txBody>
          <a:bodyPr wrap="square" lIns="0" tIns="0" rIns="0" bIns="0" rtlCol="0"/>
          <a:lstStyle/>
          <a:p>
            <a:endParaRPr sz="637"/>
          </a:p>
        </p:txBody>
      </p:sp>
      <p:sp>
        <p:nvSpPr>
          <p:cNvPr id="223" name="bg object 223"/>
          <p:cNvSpPr/>
          <p:nvPr/>
        </p:nvSpPr>
        <p:spPr>
          <a:xfrm>
            <a:off x="8772030" y="1996296"/>
            <a:ext cx="218925" cy="351468"/>
          </a:xfrm>
          <a:custGeom>
            <a:avLst/>
            <a:gdLst/>
            <a:ahLst/>
            <a:cxnLst/>
            <a:rect l="l" t="t" r="r" b="b"/>
            <a:pathLst>
              <a:path w="481330" h="772795">
                <a:moveTo>
                  <a:pt x="137388" y="643536"/>
                </a:moveTo>
                <a:lnTo>
                  <a:pt x="248967" y="772241"/>
                </a:lnTo>
                <a:lnTo>
                  <a:pt x="360593" y="729337"/>
                </a:lnTo>
                <a:lnTo>
                  <a:pt x="437919" y="652160"/>
                </a:lnTo>
                <a:lnTo>
                  <a:pt x="472213" y="257413"/>
                </a:lnTo>
                <a:lnTo>
                  <a:pt x="480797" y="0"/>
                </a:lnTo>
              </a:path>
              <a:path w="481330" h="772795">
                <a:moveTo>
                  <a:pt x="0" y="411866"/>
                </a:moveTo>
                <a:lnTo>
                  <a:pt x="137388" y="643631"/>
                </a:lnTo>
              </a:path>
            </a:pathLst>
          </a:custGeom>
          <a:ln w="23843">
            <a:solidFill>
              <a:srgbClr val="6D6E71"/>
            </a:solidFill>
          </a:ln>
        </p:spPr>
        <p:txBody>
          <a:bodyPr wrap="square" lIns="0" tIns="0" rIns="0" bIns="0" rtlCol="0"/>
          <a:lstStyle/>
          <a:p>
            <a:endParaRPr sz="637"/>
          </a:p>
        </p:txBody>
      </p:sp>
      <p:sp>
        <p:nvSpPr>
          <p:cNvPr id="224" name="bg object 224"/>
          <p:cNvSpPr/>
          <p:nvPr/>
        </p:nvSpPr>
        <p:spPr>
          <a:xfrm>
            <a:off x="5241489" y="1933897"/>
            <a:ext cx="343983" cy="370817"/>
          </a:xfrm>
          <a:custGeom>
            <a:avLst/>
            <a:gdLst/>
            <a:ahLst/>
            <a:cxnLst/>
            <a:rect l="l" t="t" r="r" b="b"/>
            <a:pathLst>
              <a:path w="756284" h="815339">
                <a:moveTo>
                  <a:pt x="0" y="815197"/>
                </a:moveTo>
                <a:lnTo>
                  <a:pt x="42930" y="557736"/>
                </a:lnTo>
                <a:lnTo>
                  <a:pt x="60101" y="411868"/>
                </a:lnTo>
                <a:lnTo>
                  <a:pt x="257593" y="429027"/>
                </a:lnTo>
                <a:lnTo>
                  <a:pt x="661162" y="334637"/>
                </a:lnTo>
                <a:lnTo>
                  <a:pt x="755659" y="0"/>
                </a:lnTo>
                <a:lnTo>
                  <a:pt x="446494" y="68694"/>
                </a:lnTo>
              </a:path>
            </a:pathLst>
          </a:custGeom>
          <a:ln w="23842">
            <a:solidFill>
              <a:srgbClr val="6D6E71"/>
            </a:solidFill>
          </a:ln>
        </p:spPr>
        <p:txBody>
          <a:bodyPr wrap="square" lIns="0" tIns="0" rIns="0" bIns="0" rtlCol="0"/>
          <a:lstStyle/>
          <a:p>
            <a:endParaRPr sz="637"/>
          </a:p>
        </p:txBody>
      </p:sp>
      <p:sp>
        <p:nvSpPr>
          <p:cNvPr id="225" name="bg object 225"/>
          <p:cNvSpPr/>
          <p:nvPr/>
        </p:nvSpPr>
        <p:spPr>
          <a:xfrm>
            <a:off x="8658775" y="2347534"/>
            <a:ext cx="226723" cy="398253"/>
          </a:xfrm>
          <a:custGeom>
            <a:avLst/>
            <a:gdLst/>
            <a:ahLst/>
            <a:cxnLst/>
            <a:rect l="l" t="t" r="r" b="b"/>
            <a:pathLst>
              <a:path w="498475" h="875664">
                <a:moveTo>
                  <a:pt x="497971" y="0"/>
                </a:moveTo>
                <a:lnTo>
                  <a:pt x="429329" y="283107"/>
                </a:lnTo>
                <a:lnTo>
                  <a:pt x="317703" y="300364"/>
                </a:lnTo>
                <a:lnTo>
                  <a:pt x="0" y="377496"/>
                </a:lnTo>
                <a:lnTo>
                  <a:pt x="103041" y="592006"/>
                </a:lnTo>
                <a:lnTo>
                  <a:pt x="223302" y="609213"/>
                </a:lnTo>
                <a:lnTo>
                  <a:pt x="188958" y="875207"/>
                </a:lnTo>
              </a:path>
            </a:pathLst>
          </a:custGeom>
          <a:ln w="23838">
            <a:solidFill>
              <a:srgbClr val="6D6E71"/>
            </a:solidFill>
          </a:ln>
        </p:spPr>
        <p:txBody>
          <a:bodyPr wrap="square" lIns="0" tIns="0" rIns="0" bIns="0" rtlCol="0"/>
          <a:lstStyle/>
          <a:p>
            <a:endParaRPr sz="637"/>
          </a:p>
        </p:txBody>
      </p:sp>
      <p:sp>
        <p:nvSpPr>
          <p:cNvPr id="226" name="bg object 226"/>
          <p:cNvSpPr/>
          <p:nvPr/>
        </p:nvSpPr>
        <p:spPr>
          <a:xfrm>
            <a:off x="7772252" y="2203115"/>
            <a:ext cx="39279" cy="62669"/>
          </a:xfrm>
          <a:custGeom>
            <a:avLst/>
            <a:gdLst/>
            <a:ahLst/>
            <a:cxnLst/>
            <a:rect l="l" t="t" r="r" b="b"/>
            <a:pathLst>
              <a:path w="86359" h="137795">
                <a:moveTo>
                  <a:pt x="0" y="0"/>
                </a:moveTo>
                <a:lnTo>
                  <a:pt x="85772" y="137381"/>
                </a:lnTo>
              </a:path>
            </a:pathLst>
          </a:custGeom>
          <a:ln w="23839">
            <a:solidFill>
              <a:srgbClr val="6D6E71"/>
            </a:solidFill>
          </a:ln>
        </p:spPr>
        <p:txBody>
          <a:bodyPr wrap="square" lIns="0" tIns="0" rIns="0" bIns="0" rtlCol="0"/>
          <a:lstStyle/>
          <a:p>
            <a:endParaRPr sz="637"/>
          </a:p>
        </p:txBody>
      </p:sp>
      <p:sp>
        <p:nvSpPr>
          <p:cNvPr id="227" name="bg object 227"/>
          <p:cNvSpPr/>
          <p:nvPr/>
        </p:nvSpPr>
        <p:spPr>
          <a:xfrm>
            <a:off x="5639845" y="2074424"/>
            <a:ext cx="183689" cy="339627"/>
          </a:xfrm>
          <a:custGeom>
            <a:avLst/>
            <a:gdLst/>
            <a:ahLst/>
            <a:cxnLst/>
            <a:rect l="l" t="t" r="r" b="b"/>
            <a:pathLst>
              <a:path w="403859" h="746760">
                <a:moveTo>
                  <a:pt x="403623" y="660595"/>
                </a:moveTo>
                <a:lnTo>
                  <a:pt x="171786" y="746402"/>
                </a:lnTo>
                <a:lnTo>
                  <a:pt x="180369" y="446087"/>
                </a:lnTo>
                <a:lnTo>
                  <a:pt x="128802" y="446087"/>
                </a:lnTo>
                <a:lnTo>
                  <a:pt x="0" y="137241"/>
                </a:lnTo>
                <a:lnTo>
                  <a:pt x="206124" y="0"/>
                </a:lnTo>
              </a:path>
            </a:pathLst>
          </a:custGeom>
          <a:ln w="23838">
            <a:solidFill>
              <a:srgbClr val="6D6E71"/>
            </a:solidFill>
          </a:ln>
        </p:spPr>
        <p:txBody>
          <a:bodyPr wrap="square" lIns="0" tIns="0" rIns="0" bIns="0" rtlCol="0"/>
          <a:lstStyle/>
          <a:p>
            <a:endParaRPr sz="637"/>
          </a:p>
        </p:txBody>
      </p:sp>
      <p:sp>
        <p:nvSpPr>
          <p:cNvPr id="228" name="bg object 228"/>
          <p:cNvSpPr/>
          <p:nvPr/>
        </p:nvSpPr>
        <p:spPr>
          <a:xfrm>
            <a:off x="3999551" y="2250004"/>
            <a:ext cx="293151" cy="183676"/>
          </a:xfrm>
          <a:custGeom>
            <a:avLst/>
            <a:gdLst/>
            <a:ahLst/>
            <a:cxnLst/>
            <a:rect l="l" t="t" r="r" b="b"/>
            <a:pathLst>
              <a:path w="644525" h="403860">
                <a:moveTo>
                  <a:pt x="626819" y="0"/>
                </a:moveTo>
                <a:lnTo>
                  <a:pt x="643993" y="68643"/>
                </a:lnTo>
                <a:lnTo>
                  <a:pt x="446551" y="274575"/>
                </a:lnTo>
                <a:lnTo>
                  <a:pt x="429332" y="386121"/>
                </a:lnTo>
                <a:lnTo>
                  <a:pt x="34396" y="403286"/>
                </a:lnTo>
                <a:lnTo>
                  <a:pt x="0" y="197356"/>
                </a:lnTo>
              </a:path>
            </a:pathLst>
          </a:custGeom>
          <a:ln w="23846">
            <a:solidFill>
              <a:srgbClr val="6D6E71"/>
            </a:solidFill>
          </a:ln>
        </p:spPr>
        <p:txBody>
          <a:bodyPr wrap="square" lIns="0" tIns="0" rIns="0" bIns="0" rtlCol="0"/>
          <a:lstStyle/>
          <a:p>
            <a:endParaRPr sz="637"/>
          </a:p>
        </p:txBody>
      </p:sp>
      <p:sp>
        <p:nvSpPr>
          <p:cNvPr id="229" name="bg object 229"/>
          <p:cNvSpPr/>
          <p:nvPr/>
        </p:nvSpPr>
        <p:spPr>
          <a:xfrm>
            <a:off x="7619939" y="2156332"/>
            <a:ext cx="58630" cy="97613"/>
          </a:xfrm>
          <a:custGeom>
            <a:avLst/>
            <a:gdLst/>
            <a:ahLst/>
            <a:cxnLst/>
            <a:rect l="l" t="t" r="r" b="b"/>
            <a:pathLst>
              <a:path w="128905" h="214629">
                <a:moveTo>
                  <a:pt x="128801" y="214509"/>
                </a:moveTo>
                <a:lnTo>
                  <a:pt x="0" y="0"/>
                </a:lnTo>
              </a:path>
            </a:pathLst>
          </a:custGeom>
          <a:ln w="23839">
            <a:solidFill>
              <a:srgbClr val="6D6E71"/>
            </a:solidFill>
          </a:ln>
        </p:spPr>
        <p:txBody>
          <a:bodyPr wrap="square" lIns="0" tIns="0" rIns="0" bIns="0" rtlCol="0"/>
          <a:lstStyle/>
          <a:p>
            <a:endParaRPr sz="637"/>
          </a:p>
        </p:txBody>
      </p:sp>
      <p:sp>
        <p:nvSpPr>
          <p:cNvPr id="230" name="bg object 230"/>
          <p:cNvSpPr/>
          <p:nvPr/>
        </p:nvSpPr>
        <p:spPr>
          <a:xfrm>
            <a:off x="4518978" y="1805144"/>
            <a:ext cx="734466" cy="718242"/>
          </a:xfrm>
          <a:custGeom>
            <a:avLst/>
            <a:gdLst/>
            <a:ahLst/>
            <a:cxnLst/>
            <a:rect l="l" t="t" r="r" b="b"/>
            <a:pathLst>
              <a:path w="1614804" h="1579245">
                <a:moveTo>
                  <a:pt x="0" y="1072572"/>
                </a:moveTo>
                <a:lnTo>
                  <a:pt x="120213" y="1166907"/>
                </a:lnTo>
                <a:lnTo>
                  <a:pt x="317704" y="1106842"/>
                </a:lnTo>
                <a:lnTo>
                  <a:pt x="326289" y="960975"/>
                </a:lnTo>
                <a:lnTo>
                  <a:pt x="455086" y="755091"/>
                </a:lnTo>
                <a:lnTo>
                  <a:pt x="523729" y="609175"/>
                </a:lnTo>
                <a:lnTo>
                  <a:pt x="326285" y="566322"/>
                </a:lnTo>
                <a:lnTo>
                  <a:pt x="163188" y="643548"/>
                </a:lnTo>
              </a:path>
              <a:path w="1614804" h="1579245">
                <a:moveTo>
                  <a:pt x="317704" y="1106842"/>
                </a:moveTo>
                <a:lnTo>
                  <a:pt x="300534" y="1389996"/>
                </a:lnTo>
                <a:lnTo>
                  <a:pt x="412161" y="1518654"/>
                </a:lnTo>
                <a:lnTo>
                  <a:pt x="704154" y="1578761"/>
                </a:lnTo>
                <a:lnTo>
                  <a:pt x="807097" y="1492956"/>
                </a:lnTo>
                <a:lnTo>
                  <a:pt x="841488" y="1192640"/>
                </a:lnTo>
                <a:lnTo>
                  <a:pt x="910133" y="1149737"/>
                </a:lnTo>
                <a:lnTo>
                  <a:pt x="1073324" y="978127"/>
                </a:lnTo>
                <a:lnTo>
                  <a:pt x="970283" y="866630"/>
                </a:lnTo>
                <a:lnTo>
                  <a:pt x="841484" y="823682"/>
                </a:lnTo>
                <a:lnTo>
                  <a:pt x="858654" y="549108"/>
                </a:lnTo>
                <a:lnTo>
                  <a:pt x="1064685" y="540573"/>
                </a:lnTo>
                <a:lnTo>
                  <a:pt x="1150548" y="351802"/>
                </a:lnTo>
                <a:lnTo>
                  <a:pt x="1476886" y="265947"/>
                </a:lnTo>
                <a:lnTo>
                  <a:pt x="1391018" y="111548"/>
                </a:lnTo>
                <a:lnTo>
                  <a:pt x="1562798" y="77176"/>
                </a:lnTo>
                <a:lnTo>
                  <a:pt x="1614269" y="0"/>
                </a:lnTo>
              </a:path>
            </a:pathLst>
          </a:custGeom>
          <a:ln w="23843">
            <a:solidFill>
              <a:srgbClr val="6D6E71"/>
            </a:solidFill>
          </a:ln>
        </p:spPr>
        <p:txBody>
          <a:bodyPr wrap="square" lIns="0" tIns="0" rIns="0" bIns="0" rtlCol="0"/>
          <a:lstStyle/>
          <a:p>
            <a:endParaRPr sz="637"/>
          </a:p>
        </p:txBody>
      </p:sp>
      <p:sp>
        <p:nvSpPr>
          <p:cNvPr id="231" name="bg object 231"/>
          <p:cNvSpPr/>
          <p:nvPr/>
        </p:nvSpPr>
        <p:spPr>
          <a:xfrm>
            <a:off x="707243" y="2363236"/>
            <a:ext cx="230477" cy="43031"/>
          </a:xfrm>
          <a:custGeom>
            <a:avLst/>
            <a:gdLst/>
            <a:ahLst/>
            <a:cxnLst/>
            <a:rect l="l" t="t" r="r" b="b"/>
            <a:pathLst>
              <a:path w="506730" h="94614">
                <a:moveTo>
                  <a:pt x="506562" y="94332"/>
                </a:moveTo>
                <a:lnTo>
                  <a:pt x="249011" y="94335"/>
                </a:lnTo>
                <a:lnTo>
                  <a:pt x="102990" y="0"/>
                </a:lnTo>
                <a:lnTo>
                  <a:pt x="0" y="77129"/>
                </a:lnTo>
              </a:path>
            </a:pathLst>
          </a:custGeom>
          <a:ln w="23851">
            <a:solidFill>
              <a:srgbClr val="6D6E71"/>
            </a:solidFill>
          </a:ln>
        </p:spPr>
        <p:txBody>
          <a:bodyPr wrap="square" lIns="0" tIns="0" rIns="0" bIns="0" rtlCol="0"/>
          <a:lstStyle/>
          <a:p>
            <a:endParaRPr sz="637"/>
          </a:p>
        </p:txBody>
      </p:sp>
      <p:sp>
        <p:nvSpPr>
          <p:cNvPr id="232" name="bg object 232"/>
          <p:cNvSpPr/>
          <p:nvPr/>
        </p:nvSpPr>
        <p:spPr>
          <a:xfrm>
            <a:off x="105966" y="2222733"/>
            <a:ext cx="214881" cy="86928"/>
          </a:xfrm>
          <a:custGeom>
            <a:avLst/>
            <a:gdLst/>
            <a:ahLst/>
            <a:cxnLst/>
            <a:rect l="l" t="t" r="r" b="b"/>
            <a:pathLst>
              <a:path w="472440" h="191135">
                <a:moveTo>
                  <a:pt x="0" y="191128"/>
                </a:moveTo>
                <a:lnTo>
                  <a:pt x="154193" y="77275"/>
                </a:lnTo>
                <a:lnTo>
                  <a:pt x="471897" y="0"/>
                </a:lnTo>
              </a:path>
            </a:pathLst>
          </a:custGeom>
          <a:ln w="23849">
            <a:solidFill>
              <a:srgbClr val="6D6E71"/>
            </a:solidFill>
          </a:ln>
        </p:spPr>
        <p:txBody>
          <a:bodyPr wrap="square" lIns="0" tIns="0" rIns="0" bIns="0" rtlCol="0"/>
          <a:lstStyle/>
          <a:p>
            <a:endParaRPr sz="637"/>
          </a:p>
        </p:txBody>
      </p:sp>
      <p:sp>
        <p:nvSpPr>
          <p:cNvPr id="233" name="bg object 233"/>
          <p:cNvSpPr/>
          <p:nvPr/>
        </p:nvSpPr>
        <p:spPr>
          <a:xfrm>
            <a:off x="6881789" y="2585602"/>
            <a:ext cx="50832" cy="93859"/>
          </a:xfrm>
          <a:custGeom>
            <a:avLst/>
            <a:gdLst/>
            <a:ahLst/>
            <a:cxnLst/>
            <a:rect l="l" t="t" r="r" b="b"/>
            <a:pathLst>
              <a:path w="111759" h="206375">
                <a:moveTo>
                  <a:pt x="0" y="0"/>
                </a:moveTo>
                <a:lnTo>
                  <a:pt x="111580" y="205881"/>
                </a:lnTo>
              </a:path>
            </a:pathLst>
          </a:custGeom>
          <a:ln w="23838">
            <a:solidFill>
              <a:srgbClr val="6D6E71"/>
            </a:solidFill>
          </a:ln>
        </p:spPr>
        <p:txBody>
          <a:bodyPr wrap="square" lIns="0" tIns="0" rIns="0" bIns="0" rtlCol="0"/>
          <a:lstStyle/>
          <a:p>
            <a:endParaRPr sz="637"/>
          </a:p>
        </p:txBody>
      </p:sp>
      <p:sp>
        <p:nvSpPr>
          <p:cNvPr id="234" name="bg object 234"/>
          <p:cNvSpPr/>
          <p:nvPr/>
        </p:nvSpPr>
        <p:spPr>
          <a:xfrm>
            <a:off x="3538708" y="2511473"/>
            <a:ext cx="222679" cy="164038"/>
          </a:xfrm>
          <a:custGeom>
            <a:avLst/>
            <a:gdLst/>
            <a:ahLst/>
            <a:cxnLst/>
            <a:rect l="l" t="t" r="r" b="b"/>
            <a:pathLst>
              <a:path w="489584" h="360679">
                <a:moveTo>
                  <a:pt x="489392" y="360372"/>
                </a:moveTo>
                <a:lnTo>
                  <a:pt x="352053" y="283150"/>
                </a:lnTo>
                <a:lnTo>
                  <a:pt x="188858" y="68688"/>
                </a:lnTo>
                <a:lnTo>
                  <a:pt x="0" y="0"/>
                </a:lnTo>
              </a:path>
            </a:pathLst>
          </a:custGeom>
          <a:ln w="23845">
            <a:solidFill>
              <a:srgbClr val="6D6E71"/>
            </a:solidFill>
          </a:ln>
        </p:spPr>
        <p:txBody>
          <a:bodyPr wrap="square" lIns="0" tIns="0" rIns="0" bIns="0" rtlCol="0"/>
          <a:lstStyle/>
          <a:p>
            <a:endParaRPr sz="637"/>
          </a:p>
        </p:txBody>
      </p:sp>
      <p:sp>
        <p:nvSpPr>
          <p:cNvPr id="235" name="bg object 235"/>
          <p:cNvSpPr/>
          <p:nvPr/>
        </p:nvSpPr>
        <p:spPr>
          <a:xfrm>
            <a:off x="2468606" y="2136878"/>
            <a:ext cx="429762" cy="210823"/>
          </a:xfrm>
          <a:custGeom>
            <a:avLst/>
            <a:gdLst/>
            <a:ahLst/>
            <a:cxnLst/>
            <a:rect l="l" t="t" r="r" b="b"/>
            <a:pathLst>
              <a:path w="944879" h="463550">
                <a:moveTo>
                  <a:pt x="944531" y="463284"/>
                </a:moveTo>
                <a:lnTo>
                  <a:pt x="824270" y="377481"/>
                </a:lnTo>
                <a:lnTo>
                  <a:pt x="686932" y="386111"/>
                </a:lnTo>
                <a:lnTo>
                  <a:pt x="472266" y="317422"/>
                </a:lnTo>
                <a:lnTo>
                  <a:pt x="360639" y="214506"/>
                </a:lnTo>
                <a:lnTo>
                  <a:pt x="386351" y="145767"/>
                </a:lnTo>
                <a:lnTo>
                  <a:pt x="188905" y="25643"/>
                </a:lnTo>
                <a:lnTo>
                  <a:pt x="0" y="0"/>
                </a:lnTo>
              </a:path>
            </a:pathLst>
          </a:custGeom>
          <a:ln w="23848">
            <a:solidFill>
              <a:srgbClr val="6D6E71"/>
            </a:solidFill>
          </a:ln>
        </p:spPr>
        <p:txBody>
          <a:bodyPr wrap="square" lIns="0" tIns="0" rIns="0" bIns="0" rtlCol="0"/>
          <a:lstStyle/>
          <a:p>
            <a:endParaRPr sz="637"/>
          </a:p>
        </p:txBody>
      </p:sp>
      <p:sp>
        <p:nvSpPr>
          <p:cNvPr id="236" name="bg object 236"/>
          <p:cNvSpPr/>
          <p:nvPr/>
        </p:nvSpPr>
        <p:spPr>
          <a:xfrm>
            <a:off x="3308284" y="2355402"/>
            <a:ext cx="11841" cy="93859"/>
          </a:xfrm>
          <a:custGeom>
            <a:avLst/>
            <a:gdLst/>
            <a:ahLst/>
            <a:cxnLst/>
            <a:rect l="l" t="t" r="r" b="b"/>
            <a:pathLst>
              <a:path w="26034" h="206375">
                <a:moveTo>
                  <a:pt x="0" y="0"/>
                </a:moveTo>
                <a:lnTo>
                  <a:pt x="25713" y="120125"/>
                </a:lnTo>
                <a:lnTo>
                  <a:pt x="17175" y="205930"/>
                </a:lnTo>
              </a:path>
            </a:pathLst>
          </a:custGeom>
          <a:ln w="23834">
            <a:solidFill>
              <a:srgbClr val="6D6E71"/>
            </a:solidFill>
          </a:ln>
        </p:spPr>
        <p:txBody>
          <a:bodyPr wrap="square" lIns="0" tIns="0" rIns="0" bIns="0" rtlCol="0"/>
          <a:lstStyle/>
          <a:p>
            <a:endParaRPr sz="637"/>
          </a:p>
        </p:txBody>
      </p:sp>
      <p:sp>
        <p:nvSpPr>
          <p:cNvPr id="237" name="bg object 237"/>
          <p:cNvSpPr/>
          <p:nvPr/>
        </p:nvSpPr>
        <p:spPr>
          <a:xfrm>
            <a:off x="8924351" y="2850941"/>
            <a:ext cx="43034" cy="19638"/>
          </a:xfrm>
          <a:custGeom>
            <a:avLst/>
            <a:gdLst/>
            <a:ahLst/>
            <a:cxnLst/>
            <a:rect l="l" t="t" r="r" b="b"/>
            <a:pathLst>
              <a:path w="94615" h="43179">
                <a:moveTo>
                  <a:pt x="94452" y="0"/>
                </a:moveTo>
                <a:lnTo>
                  <a:pt x="0" y="42855"/>
                </a:lnTo>
              </a:path>
            </a:pathLst>
          </a:custGeom>
          <a:ln w="23848">
            <a:solidFill>
              <a:srgbClr val="6D6E71"/>
            </a:solidFill>
          </a:ln>
        </p:spPr>
        <p:txBody>
          <a:bodyPr wrap="square" lIns="0" tIns="0" rIns="0" bIns="0" rtlCol="0"/>
          <a:lstStyle/>
          <a:p>
            <a:endParaRPr sz="637"/>
          </a:p>
        </p:txBody>
      </p:sp>
      <p:sp>
        <p:nvSpPr>
          <p:cNvPr id="238" name="bg object 238"/>
          <p:cNvSpPr/>
          <p:nvPr/>
        </p:nvSpPr>
        <p:spPr>
          <a:xfrm>
            <a:off x="527589" y="2125171"/>
            <a:ext cx="62674" cy="171835"/>
          </a:xfrm>
          <a:custGeom>
            <a:avLst/>
            <a:gdLst/>
            <a:ahLst/>
            <a:cxnLst/>
            <a:rect l="l" t="t" r="r" b="b"/>
            <a:pathLst>
              <a:path w="137794" h="377825">
                <a:moveTo>
                  <a:pt x="111582" y="377585"/>
                </a:moveTo>
                <a:lnTo>
                  <a:pt x="137340" y="266039"/>
                </a:lnTo>
                <a:lnTo>
                  <a:pt x="0" y="0"/>
                </a:lnTo>
              </a:path>
            </a:pathLst>
          </a:custGeom>
          <a:ln w="23836">
            <a:solidFill>
              <a:srgbClr val="6D6E71"/>
            </a:solidFill>
          </a:ln>
        </p:spPr>
        <p:txBody>
          <a:bodyPr wrap="square" lIns="0" tIns="0" rIns="0" bIns="0" rtlCol="0"/>
          <a:lstStyle/>
          <a:p>
            <a:endParaRPr sz="637"/>
          </a:p>
        </p:txBody>
      </p:sp>
      <p:sp>
        <p:nvSpPr>
          <p:cNvPr id="239" name="bg object 239"/>
          <p:cNvSpPr/>
          <p:nvPr/>
        </p:nvSpPr>
        <p:spPr>
          <a:xfrm>
            <a:off x="2941151" y="2601235"/>
            <a:ext cx="4043" cy="15884"/>
          </a:xfrm>
          <a:custGeom>
            <a:avLst/>
            <a:gdLst/>
            <a:ahLst/>
            <a:cxnLst/>
            <a:rect l="l" t="t" r="r" b="b"/>
            <a:pathLst>
              <a:path w="8889" h="34925">
                <a:moveTo>
                  <a:pt x="8633" y="0"/>
                </a:moveTo>
                <a:lnTo>
                  <a:pt x="0" y="34321"/>
                </a:lnTo>
              </a:path>
            </a:pathLst>
          </a:custGeom>
          <a:ln w="23835">
            <a:solidFill>
              <a:srgbClr val="6D6E71"/>
            </a:solidFill>
          </a:ln>
        </p:spPr>
        <p:txBody>
          <a:bodyPr wrap="square" lIns="0" tIns="0" rIns="0" bIns="0" rtlCol="0"/>
          <a:lstStyle/>
          <a:p>
            <a:endParaRPr sz="637"/>
          </a:p>
        </p:txBody>
      </p:sp>
      <p:sp>
        <p:nvSpPr>
          <p:cNvPr id="240" name="bg object 240"/>
          <p:cNvSpPr/>
          <p:nvPr/>
        </p:nvSpPr>
        <p:spPr>
          <a:xfrm>
            <a:off x="8057312" y="2542641"/>
            <a:ext cx="58630" cy="19638"/>
          </a:xfrm>
          <a:custGeom>
            <a:avLst/>
            <a:gdLst/>
            <a:ahLst/>
            <a:cxnLst/>
            <a:rect l="l" t="t" r="r" b="b"/>
            <a:pathLst>
              <a:path w="128905" h="43179">
                <a:moveTo>
                  <a:pt x="128799" y="42900"/>
                </a:moveTo>
                <a:lnTo>
                  <a:pt x="0" y="0"/>
                </a:lnTo>
              </a:path>
            </a:pathLst>
          </a:custGeom>
          <a:ln w="23849">
            <a:solidFill>
              <a:srgbClr val="6D6E71"/>
            </a:solidFill>
          </a:ln>
        </p:spPr>
        <p:txBody>
          <a:bodyPr wrap="square" lIns="0" tIns="0" rIns="0" bIns="0" rtlCol="0"/>
          <a:lstStyle/>
          <a:p>
            <a:endParaRPr sz="637"/>
          </a:p>
        </p:txBody>
      </p:sp>
      <p:sp>
        <p:nvSpPr>
          <p:cNvPr id="241" name="bg object 241"/>
          <p:cNvSpPr/>
          <p:nvPr/>
        </p:nvSpPr>
        <p:spPr>
          <a:xfrm>
            <a:off x="6374078" y="2573879"/>
            <a:ext cx="47077" cy="19638"/>
          </a:xfrm>
          <a:custGeom>
            <a:avLst/>
            <a:gdLst/>
            <a:ahLst/>
            <a:cxnLst/>
            <a:rect l="l" t="t" r="r" b="b"/>
            <a:pathLst>
              <a:path w="103505" h="43179">
                <a:moveTo>
                  <a:pt x="102944" y="42853"/>
                </a:moveTo>
                <a:lnTo>
                  <a:pt x="0" y="0"/>
                </a:lnTo>
              </a:path>
            </a:pathLst>
          </a:custGeom>
          <a:ln w="23849">
            <a:solidFill>
              <a:srgbClr val="6D6E71"/>
            </a:solidFill>
          </a:ln>
        </p:spPr>
        <p:txBody>
          <a:bodyPr wrap="square" lIns="0" tIns="0" rIns="0" bIns="0" rtlCol="0"/>
          <a:lstStyle/>
          <a:p>
            <a:endParaRPr sz="637"/>
          </a:p>
        </p:txBody>
      </p:sp>
      <p:sp>
        <p:nvSpPr>
          <p:cNvPr id="242" name="bg object 242"/>
          <p:cNvSpPr/>
          <p:nvPr/>
        </p:nvSpPr>
        <p:spPr>
          <a:xfrm>
            <a:off x="7959671" y="2097792"/>
            <a:ext cx="187732" cy="308437"/>
          </a:xfrm>
          <a:custGeom>
            <a:avLst/>
            <a:gdLst/>
            <a:ahLst/>
            <a:cxnLst/>
            <a:rect l="l" t="t" r="r" b="b"/>
            <a:pathLst>
              <a:path w="412750" h="678179">
                <a:moveTo>
                  <a:pt x="403624" y="677801"/>
                </a:moveTo>
                <a:lnTo>
                  <a:pt x="412162" y="592092"/>
                </a:lnTo>
                <a:lnTo>
                  <a:pt x="120217" y="549098"/>
                </a:lnTo>
                <a:lnTo>
                  <a:pt x="94409" y="506196"/>
                </a:lnTo>
                <a:lnTo>
                  <a:pt x="0" y="111545"/>
                </a:lnTo>
                <a:lnTo>
                  <a:pt x="17171" y="0"/>
                </a:lnTo>
              </a:path>
            </a:pathLst>
          </a:custGeom>
          <a:ln w="23839">
            <a:solidFill>
              <a:srgbClr val="6D6E71"/>
            </a:solidFill>
          </a:ln>
        </p:spPr>
        <p:txBody>
          <a:bodyPr wrap="square" lIns="0" tIns="0" rIns="0" bIns="0" rtlCol="0"/>
          <a:lstStyle/>
          <a:p>
            <a:endParaRPr sz="637"/>
          </a:p>
        </p:txBody>
      </p:sp>
      <p:sp>
        <p:nvSpPr>
          <p:cNvPr id="243" name="bg object 243"/>
          <p:cNvSpPr/>
          <p:nvPr/>
        </p:nvSpPr>
        <p:spPr>
          <a:xfrm>
            <a:off x="2343614" y="2589556"/>
            <a:ext cx="31481" cy="198982"/>
          </a:xfrm>
          <a:custGeom>
            <a:avLst/>
            <a:gdLst/>
            <a:ahLst/>
            <a:cxnLst/>
            <a:rect l="l" t="t" r="r" b="b"/>
            <a:pathLst>
              <a:path w="69214" h="437514">
                <a:moveTo>
                  <a:pt x="68745" y="437505"/>
                </a:moveTo>
                <a:lnTo>
                  <a:pt x="25762" y="248832"/>
                </a:lnTo>
                <a:lnTo>
                  <a:pt x="0" y="0"/>
                </a:lnTo>
              </a:path>
            </a:pathLst>
          </a:custGeom>
          <a:ln w="23834">
            <a:solidFill>
              <a:srgbClr val="6D6E71"/>
            </a:solidFill>
          </a:ln>
        </p:spPr>
        <p:txBody>
          <a:bodyPr wrap="square" lIns="0" tIns="0" rIns="0" bIns="0" rtlCol="0"/>
          <a:lstStyle/>
          <a:p>
            <a:endParaRPr sz="637"/>
          </a:p>
        </p:txBody>
      </p:sp>
      <p:sp>
        <p:nvSpPr>
          <p:cNvPr id="244" name="bg object 244"/>
          <p:cNvSpPr/>
          <p:nvPr/>
        </p:nvSpPr>
        <p:spPr>
          <a:xfrm>
            <a:off x="5202438" y="2495819"/>
            <a:ext cx="351492" cy="273203"/>
          </a:xfrm>
          <a:custGeom>
            <a:avLst/>
            <a:gdLst/>
            <a:ahLst/>
            <a:cxnLst/>
            <a:rect l="l" t="t" r="r" b="b"/>
            <a:pathLst>
              <a:path w="772795" h="600710">
                <a:moveTo>
                  <a:pt x="0" y="163084"/>
                </a:moveTo>
                <a:lnTo>
                  <a:pt x="197491" y="154549"/>
                </a:lnTo>
                <a:lnTo>
                  <a:pt x="352002" y="154547"/>
                </a:lnTo>
                <a:lnTo>
                  <a:pt x="360546" y="574941"/>
                </a:lnTo>
                <a:lnTo>
                  <a:pt x="386354" y="600682"/>
                </a:lnTo>
                <a:lnTo>
                  <a:pt x="566672" y="523503"/>
                </a:lnTo>
                <a:lnTo>
                  <a:pt x="669757" y="411957"/>
                </a:lnTo>
                <a:lnTo>
                  <a:pt x="772794" y="223186"/>
                </a:lnTo>
                <a:lnTo>
                  <a:pt x="764110" y="0"/>
                </a:lnTo>
              </a:path>
            </a:pathLst>
          </a:custGeom>
          <a:ln w="23845">
            <a:solidFill>
              <a:srgbClr val="6D6E71"/>
            </a:solidFill>
          </a:ln>
        </p:spPr>
        <p:txBody>
          <a:bodyPr wrap="square" lIns="0" tIns="0" rIns="0" bIns="0" rtlCol="0"/>
          <a:lstStyle/>
          <a:p>
            <a:endParaRPr sz="637"/>
          </a:p>
        </p:txBody>
      </p:sp>
      <p:sp>
        <p:nvSpPr>
          <p:cNvPr id="245" name="bg object 245"/>
          <p:cNvSpPr/>
          <p:nvPr/>
        </p:nvSpPr>
        <p:spPr>
          <a:xfrm>
            <a:off x="2081963" y="1750521"/>
            <a:ext cx="449113" cy="718242"/>
          </a:xfrm>
          <a:custGeom>
            <a:avLst/>
            <a:gdLst/>
            <a:ahLst/>
            <a:cxnLst/>
            <a:rect l="l" t="t" r="r" b="b"/>
            <a:pathLst>
              <a:path w="987425" h="1579245">
                <a:moveTo>
                  <a:pt x="789930" y="1578845"/>
                </a:moveTo>
                <a:lnTo>
                  <a:pt x="832909" y="1398608"/>
                </a:lnTo>
                <a:lnTo>
                  <a:pt x="789925" y="1115502"/>
                </a:lnTo>
                <a:lnTo>
                  <a:pt x="772749" y="909476"/>
                </a:lnTo>
                <a:lnTo>
                  <a:pt x="463679" y="892414"/>
                </a:lnTo>
                <a:lnTo>
                  <a:pt x="377763" y="712178"/>
                </a:lnTo>
                <a:lnTo>
                  <a:pt x="163099" y="737922"/>
                </a:lnTo>
                <a:lnTo>
                  <a:pt x="0" y="617798"/>
                </a:lnTo>
                <a:lnTo>
                  <a:pt x="17170" y="377593"/>
                </a:lnTo>
                <a:lnTo>
                  <a:pt x="145919" y="214516"/>
                </a:lnTo>
                <a:lnTo>
                  <a:pt x="489383" y="171610"/>
                </a:lnTo>
                <a:lnTo>
                  <a:pt x="558075" y="77272"/>
                </a:lnTo>
                <a:lnTo>
                  <a:pt x="661161" y="0"/>
                </a:lnTo>
                <a:lnTo>
                  <a:pt x="669702" y="154447"/>
                </a:lnTo>
                <a:lnTo>
                  <a:pt x="729808" y="205977"/>
                </a:lnTo>
                <a:lnTo>
                  <a:pt x="712637" y="351749"/>
                </a:lnTo>
                <a:lnTo>
                  <a:pt x="987407" y="291778"/>
                </a:lnTo>
              </a:path>
            </a:pathLst>
          </a:custGeom>
          <a:ln w="23839">
            <a:solidFill>
              <a:srgbClr val="6D6E71"/>
            </a:solidFill>
          </a:ln>
        </p:spPr>
        <p:txBody>
          <a:bodyPr wrap="square" lIns="0" tIns="0" rIns="0" bIns="0" rtlCol="0"/>
          <a:lstStyle/>
          <a:p>
            <a:endParaRPr sz="637"/>
          </a:p>
        </p:txBody>
      </p:sp>
      <p:sp>
        <p:nvSpPr>
          <p:cNvPr id="246" name="bg object 246"/>
          <p:cNvSpPr/>
          <p:nvPr/>
        </p:nvSpPr>
        <p:spPr>
          <a:xfrm>
            <a:off x="4921244" y="2566113"/>
            <a:ext cx="43034" cy="31479"/>
          </a:xfrm>
          <a:custGeom>
            <a:avLst/>
            <a:gdLst/>
            <a:ahLst/>
            <a:cxnLst/>
            <a:rect l="l" t="t" r="r" b="b"/>
            <a:pathLst>
              <a:path w="94615" h="69214">
                <a:moveTo>
                  <a:pt x="0" y="0"/>
                </a:moveTo>
                <a:lnTo>
                  <a:pt x="94358" y="68642"/>
                </a:lnTo>
              </a:path>
            </a:pathLst>
          </a:custGeom>
          <a:ln w="23845">
            <a:solidFill>
              <a:srgbClr val="6D6E71"/>
            </a:solidFill>
          </a:ln>
        </p:spPr>
        <p:txBody>
          <a:bodyPr wrap="square" lIns="0" tIns="0" rIns="0" bIns="0" rtlCol="0"/>
          <a:lstStyle/>
          <a:p>
            <a:endParaRPr sz="637"/>
          </a:p>
        </p:txBody>
      </p:sp>
      <p:sp>
        <p:nvSpPr>
          <p:cNvPr id="247" name="bg object 247"/>
          <p:cNvSpPr/>
          <p:nvPr/>
        </p:nvSpPr>
        <p:spPr>
          <a:xfrm>
            <a:off x="105966" y="1952199"/>
            <a:ext cx="238275" cy="543807"/>
          </a:xfrm>
          <a:custGeom>
            <a:avLst/>
            <a:gdLst/>
            <a:ahLst/>
            <a:cxnLst/>
            <a:rect l="l" t="t" r="r" b="b"/>
            <a:pathLst>
              <a:path w="523875" h="1195704">
                <a:moveTo>
                  <a:pt x="403104" y="183075"/>
                </a:moveTo>
                <a:lnTo>
                  <a:pt x="240052" y="28582"/>
                </a:lnTo>
                <a:lnTo>
                  <a:pt x="0" y="0"/>
                </a:lnTo>
              </a:path>
              <a:path w="523875" h="1195704">
                <a:moveTo>
                  <a:pt x="205671" y="1178360"/>
                </a:moveTo>
                <a:lnTo>
                  <a:pt x="325884" y="1195424"/>
                </a:lnTo>
                <a:lnTo>
                  <a:pt x="428921" y="1006749"/>
                </a:lnTo>
                <a:lnTo>
                  <a:pt x="523373" y="981006"/>
                </a:lnTo>
                <a:lnTo>
                  <a:pt x="471897" y="594935"/>
                </a:lnTo>
                <a:lnTo>
                  <a:pt x="403104" y="183075"/>
                </a:lnTo>
              </a:path>
            </a:pathLst>
          </a:custGeom>
          <a:ln w="23843">
            <a:solidFill>
              <a:srgbClr val="6D6E71"/>
            </a:solidFill>
          </a:ln>
        </p:spPr>
        <p:txBody>
          <a:bodyPr wrap="square" lIns="0" tIns="0" rIns="0" bIns="0" rtlCol="0"/>
          <a:lstStyle/>
          <a:p>
            <a:endParaRPr sz="637"/>
          </a:p>
        </p:txBody>
      </p:sp>
      <p:sp>
        <p:nvSpPr>
          <p:cNvPr id="248" name="bg object 248"/>
          <p:cNvSpPr/>
          <p:nvPr/>
        </p:nvSpPr>
        <p:spPr>
          <a:xfrm>
            <a:off x="7744896" y="2519230"/>
            <a:ext cx="0" cy="11840"/>
          </a:xfrm>
          <a:custGeom>
            <a:avLst/>
            <a:gdLst/>
            <a:ahLst/>
            <a:cxnLst/>
            <a:rect l="l" t="t" r="r" b="b"/>
            <a:pathLst>
              <a:path h="26035">
                <a:moveTo>
                  <a:pt x="0" y="25741"/>
                </a:moveTo>
                <a:lnTo>
                  <a:pt x="0" y="0"/>
                </a:lnTo>
              </a:path>
            </a:pathLst>
          </a:custGeom>
          <a:ln w="23834">
            <a:solidFill>
              <a:srgbClr val="6D6E71"/>
            </a:solidFill>
          </a:ln>
        </p:spPr>
        <p:txBody>
          <a:bodyPr wrap="square" lIns="0" tIns="0" rIns="0" bIns="0" rtlCol="0"/>
          <a:lstStyle/>
          <a:p>
            <a:endParaRPr sz="637"/>
          </a:p>
        </p:txBody>
      </p:sp>
      <p:sp>
        <p:nvSpPr>
          <p:cNvPr id="249" name="bg object 249"/>
          <p:cNvSpPr/>
          <p:nvPr/>
        </p:nvSpPr>
        <p:spPr>
          <a:xfrm>
            <a:off x="355729" y="2289113"/>
            <a:ext cx="414166" cy="242013"/>
          </a:xfrm>
          <a:custGeom>
            <a:avLst/>
            <a:gdLst/>
            <a:ahLst/>
            <a:cxnLst/>
            <a:rect l="l" t="t" r="r" b="b"/>
            <a:pathLst>
              <a:path w="910589" h="532129">
                <a:moveTo>
                  <a:pt x="721277" y="488988"/>
                </a:moveTo>
                <a:lnTo>
                  <a:pt x="858663" y="531888"/>
                </a:lnTo>
                <a:lnTo>
                  <a:pt x="910229" y="394648"/>
                </a:lnTo>
                <a:lnTo>
                  <a:pt x="807190" y="386117"/>
                </a:lnTo>
                <a:lnTo>
                  <a:pt x="772794" y="240202"/>
                </a:lnTo>
                <a:lnTo>
                  <a:pt x="618232" y="0"/>
                </a:lnTo>
                <a:lnTo>
                  <a:pt x="489434" y="17114"/>
                </a:lnTo>
                <a:lnTo>
                  <a:pt x="214664" y="137243"/>
                </a:lnTo>
                <a:lnTo>
                  <a:pt x="0" y="223050"/>
                </a:lnTo>
                <a:lnTo>
                  <a:pt x="94454" y="386125"/>
                </a:lnTo>
                <a:lnTo>
                  <a:pt x="291946" y="394655"/>
                </a:lnTo>
                <a:lnTo>
                  <a:pt x="283312" y="454623"/>
                </a:lnTo>
              </a:path>
            </a:pathLst>
          </a:custGeom>
          <a:ln w="23847">
            <a:solidFill>
              <a:srgbClr val="6D6E71"/>
            </a:solidFill>
          </a:ln>
        </p:spPr>
        <p:txBody>
          <a:bodyPr wrap="square" lIns="0" tIns="0" rIns="0" bIns="0" rtlCol="0"/>
          <a:lstStyle/>
          <a:p>
            <a:endParaRPr sz="637"/>
          </a:p>
        </p:txBody>
      </p:sp>
      <p:sp>
        <p:nvSpPr>
          <p:cNvPr id="250" name="bg object 250"/>
          <p:cNvSpPr/>
          <p:nvPr/>
        </p:nvSpPr>
        <p:spPr>
          <a:xfrm>
            <a:off x="8432215" y="2511417"/>
            <a:ext cx="226723" cy="31479"/>
          </a:xfrm>
          <a:custGeom>
            <a:avLst/>
            <a:gdLst/>
            <a:ahLst/>
            <a:cxnLst/>
            <a:rect l="l" t="t" r="r" b="b"/>
            <a:pathLst>
              <a:path w="498475" h="69214">
                <a:moveTo>
                  <a:pt x="498117" y="17156"/>
                </a:moveTo>
                <a:lnTo>
                  <a:pt x="68787" y="0"/>
                </a:lnTo>
                <a:lnTo>
                  <a:pt x="0" y="68691"/>
                </a:lnTo>
              </a:path>
            </a:pathLst>
          </a:custGeom>
          <a:ln w="23851">
            <a:solidFill>
              <a:srgbClr val="6D6E71"/>
            </a:solidFill>
          </a:ln>
        </p:spPr>
        <p:txBody>
          <a:bodyPr wrap="square" lIns="0" tIns="0" rIns="0" bIns="0" rtlCol="0"/>
          <a:lstStyle/>
          <a:p>
            <a:endParaRPr sz="637"/>
          </a:p>
        </p:txBody>
      </p:sp>
      <p:sp>
        <p:nvSpPr>
          <p:cNvPr id="251" name="bg object 251"/>
          <p:cNvSpPr/>
          <p:nvPr/>
        </p:nvSpPr>
        <p:spPr>
          <a:xfrm>
            <a:off x="7073135" y="2651897"/>
            <a:ext cx="222679" cy="210823"/>
          </a:xfrm>
          <a:custGeom>
            <a:avLst/>
            <a:gdLst/>
            <a:ahLst/>
            <a:cxnLst/>
            <a:rect l="l" t="t" r="r" b="b"/>
            <a:pathLst>
              <a:path w="489584" h="463550">
                <a:moveTo>
                  <a:pt x="0" y="0"/>
                </a:moveTo>
                <a:lnTo>
                  <a:pt x="17174" y="120173"/>
                </a:lnTo>
                <a:lnTo>
                  <a:pt x="34350" y="369053"/>
                </a:lnTo>
                <a:lnTo>
                  <a:pt x="223304" y="454855"/>
                </a:lnTo>
                <a:lnTo>
                  <a:pt x="489441" y="463385"/>
                </a:lnTo>
              </a:path>
            </a:pathLst>
          </a:custGeom>
          <a:ln w="23843">
            <a:solidFill>
              <a:srgbClr val="6D6E71"/>
            </a:solidFill>
          </a:ln>
        </p:spPr>
        <p:txBody>
          <a:bodyPr wrap="square" lIns="0" tIns="0" rIns="0" bIns="0" rtlCol="0"/>
          <a:lstStyle/>
          <a:p>
            <a:endParaRPr sz="637"/>
          </a:p>
        </p:txBody>
      </p:sp>
      <p:sp>
        <p:nvSpPr>
          <p:cNvPr id="252" name="bg object 252"/>
          <p:cNvSpPr/>
          <p:nvPr/>
        </p:nvSpPr>
        <p:spPr>
          <a:xfrm>
            <a:off x="3398114" y="2632470"/>
            <a:ext cx="66428" cy="58626"/>
          </a:xfrm>
          <a:custGeom>
            <a:avLst/>
            <a:gdLst/>
            <a:ahLst/>
            <a:cxnLst/>
            <a:rect l="l" t="t" r="r" b="b"/>
            <a:pathLst>
              <a:path w="146050" h="128904">
                <a:moveTo>
                  <a:pt x="145970" y="0"/>
                </a:moveTo>
                <a:lnTo>
                  <a:pt x="94404" y="68644"/>
                </a:lnTo>
                <a:lnTo>
                  <a:pt x="0" y="128708"/>
                </a:lnTo>
              </a:path>
            </a:pathLst>
          </a:custGeom>
          <a:ln w="23844">
            <a:solidFill>
              <a:srgbClr val="6D6E71"/>
            </a:solidFill>
          </a:ln>
        </p:spPr>
        <p:txBody>
          <a:bodyPr wrap="square" lIns="0" tIns="0" rIns="0" bIns="0" rtlCol="0"/>
          <a:lstStyle/>
          <a:p>
            <a:endParaRPr sz="637"/>
          </a:p>
        </p:txBody>
      </p:sp>
      <p:sp>
        <p:nvSpPr>
          <p:cNvPr id="253" name="bg object 253"/>
          <p:cNvSpPr/>
          <p:nvPr/>
        </p:nvSpPr>
        <p:spPr>
          <a:xfrm>
            <a:off x="7276219" y="2523181"/>
            <a:ext cx="23683" cy="11840"/>
          </a:xfrm>
          <a:custGeom>
            <a:avLst/>
            <a:gdLst/>
            <a:ahLst/>
            <a:cxnLst/>
            <a:rect l="l" t="t" r="r" b="b"/>
            <a:pathLst>
              <a:path w="52069" h="26035">
                <a:moveTo>
                  <a:pt x="51471" y="0"/>
                </a:moveTo>
                <a:lnTo>
                  <a:pt x="0" y="25646"/>
                </a:lnTo>
              </a:path>
            </a:pathLst>
          </a:custGeom>
          <a:ln w="23848">
            <a:solidFill>
              <a:srgbClr val="6D6E71"/>
            </a:solidFill>
          </a:ln>
        </p:spPr>
        <p:txBody>
          <a:bodyPr wrap="square" lIns="0" tIns="0" rIns="0" bIns="0" rtlCol="0"/>
          <a:lstStyle/>
          <a:p>
            <a:endParaRPr sz="637"/>
          </a:p>
        </p:txBody>
      </p:sp>
      <p:sp>
        <p:nvSpPr>
          <p:cNvPr id="254" name="bg object 254"/>
          <p:cNvSpPr/>
          <p:nvPr/>
        </p:nvSpPr>
        <p:spPr>
          <a:xfrm>
            <a:off x="3441052" y="2663689"/>
            <a:ext cx="93866" cy="277246"/>
          </a:xfrm>
          <a:custGeom>
            <a:avLst/>
            <a:gdLst/>
            <a:ahLst/>
            <a:cxnLst/>
            <a:rect l="l" t="t" r="r" b="b"/>
            <a:pathLst>
              <a:path w="206375" h="609600">
                <a:moveTo>
                  <a:pt x="0" y="0"/>
                </a:moveTo>
                <a:lnTo>
                  <a:pt x="145975" y="248878"/>
                </a:lnTo>
                <a:lnTo>
                  <a:pt x="163151" y="574886"/>
                </a:lnTo>
                <a:lnTo>
                  <a:pt x="206133" y="609208"/>
                </a:lnTo>
              </a:path>
            </a:pathLst>
          </a:custGeom>
          <a:ln w="23836">
            <a:solidFill>
              <a:srgbClr val="6D6E71"/>
            </a:solidFill>
          </a:ln>
        </p:spPr>
        <p:txBody>
          <a:bodyPr wrap="square" lIns="0" tIns="0" rIns="0" bIns="0" rtlCol="0"/>
          <a:lstStyle/>
          <a:p>
            <a:endParaRPr sz="637"/>
          </a:p>
        </p:txBody>
      </p:sp>
      <p:sp>
        <p:nvSpPr>
          <p:cNvPr id="255" name="bg object 255"/>
          <p:cNvSpPr/>
          <p:nvPr/>
        </p:nvSpPr>
        <p:spPr>
          <a:xfrm>
            <a:off x="4042514" y="2550512"/>
            <a:ext cx="82025" cy="82019"/>
          </a:xfrm>
          <a:custGeom>
            <a:avLst/>
            <a:gdLst/>
            <a:ahLst/>
            <a:cxnLst/>
            <a:rect l="l" t="t" r="r" b="b"/>
            <a:pathLst>
              <a:path w="180340" h="180339">
                <a:moveTo>
                  <a:pt x="0" y="180143"/>
                </a:moveTo>
                <a:lnTo>
                  <a:pt x="8538" y="128660"/>
                </a:lnTo>
                <a:lnTo>
                  <a:pt x="128749" y="25789"/>
                </a:lnTo>
                <a:lnTo>
                  <a:pt x="180268" y="0"/>
                </a:lnTo>
              </a:path>
            </a:pathLst>
          </a:custGeom>
          <a:ln w="23843">
            <a:solidFill>
              <a:srgbClr val="6D6E71"/>
            </a:solidFill>
          </a:ln>
        </p:spPr>
        <p:txBody>
          <a:bodyPr wrap="square" lIns="0" tIns="0" rIns="0" bIns="0" rtlCol="0"/>
          <a:lstStyle/>
          <a:p>
            <a:endParaRPr sz="637"/>
          </a:p>
        </p:txBody>
      </p:sp>
      <p:sp>
        <p:nvSpPr>
          <p:cNvPr id="256" name="bg object 256"/>
          <p:cNvSpPr/>
          <p:nvPr/>
        </p:nvSpPr>
        <p:spPr>
          <a:xfrm>
            <a:off x="7776167" y="2932903"/>
            <a:ext cx="82025" cy="117252"/>
          </a:xfrm>
          <a:custGeom>
            <a:avLst/>
            <a:gdLst/>
            <a:ahLst/>
            <a:cxnLst/>
            <a:rect l="l" t="t" r="r" b="b"/>
            <a:pathLst>
              <a:path w="180340" h="257809">
                <a:moveTo>
                  <a:pt x="180268" y="0"/>
                </a:moveTo>
                <a:lnTo>
                  <a:pt x="145923" y="111545"/>
                </a:lnTo>
                <a:lnTo>
                  <a:pt x="137338" y="257461"/>
                </a:lnTo>
                <a:lnTo>
                  <a:pt x="0" y="188723"/>
                </a:lnTo>
              </a:path>
            </a:pathLst>
          </a:custGeom>
          <a:ln w="23840">
            <a:solidFill>
              <a:srgbClr val="6D6E71"/>
            </a:solidFill>
          </a:ln>
        </p:spPr>
        <p:txBody>
          <a:bodyPr wrap="square" lIns="0" tIns="0" rIns="0" bIns="0" rtlCol="0"/>
          <a:lstStyle/>
          <a:p>
            <a:endParaRPr sz="637"/>
          </a:p>
        </p:txBody>
      </p:sp>
      <p:sp>
        <p:nvSpPr>
          <p:cNvPr id="257" name="bg object 257"/>
          <p:cNvSpPr/>
          <p:nvPr/>
        </p:nvSpPr>
        <p:spPr>
          <a:xfrm>
            <a:off x="5553930" y="2550493"/>
            <a:ext cx="296906" cy="47074"/>
          </a:xfrm>
          <a:custGeom>
            <a:avLst/>
            <a:gdLst/>
            <a:ahLst/>
            <a:cxnLst/>
            <a:rect l="l" t="t" r="r" b="b"/>
            <a:pathLst>
              <a:path w="652779" h="103504">
                <a:moveTo>
                  <a:pt x="0" y="102971"/>
                </a:moveTo>
                <a:lnTo>
                  <a:pt x="291896" y="85807"/>
                </a:lnTo>
                <a:lnTo>
                  <a:pt x="463628" y="60016"/>
                </a:lnTo>
                <a:lnTo>
                  <a:pt x="558128" y="0"/>
                </a:lnTo>
                <a:lnTo>
                  <a:pt x="652533" y="42853"/>
                </a:lnTo>
              </a:path>
            </a:pathLst>
          </a:custGeom>
          <a:ln w="23851">
            <a:solidFill>
              <a:srgbClr val="6D6E71"/>
            </a:solidFill>
          </a:ln>
        </p:spPr>
        <p:txBody>
          <a:bodyPr wrap="square" lIns="0" tIns="0" rIns="0" bIns="0" rtlCol="0"/>
          <a:lstStyle/>
          <a:p>
            <a:endParaRPr sz="637"/>
          </a:p>
        </p:txBody>
      </p:sp>
      <p:sp>
        <p:nvSpPr>
          <p:cNvPr id="258" name="bg object 258"/>
          <p:cNvSpPr/>
          <p:nvPr/>
        </p:nvSpPr>
        <p:spPr>
          <a:xfrm>
            <a:off x="6420900" y="2413880"/>
            <a:ext cx="164049" cy="331829"/>
          </a:xfrm>
          <a:custGeom>
            <a:avLst/>
            <a:gdLst/>
            <a:ahLst/>
            <a:cxnLst/>
            <a:rect l="l" t="t" r="r" b="b"/>
            <a:pathLst>
              <a:path w="360680" h="729614">
                <a:moveTo>
                  <a:pt x="352149" y="729382"/>
                </a:moveTo>
                <a:lnTo>
                  <a:pt x="334973" y="411859"/>
                </a:lnTo>
                <a:lnTo>
                  <a:pt x="360683" y="265991"/>
                </a:lnTo>
              </a:path>
              <a:path w="360680" h="729614">
                <a:moveTo>
                  <a:pt x="334973" y="411954"/>
                </a:moveTo>
                <a:lnTo>
                  <a:pt x="0" y="394654"/>
                </a:lnTo>
                <a:lnTo>
                  <a:pt x="60149" y="42903"/>
                </a:lnTo>
                <a:lnTo>
                  <a:pt x="214660" y="0"/>
                </a:lnTo>
              </a:path>
            </a:pathLst>
          </a:custGeom>
          <a:ln w="23843">
            <a:solidFill>
              <a:srgbClr val="6D6E71"/>
            </a:solidFill>
          </a:ln>
        </p:spPr>
        <p:txBody>
          <a:bodyPr wrap="square" lIns="0" tIns="0" rIns="0" bIns="0" rtlCol="0"/>
          <a:lstStyle/>
          <a:p>
            <a:endParaRPr sz="637"/>
          </a:p>
        </p:txBody>
      </p:sp>
      <p:sp>
        <p:nvSpPr>
          <p:cNvPr id="259" name="bg object 259"/>
          <p:cNvSpPr/>
          <p:nvPr/>
        </p:nvSpPr>
        <p:spPr>
          <a:xfrm>
            <a:off x="4882168" y="2484141"/>
            <a:ext cx="39279" cy="125050"/>
          </a:xfrm>
          <a:custGeom>
            <a:avLst/>
            <a:gdLst/>
            <a:ahLst/>
            <a:cxnLst/>
            <a:rect l="l" t="t" r="r" b="b"/>
            <a:pathLst>
              <a:path w="86359" h="274954">
                <a:moveTo>
                  <a:pt x="0" y="274573"/>
                </a:moveTo>
                <a:lnTo>
                  <a:pt x="85912" y="180235"/>
                </a:lnTo>
                <a:lnTo>
                  <a:pt x="8583" y="0"/>
                </a:lnTo>
              </a:path>
            </a:pathLst>
          </a:custGeom>
          <a:ln w="23836">
            <a:solidFill>
              <a:srgbClr val="6D6E71"/>
            </a:solidFill>
          </a:ln>
        </p:spPr>
        <p:txBody>
          <a:bodyPr wrap="square" lIns="0" tIns="0" rIns="0" bIns="0" rtlCol="0"/>
          <a:lstStyle/>
          <a:p>
            <a:endParaRPr sz="637"/>
          </a:p>
        </p:txBody>
      </p:sp>
      <p:sp>
        <p:nvSpPr>
          <p:cNvPr id="260" name="bg object 260"/>
          <p:cNvSpPr/>
          <p:nvPr/>
        </p:nvSpPr>
        <p:spPr>
          <a:xfrm>
            <a:off x="2628714" y="2675383"/>
            <a:ext cx="0" cy="47074"/>
          </a:xfrm>
          <a:custGeom>
            <a:avLst/>
            <a:gdLst/>
            <a:ahLst/>
            <a:cxnLst/>
            <a:rect l="l" t="t" r="r" b="b"/>
            <a:pathLst>
              <a:path h="103504">
                <a:moveTo>
                  <a:pt x="1" y="103012"/>
                </a:moveTo>
                <a:lnTo>
                  <a:pt x="0" y="0"/>
                </a:lnTo>
              </a:path>
            </a:pathLst>
          </a:custGeom>
          <a:ln w="23834">
            <a:solidFill>
              <a:srgbClr val="6D6E71"/>
            </a:solidFill>
          </a:ln>
        </p:spPr>
        <p:txBody>
          <a:bodyPr wrap="square" lIns="0" tIns="0" rIns="0" bIns="0" rtlCol="0"/>
          <a:lstStyle/>
          <a:p>
            <a:endParaRPr sz="637"/>
          </a:p>
        </p:txBody>
      </p:sp>
      <p:sp>
        <p:nvSpPr>
          <p:cNvPr id="261" name="bg object 261"/>
          <p:cNvSpPr/>
          <p:nvPr/>
        </p:nvSpPr>
        <p:spPr>
          <a:xfrm>
            <a:off x="7928446" y="1914380"/>
            <a:ext cx="503989" cy="675211"/>
          </a:xfrm>
          <a:custGeom>
            <a:avLst/>
            <a:gdLst/>
            <a:ahLst/>
            <a:cxnLst/>
            <a:rect l="l" t="t" r="r" b="b"/>
            <a:pathLst>
              <a:path w="1108075" h="1484629">
                <a:moveTo>
                  <a:pt x="1047534" y="1484402"/>
                </a:moveTo>
                <a:lnTo>
                  <a:pt x="1107592" y="1381436"/>
                </a:lnTo>
                <a:lnTo>
                  <a:pt x="1047530" y="1072541"/>
                </a:lnTo>
                <a:lnTo>
                  <a:pt x="1030355" y="926627"/>
                </a:lnTo>
                <a:lnTo>
                  <a:pt x="789977" y="909469"/>
                </a:lnTo>
                <a:lnTo>
                  <a:pt x="695477" y="926630"/>
                </a:lnTo>
                <a:lnTo>
                  <a:pt x="635417" y="780764"/>
                </a:lnTo>
                <a:lnTo>
                  <a:pt x="686934" y="566252"/>
                </a:lnTo>
                <a:lnTo>
                  <a:pt x="824272" y="566251"/>
                </a:lnTo>
                <a:lnTo>
                  <a:pt x="815682" y="300305"/>
                </a:lnTo>
                <a:lnTo>
                  <a:pt x="652535" y="137327"/>
                </a:lnTo>
                <a:lnTo>
                  <a:pt x="583842" y="120024"/>
                </a:lnTo>
                <a:lnTo>
                  <a:pt x="369177" y="102960"/>
                </a:lnTo>
                <a:lnTo>
                  <a:pt x="0" y="0"/>
                </a:lnTo>
              </a:path>
            </a:pathLst>
          </a:custGeom>
          <a:ln w="23840">
            <a:solidFill>
              <a:srgbClr val="6D6E71"/>
            </a:solidFill>
          </a:ln>
        </p:spPr>
        <p:txBody>
          <a:bodyPr wrap="square" lIns="0" tIns="0" rIns="0" bIns="0" rtlCol="0"/>
          <a:lstStyle/>
          <a:p>
            <a:endParaRPr sz="637"/>
          </a:p>
        </p:txBody>
      </p:sp>
      <p:sp>
        <p:nvSpPr>
          <p:cNvPr id="262" name="bg object 262"/>
          <p:cNvSpPr/>
          <p:nvPr/>
        </p:nvSpPr>
        <p:spPr>
          <a:xfrm>
            <a:off x="879062" y="1114442"/>
            <a:ext cx="773456" cy="1787373"/>
          </a:xfrm>
          <a:custGeom>
            <a:avLst/>
            <a:gdLst/>
            <a:ahLst/>
            <a:cxnLst/>
            <a:rect l="l" t="t" r="r" b="b"/>
            <a:pathLst>
              <a:path w="1700529" h="3930015">
                <a:moveTo>
                  <a:pt x="1193647" y="3921306"/>
                </a:moveTo>
                <a:lnTo>
                  <a:pt x="1288004" y="3929837"/>
                </a:lnTo>
                <a:lnTo>
                  <a:pt x="1562823" y="3886980"/>
                </a:lnTo>
                <a:lnTo>
                  <a:pt x="1700158" y="3638098"/>
                </a:lnTo>
                <a:lnTo>
                  <a:pt x="1571405" y="3475119"/>
                </a:lnTo>
                <a:lnTo>
                  <a:pt x="1322391" y="3312141"/>
                </a:lnTo>
                <a:lnTo>
                  <a:pt x="1047619" y="3209084"/>
                </a:lnTo>
                <a:lnTo>
                  <a:pt x="910231" y="3046105"/>
                </a:lnTo>
                <a:lnTo>
                  <a:pt x="549642" y="3071803"/>
                </a:lnTo>
                <a:lnTo>
                  <a:pt x="592528" y="3123285"/>
                </a:lnTo>
                <a:lnTo>
                  <a:pt x="257651" y="3166143"/>
                </a:lnTo>
                <a:lnTo>
                  <a:pt x="111630" y="3071808"/>
                </a:lnTo>
                <a:lnTo>
                  <a:pt x="128800" y="2840231"/>
                </a:lnTo>
                <a:lnTo>
                  <a:pt x="0" y="2668624"/>
                </a:lnTo>
                <a:lnTo>
                  <a:pt x="343463" y="2651364"/>
                </a:lnTo>
                <a:lnTo>
                  <a:pt x="180362" y="2333938"/>
                </a:lnTo>
                <a:lnTo>
                  <a:pt x="188943" y="1870594"/>
                </a:lnTo>
                <a:lnTo>
                  <a:pt x="291982" y="1784741"/>
                </a:lnTo>
                <a:lnTo>
                  <a:pt x="403606" y="1630340"/>
                </a:lnTo>
                <a:lnTo>
                  <a:pt x="223334" y="1578812"/>
                </a:lnTo>
                <a:lnTo>
                  <a:pt x="334957" y="1347186"/>
                </a:lnTo>
                <a:lnTo>
                  <a:pt x="386425" y="943858"/>
                </a:lnTo>
                <a:lnTo>
                  <a:pt x="446481" y="712186"/>
                </a:lnTo>
                <a:lnTo>
                  <a:pt x="506539" y="677815"/>
                </a:lnTo>
                <a:lnTo>
                  <a:pt x="506536" y="386176"/>
                </a:lnTo>
                <a:lnTo>
                  <a:pt x="360656" y="145926"/>
                </a:lnTo>
                <a:lnTo>
                  <a:pt x="618253" y="77232"/>
                </a:lnTo>
                <a:lnTo>
                  <a:pt x="832919" y="111551"/>
                </a:lnTo>
                <a:lnTo>
                  <a:pt x="875806" y="274626"/>
                </a:lnTo>
                <a:lnTo>
                  <a:pt x="978848" y="497669"/>
                </a:lnTo>
                <a:lnTo>
                  <a:pt x="1356706" y="514825"/>
                </a:lnTo>
                <a:lnTo>
                  <a:pt x="1356700" y="0"/>
                </a:lnTo>
              </a:path>
            </a:pathLst>
          </a:custGeom>
          <a:ln w="23837">
            <a:solidFill>
              <a:srgbClr val="6D6E71"/>
            </a:solidFill>
          </a:ln>
        </p:spPr>
        <p:txBody>
          <a:bodyPr wrap="square" lIns="0" tIns="0" rIns="0" bIns="0" rtlCol="0"/>
          <a:lstStyle/>
          <a:p>
            <a:endParaRPr sz="637"/>
          </a:p>
        </p:txBody>
      </p:sp>
      <p:sp>
        <p:nvSpPr>
          <p:cNvPr id="263" name="bg object 263"/>
          <p:cNvSpPr/>
          <p:nvPr/>
        </p:nvSpPr>
        <p:spPr>
          <a:xfrm>
            <a:off x="3901920" y="2730002"/>
            <a:ext cx="62674" cy="62669"/>
          </a:xfrm>
          <a:custGeom>
            <a:avLst/>
            <a:gdLst/>
            <a:ahLst/>
            <a:cxnLst/>
            <a:rect l="l" t="t" r="r" b="b"/>
            <a:pathLst>
              <a:path w="137795" h="137795">
                <a:moveTo>
                  <a:pt x="0" y="137336"/>
                </a:moveTo>
                <a:lnTo>
                  <a:pt x="137337" y="120173"/>
                </a:lnTo>
                <a:lnTo>
                  <a:pt x="128845" y="0"/>
                </a:lnTo>
              </a:path>
            </a:pathLst>
          </a:custGeom>
          <a:ln w="23843">
            <a:solidFill>
              <a:srgbClr val="6D6E71"/>
            </a:solidFill>
          </a:ln>
        </p:spPr>
        <p:txBody>
          <a:bodyPr wrap="square" lIns="0" tIns="0" rIns="0" bIns="0" rtlCol="0"/>
          <a:lstStyle/>
          <a:p>
            <a:endParaRPr sz="637"/>
          </a:p>
        </p:txBody>
      </p:sp>
      <p:sp>
        <p:nvSpPr>
          <p:cNvPr id="264" name="bg object 264"/>
          <p:cNvSpPr/>
          <p:nvPr/>
        </p:nvSpPr>
        <p:spPr>
          <a:xfrm>
            <a:off x="2484212" y="2648090"/>
            <a:ext cx="31481" cy="43031"/>
          </a:xfrm>
          <a:custGeom>
            <a:avLst/>
            <a:gdLst/>
            <a:ahLst/>
            <a:cxnLst/>
            <a:rect l="l" t="t" r="r" b="b"/>
            <a:pathLst>
              <a:path w="69214" h="94614">
                <a:moveTo>
                  <a:pt x="68741" y="94288"/>
                </a:moveTo>
                <a:lnTo>
                  <a:pt x="0" y="0"/>
                </a:lnTo>
              </a:path>
            </a:pathLst>
          </a:custGeom>
          <a:ln w="23840">
            <a:solidFill>
              <a:srgbClr val="6D6E71"/>
            </a:solidFill>
          </a:ln>
        </p:spPr>
        <p:txBody>
          <a:bodyPr wrap="square" lIns="0" tIns="0" rIns="0" bIns="0" rtlCol="0"/>
          <a:lstStyle/>
          <a:p>
            <a:endParaRPr sz="637"/>
          </a:p>
        </p:txBody>
      </p:sp>
      <p:sp>
        <p:nvSpPr>
          <p:cNvPr id="265" name="bg object 265"/>
          <p:cNvSpPr/>
          <p:nvPr/>
        </p:nvSpPr>
        <p:spPr>
          <a:xfrm>
            <a:off x="3105204" y="2765133"/>
            <a:ext cx="50832" cy="31479"/>
          </a:xfrm>
          <a:custGeom>
            <a:avLst/>
            <a:gdLst/>
            <a:ahLst/>
            <a:cxnLst/>
            <a:rect l="l" t="t" r="r" b="b"/>
            <a:pathLst>
              <a:path w="111759" h="69214">
                <a:moveTo>
                  <a:pt x="111626" y="68737"/>
                </a:moveTo>
                <a:lnTo>
                  <a:pt x="0" y="0"/>
                </a:lnTo>
              </a:path>
            </a:pathLst>
          </a:custGeom>
          <a:ln w="23846">
            <a:solidFill>
              <a:srgbClr val="6D6E71"/>
            </a:solidFill>
          </a:ln>
        </p:spPr>
        <p:txBody>
          <a:bodyPr wrap="square" lIns="0" tIns="0" rIns="0" bIns="0" rtlCol="0"/>
          <a:lstStyle/>
          <a:p>
            <a:endParaRPr sz="637"/>
          </a:p>
        </p:txBody>
      </p:sp>
      <p:sp>
        <p:nvSpPr>
          <p:cNvPr id="266" name="bg object 266"/>
          <p:cNvSpPr/>
          <p:nvPr/>
        </p:nvSpPr>
        <p:spPr>
          <a:xfrm>
            <a:off x="2222567" y="2691019"/>
            <a:ext cx="132857" cy="128804"/>
          </a:xfrm>
          <a:custGeom>
            <a:avLst/>
            <a:gdLst/>
            <a:ahLst/>
            <a:cxnLst/>
            <a:rect l="l" t="t" r="r" b="b"/>
            <a:pathLst>
              <a:path w="292100" h="283210">
                <a:moveTo>
                  <a:pt x="291897" y="25737"/>
                </a:moveTo>
                <a:lnTo>
                  <a:pt x="0" y="0"/>
                </a:lnTo>
                <a:lnTo>
                  <a:pt x="8588" y="128706"/>
                </a:lnTo>
                <a:lnTo>
                  <a:pt x="3" y="283154"/>
                </a:lnTo>
              </a:path>
            </a:pathLst>
          </a:custGeom>
          <a:ln w="23843">
            <a:solidFill>
              <a:srgbClr val="6D6E71"/>
            </a:solidFill>
          </a:ln>
        </p:spPr>
        <p:txBody>
          <a:bodyPr wrap="square" lIns="0" tIns="0" rIns="0" bIns="0" rtlCol="0"/>
          <a:lstStyle/>
          <a:p>
            <a:endParaRPr sz="637"/>
          </a:p>
        </p:txBody>
      </p:sp>
      <p:sp>
        <p:nvSpPr>
          <p:cNvPr id="267" name="bg object 267"/>
          <p:cNvSpPr/>
          <p:nvPr/>
        </p:nvSpPr>
        <p:spPr>
          <a:xfrm>
            <a:off x="7428534" y="2253890"/>
            <a:ext cx="398570" cy="593192"/>
          </a:xfrm>
          <a:custGeom>
            <a:avLst/>
            <a:gdLst/>
            <a:ahLst/>
            <a:cxnLst/>
            <a:rect l="l" t="t" r="r" b="b"/>
            <a:pathLst>
              <a:path w="876300" h="1304289">
                <a:moveTo>
                  <a:pt x="377759" y="883786"/>
                </a:moveTo>
                <a:lnTo>
                  <a:pt x="420738" y="780772"/>
                </a:lnTo>
                <a:lnTo>
                  <a:pt x="515236" y="592097"/>
                </a:lnTo>
                <a:lnTo>
                  <a:pt x="695555" y="583419"/>
                </a:lnTo>
                <a:lnTo>
                  <a:pt x="875873" y="549191"/>
                </a:lnTo>
                <a:lnTo>
                  <a:pt x="850065" y="497613"/>
                </a:lnTo>
                <a:lnTo>
                  <a:pt x="841473" y="25737"/>
                </a:lnTo>
                <a:lnTo>
                  <a:pt x="549624" y="0"/>
                </a:lnTo>
                <a:lnTo>
                  <a:pt x="68727" y="25746"/>
                </a:lnTo>
              </a:path>
              <a:path w="876300" h="1304289">
                <a:moveTo>
                  <a:pt x="0" y="1209799"/>
                </a:moveTo>
                <a:lnTo>
                  <a:pt x="309118" y="1304132"/>
                </a:lnTo>
                <a:lnTo>
                  <a:pt x="334876" y="1089621"/>
                </a:lnTo>
                <a:lnTo>
                  <a:pt x="377759" y="883786"/>
                </a:lnTo>
              </a:path>
            </a:pathLst>
          </a:custGeom>
          <a:ln w="23843">
            <a:solidFill>
              <a:srgbClr val="6D6E71"/>
            </a:solidFill>
          </a:ln>
        </p:spPr>
        <p:txBody>
          <a:bodyPr wrap="square" lIns="0" tIns="0" rIns="0" bIns="0" rtlCol="0"/>
          <a:lstStyle/>
          <a:p>
            <a:endParaRPr sz="637"/>
          </a:p>
        </p:txBody>
      </p:sp>
      <p:sp>
        <p:nvSpPr>
          <p:cNvPr id="268" name="bg object 268"/>
          <p:cNvSpPr/>
          <p:nvPr/>
        </p:nvSpPr>
        <p:spPr>
          <a:xfrm>
            <a:off x="242499" y="2936892"/>
            <a:ext cx="78270" cy="23393"/>
          </a:xfrm>
          <a:custGeom>
            <a:avLst/>
            <a:gdLst/>
            <a:ahLst/>
            <a:cxnLst/>
            <a:rect l="l" t="t" r="r" b="b"/>
            <a:pathLst>
              <a:path w="172084" h="51434">
                <a:moveTo>
                  <a:pt x="0" y="0"/>
                </a:moveTo>
                <a:lnTo>
                  <a:pt x="171732" y="51432"/>
                </a:lnTo>
              </a:path>
            </a:pathLst>
          </a:custGeom>
          <a:ln w="23850">
            <a:solidFill>
              <a:srgbClr val="6D6E71"/>
            </a:solidFill>
          </a:ln>
        </p:spPr>
        <p:txBody>
          <a:bodyPr wrap="square" lIns="0" tIns="0" rIns="0" bIns="0" rtlCol="0"/>
          <a:lstStyle/>
          <a:p>
            <a:endParaRPr sz="637"/>
          </a:p>
        </p:txBody>
      </p:sp>
      <p:sp>
        <p:nvSpPr>
          <p:cNvPr id="269" name="bg object 269"/>
          <p:cNvSpPr/>
          <p:nvPr/>
        </p:nvSpPr>
        <p:spPr>
          <a:xfrm>
            <a:off x="1964781" y="2386614"/>
            <a:ext cx="414166" cy="659616"/>
          </a:xfrm>
          <a:custGeom>
            <a:avLst/>
            <a:gdLst/>
            <a:ahLst/>
            <a:cxnLst/>
            <a:rect l="l" t="t" r="r" b="b"/>
            <a:pathLst>
              <a:path w="910589" h="1450340">
                <a:moveTo>
                  <a:pt x="910244" y="1450130"/>
                </a:moveTo>
                <a:lnTo>
                  <a:pt x="841503" y="1450130"/>
                </a:lnTo>
                <a:lnTo>
                  <a:pt x="635425" y="1450133"/>
                </a:lnTo>
                <a:lnTo>
                  <a:pt x="609710" y="1218461"/>
                </a:lnTo>
                <a:lnTo>
                  <a:pt x="566678" y="952469"/>
                </a:lnTo>
                <a:lnTo>
                  <a:pt x="446561" y="892407"/>
                </a:lnTo>
                <a:lnTo>
                  <a:pt x="386405" y="763701"/>
                </a:lnTo>
                <a:lnTo>
                  <a:pt x="369184" y="763701"/>
                </a:lnTo>
                <a:lnTo>
                  <a:pt x="360692" y="703591"/>
                </a:lnTo>
                <a:lnTo>
                  <a:pt x="249065" y="574933"/>
                </a:lnTo>
                <a:lnTo>
                  <a:pt x="240427" y="197347"/>
                </a:lnTo>
                <a:lnTo>
                  <a:pt x="0" y="0"/>
                </a:lnTo>
              </a:path>
            </a:pathLst>
          </a:custGeom>
          <a:ln w="23839">
            <a:solidFill>
              <a:srgbClr val="6D6E71"/>
            </a:solidFill>
          </a:ln>
        </p:spPr>
        <p:txBody>
          <a:bodyPr wrap="square" lIns="0" tIns="0" rIns="0" bIns="0" rtlCol="0"/>
          <a:lstStyle/>
          <a:p>
            <a:endParaRPr sz="637"/>
          </a:p>
        </p:txBody>
      </p:sp>
      <p:sp>
        <p:nvSpPr>
          <p:cNvPr id="270" name="bg object 270"/>
          <p:cNvSpPr/>
          <p:nvPr/>
        </p:nvSpPr>
        <p:spPr>
          <a:xfrm>
            <a:off x="4046400" y="2757314"/>
            <a:ext cx="285353" cy="183676"/>
          </a:xfrm>
          <a:custGeom>
            <a:avLst/>
            <a:gdLst/>
            <a:ahLst/>
            <a:cxnLst/>
            <a:rect l="l" t="t" r="r" b="b"/>
            <a:pathLst>
              <a:path w="627379" h="403860">
                <a:moveTo>
                  <a:pt x="626774" y="0"/>
                </a:moveTo>
                <a:lnTo>
                  <a:pt x="463678" y="214512"/>
                </a:lnTo>
                <a:lnTo>
                  <a:pt x="352052" y="128709"/>
                </a:lnTo>
                <a:lnTo>
                  <a:pt x="317707" y="291785"/>
                </a:lnTo>
                <a:lnTo>
                  <a:pt x="206130" y="368963"/>
                </a:lnTo>
                <a:lnTo>
                  <a:pt x="154611" y="403333"/>
                </a:lnTo>
                <a:lnTo>
                  <a:pt x="8637" y="257419"/>
                </a:lnTo>
                <a:lnTo>
                  <a:pt x="0" y="7"/>
                </a:lnTo>
              </a:path>
            </a:pathLst>
          </a:custGeom>
          <a:ln w="23846">
            <a:solidFill>
              <a:srgbClr val="6D6E71"/>
            </a:solidFill>
          </a:ln>
        </p:spPr>
        <p:txBody>
          <a:bodyPr wrap="square" lIns="0" tIns="0" rIns="0" bIns="0" rtlCol="0"/>
          <a:lstStyle/>
          <a:p>
            <a:endParaRPr sz="637"/>
          </a:p>
        </p:txBody>
      </p:sp>
      <p:sp>
        <p:nvSpPr>
          <p:cNvPr id="271" name="bg object 271"/>
          <p:cNvSpPr/>
          <p:nvPr/>
        </p:nvSpPr>
        <p:spPr>
          <a:xfrm>
            <a:off x="5639809" y="2815835"/>
            <a:ext cx="86068" cy="15884"/>
          </a:xfrm>
          <a:custGeom>
            <a:avLst/>
            <a:gdLst/>
            <a:ahLst/>
            <a:cxnLst/>
            <a:rect l="l" t="t" r="r" b="b"/>
            <a:pathLst>
              <a:path w="189229" h="34925">
                <a:moveTo>
                  <a:pt x="0" y="0"/>
                </a:moveTo>
                <a:lnTo>
                  <a:pt x="188953" y="34367"/>
                </a:lnTo>
              </a:path>
            </a:pathLst>
          </a:custGeom>
          <a:ln w="23851">
            <a:solidFill>
              <a:srgbClr val="6D6E71"/>
            </a:solidFill>
          </a:ln>
        </p:spPr>
        <p:txBody>
          <a:bodyPr wrap="square" lIns="0" tIns="0" rIns="0" bIns="0" rtlCol="0"/>
          <a:lstStyle/>
          <a:p>
            <a:endParaRPr sz="637"/>
          </a:p>
        </p:txBody>
      </p:sp>
      <p:sp>
        <p:nvSpPr>
          <p:cNvPr id="272" name="bg object 272"/>
          <p:cNvSpPr/>
          <p:nvPr/>
        </p:nvSpPr>
        <p:spPr>
          <a:xfrm>
            <a:off x="5319605" y="2769009"/>
            <a:ext cx="58630" cy="117252"/>
          </a:xfrm>
          <a:custGeom>
            <a:avLst/>
            <a:gdLst/>
            <a:ahLst/>
            <a:cxnLst/>
            <a:rect l="l" t="t" r="r" b="b"/>
            <a:pathLst>
              <a:path w="128904" h="257810">
                <a:moveTo>
                  <a:pt x="128748" y="0"/>
                </a:moveTo>
                <a:lnTo>
                  <a:pt x="0" y="248881"/>
                </a:lnTo>
                <a:lnTo>
                  <a:pt x="0" y="257366"/>
                </a:lnTo>
              </a:path>
            </a:pathLst>
          </a:custGeom>
          <a:ln w="23837">
            <a:solidFill>
              <a:srgbClr val="6D6E71"/>
            </a:solidFill>
          </a:ln>
        </p:spPr>
        <p:txBody>
          <a:bodyPr wrap="square" lIns="0" tIns="0" rIns="0" bIns="0" rtlCol="0"/>
          <a:lstStyle/>
          <a:p>
            <a:endParaRPr sz="637"/>
          </a:p>
        </p:txBody>
      </p:sp>
      <p:sp>
        <p:nvSpPr>
          <p:cNvPr id="273" name="bg object 273"/>
          <p:cNvSpPr/>
          <p:nvPr/>
        </p:nvSpPr>
        <p:spPr>
          <a:xfrm>
            <a:off x="3925350" y="2628540"/>
            <a:ext cx="121304" cy="156240"/>
          </a:xfrm>
          <a:custGeom>
            <a:avLst/>
            <a:gdLst/>
            <a:ahLst/>
            <a:cxnLst/>
            <a:rect l="l" t="t" r="r" b="b"/>
            <a:pathLst>
              <a:path w="266700" h="343535">
                <a:moveTo>
                  <a:pt x="85822" y="343263"/>
                </a:moveTo>
                <a:lnTo>
                  <a:pt x="266140" y="283151"/>
                </a:lnTo>
                <a:lnTo>
                  <a:pt x="257598" y="8577"/>
                </a:lnTo>
                <a:lnTo>
                  <a:pt x="0" y="0"/>
                </a:lnTo>
              </a:path>
            </a:pathLst>
          </a:custGeom>
          <a:ln w="23840">
            <a:solidFill>
              <a:srgbClr val="6D6E71"/>
            </a:solidFill>
          </a:ln>
        </p:spPr>
        <p:txBody>
          <a:bodyPr wrap="square" lIns="0" tIns="0" rIns="0" bIns="0" rtlCol="0"/>
          <a:lstStyle/>
          <a:p>
            <a:endParaRPr sz="637"/>
          </a:p>
        </p:txBody>
      </p:sp>
      <p:sp>
        <p:nvSpPr>
          <p:cNvPr id="274" name="bg object 274"/>
          <p:cNvSpPr/>
          <p:nvPr/>
        </p:nvSpPr>
        <p:spPr>
          <a:xfrm>
            <a:off x="7983132" y="2718249"/>
            <a:ext cx="35236" cy="97613"/>
          </a:xfrm>
          <a:custGeom>
            <a:avLst/>
            <a:gdLst/>
            <a:ahLst/>
            <a:cxnLst/>
            <a:rect l="l" t="t" r="r" b="b"/>
            <a:pathLst>
              <a:path w="77469" h="214629">
                <a:moveTo>
                  <a:pt x="68647" y="214509"/>
                </a:moveTo>
                <a:lnTo>
                  <a:pt x="77233" y="137333"/>
                </a:lnTo>
                <a:lnTo>
                  <a:pt x="0" y="0"/>
                </a:lnTo>
              </a:path>
            </a:pathLst>
          </a:custGeom>
          <a:ln w="23836">
            <a:solidFill>
              <a:srgbClr val="6D6E71"/>
            </a:solidFill>
          </a:ln>
        </p:spPr>
        <p:txBody>
          <a:bodyPr wrap="square" lIns="0" tIns="0" rIns="0" bIns="0" rtlCol="0"/>
          <a:lstStyle/>
          <a:p>
            <a:endParaRPr sz="637"/>
          </a:p>
        </p:txBody>
      </p:sp>
      <p:sp>
        <p:nvSpPr>
          <p:cNvPr id="275" name="bg object 275"/>
          <p:cNvSpPr/>
          <p:nvPr/>
        </p:nvSpPr>
        <p:spPr>
          <a:xfrm>
            <a:off x="2492025" y="2866602"/>
            <a:ext cx="86068" cy="105411"/>
          </a:xfrm>
          <a:custGeom>
            <a:avLst/>
            <a:gdLst/>
            <a:ahLst/>
            <a:cxnLst/>
            <a:rect l="l" t="t" r="r" b="b"/>
            <a:pathLst>
              <a:path w="189229" h="231775">
                <a:moveTo>
                  <a:pt x="188955" y="180234"/>
                </a:moveTo>
                <a:lnTo>
                  <a:pt x="120215" y="231670"/>
                </a:lnTo>
                <a:lnTo>
                  <a:pt x="1" y="120126"/>
                </a:lnTo>
                <a:lnTo>
                  <a:pt x="0" y="0"/>
                </a:lnTo>
              </a:path>
            </a:pathLst>
          </a:custGeom>
          <a:ln w="23841">
            <a:solidFill>
              <a:srgbClr val="6D6E71"/>
            </a:solidFill>
          </a:ln>
        </p:spPr>
        <p:txBody>
          <a:bodyPr wrap="square" lIns="0" tIns="0" rIns="0" bIns="0" rtlCol="0"/>
          <a:lstStyle/>
          <a:p>
            <a:endParaRPr sz="637"/>
          </a:p>
        </p:txBody>
      </p:sp>
      <p:sp>
        <p:nvSpPr>
          <p:cNvPr id="276" name="bg object 276"/>
          <p:cNvSpPr/>
          <p:nvPr/>
        </p:nvSpPr>
        <p:spPr>
          <a:xfrm>
            <a:off x="3866752" y="2792419"/>
            <a:ext cx="62674" cy="300639"/>
          </a:xfrm>
          <a:custGeom>
            <a:avLst/>
            <a:gdLst/>
            <a:ahLst/>
            <a:cxnLst/>
            <a:rect l="l" t="t" r="r" b="b"/>
            <a:pathLst>
              <a:path w="137795" h="661034">
                <a:moveTo>
                  <a:pt x="34386" y="17256"/>
                </a:moveTo>
                <a:lnTo>
                  <a:pt x="77319" y="0"/>
                </a:lnTo>
                <a:lnTo>
                  <a:pt x="111621" y="257412"/>
                </a:lnTo>
                <a:lnTo>
                  <a:pt x="137431" y="506292"/>
                </a:lnTo>
                <a:lnTo>
                  <a:pt x="0" y="660789"/>
                </a:lnTo>
              </a:path>
            </a:pathLst>
          </a:custGeom>
          <a:ln w="23835">
            <a:solidFill>
              <a:srgbClr val="6D6E71"/>
            </a:solidFill>
          </a:ln>
        </p:spPr>
        <p:txBody>
          <a:bodyPr wrap="square" lIns="0" tIns="0" rIns="0" bIns="0" rtlCol="0"/>
          <a:lstStyle/>
          <a:p>
            <a:endParaRPr sz="637"/>
          </a:p>
        </p:txBody>
      </p:sp>
      <p:sp>
        <p:nvSpPr>
          <p:cNvPr id="277" name="bg object 277"/>
          <p:cNvSpPr/>
          <p:nvPr/>
        </p:nvSpPr>
        <p:spPr>
          <a:xfrm>
            <a:off x="7690221" y="2683153"/>
            <a:ext cx="121304" cy="121007"/>
          </a:xfrm>
          <a:custGeom>
            <a:avLst/>
            <a:gdLst/>
            <a:ahLst/>
            <a:cxnLst/>
            <a:rect l="l" t="t" r="r" b="b"/>
            <a:pathLst>
              <a:path w="266700" h="266064">
                <a:moveTo>
                  <a:pt x="266140" y="265942"/>
                </a:moveTo>
                <a:lnTo>
                  <a:pt x="60155" y="145771"/>
                </a:lnTo>
                <a:lnTo>
                  <a:pt x="0" y="0"/>
                </a:lnTo>
              </a:path>
            </a:pathLst>
          </a:custGeom>
          <a:ln w="23843">
            <a:solidFill>
              <a:srgbClr val="6D6E71"/>
            </a:solidFill>
          </a:ln>
        </p:spPr>
        <p:txBody>
          <a:bodyPr wrap="square" lIns="0" tIns="0" rIns="0" bIns="0" rtlCol="0"/>
          <a:lstStyle/>
          <a:p>
            <a:endParaRPr sz="637"/>
          </a:p>
        </p:txBody>
      </p:sp>
      <p:sp>
        <p:nvSpPr>
          <p:cNvPr id="278" name="bg object 278"/>
          <p:cNvSpPr/>
          <p:nvPr/>
        </p:nvSpPr>
        <p:spPr>
          <a:xfrm>
            <a:off x="4792345" y="2804136"/>
            <a:ext cx="175891" cy="230461"/>
          </a:xfrm>
          <a:custGeom>
            <a:avLst/>
            <a:gdLst/>
            <a:ahLst/>
            <a:cxnLst/>
            <a:rect l="l" t="t" r="r" b="b"/>
            <a:pathLst>
              <a:path w="386715" h="506729">
                <a:moveTo>
                  <a:pt x="0" y="51486"/>
                </a:moveTo>
                <a:lnTo>
                  <a:pt x="334876" y="0"/>
                </a:lnTo>
                <a:lnTo>
                  <a:pt x="291946" y="265993"/>
                </a:lnTo>
                <a:lnTo>
                  <a:pt x="386449" y="506292"/>
                </a:lnTo>
              </a:path>
            </a:pathLst>
          </a:custGeom>
          <a:ln w="23840">
            <a:solidFill>
              <a:srgbClr val="6D6E71"/>
            </a:solidFill>
          </a:ln>
        </p:spPr>
        <p:txBody>
          <a:bodyPr wrap="square" lIns="0" tIns="0" rIns="0" bIns="0" rtlCol="0"/>
          <a:lstStyle/>
          <a:p>
            <a:endParaRPr sz="637"/>
          </a:p>
        </p:txBody>
      </p:sp>
      <p:sp>
        <p:nvSpPr>
          <p:cNvPr id="279" name="bg object 279"/>
          <p:cNvSpPr/>
          <p:nvPr/>
        </p:nvSpPr>
        <p:spPr>
          <a:xfrm>
            <a:off x="2820102" y="2503720"/>
            <a:ext cx="320300" cy="347425"/>
          </a:xfrm>
          <a:custGeom>
            <a:avLst/>
            <a:gdLst/>
            <a:ahLst/>
            <a:cxnLst/>
            <a:rect l="l" t="t" r="r" b="b"/>
            <a:pathLst>
              <a:path w="704215" h="763904">
                <a:moveTo>
                  <a:pt x="85874" y="763609"/>
                </a:moveTo>
                <a:lnTo>
                  <a:pt x="120267" y="626322"/>
                </a:lnTo>
                <a:lnTo>
                  <a:pt x="446510" y="669268"/>
                </a:lnTo>
                <a:lnTo>
                  <a:pt x="626828" y="574786"/>
                </a:lnTo>
                <a:lnTo>
                  <a:pt x="704104" y="300259"/>
                </a:lnTo>
                <a:lnTo>
                  <a:pt x="661169" y="128698"/>
                </a:lnTo>
                <a:lnTo>
                  <a:pt x="549591" y="77169"/>
                </a:lnTo>
                <a:lnTo>
                  <a:pt x="274773" y="214507"/>
                </a:lnTo>
                <a:lnTo>
                  <a:pt x="68693" y="85755"/>
                </a:lnTo>
                <a:lnTo>
                  <a:pt x="0" y="0"/>
                </a:lnTo>
              </a:path>
            </a:pathLst>
          </a:custGeom>
          <a:ln w="23842">
            <a:solidFill>
              <a:srgbClr val="6D6E71"/>
            </a:solidFill>
          </a:ln>
        </p:spPr>
        <p:txBody>
          <a:bodyPr wrap="square" lIns="0" tIns="0" rIns="0" bIns="0" rtlCol="0"/>
          <a:lstStyle/>
          <a:p>
            <a:endParaRPr sz="637"/>
          </a:p>
        </p:txBody>
      </p:sp>
      <p:sp>
        <p:nvSpPr>
          <p:cNvPr id="280" name="bg object 280"/>
          <p:cNvSpPr/>
          <p:nvPr/>
        </p:nvSpPr>
        <p:spPr>
          <a:xfrm>
            <a:off x="4944657" y="2527087"/>
            <a:ext cx="285353" cy="296596"/>
          </a:xfrm>
          <a:custGeom>
            <a:avLst/>
            <a:gdLst/>
            <a:ahLst/>
            <a:cxnLst/>
            <a:rect l="l" t="t" r="r" b="b"/>
            <a:pathLst>
              <a:path w="627379" h="652145">
                <a:moveTo>
                  <a:pt x="51567" y="652067"/>
                </a:moveTo>
                <a:lnTo>
                  <a:pt x="0" y="609165"/>
                </a:lnTo>
                <a:lnTo>
                  <a:pt x="42975" y="154449"/>
                </a:lnTo>
                <a:lnTo>
                  <a:pt x="240465" y="0"/>
                </a:lnTo>
                <a:lnTo>
                  <a:pt x="566757" y="94333"/>
                </a:lnTo>
                <a:lnTo>
                  <a:pt x="626914" y="351793"/>
                </a:lnTo>
                <a:lnTo>
                  <a:pt x="446500" y="317521"/>
                </a:lnTo>
                <a:lnTo>
                  <a:pt x="437962" y="394649"/>
                </a:lnTo>
                <a:lnTo>
                  <a:pt x="472310" y="540516"/>
                </a:lnTo>
              </a:path>
            </a:pathLst>
          </a:custGeom>
          <a:ln w="23842">
            <a:solidFill>
              <a:srgbClr val="6D6E71"/>
            </a:solidFill>
          </a:ln>
        </p:spPr>
        <p:txBody>
          <a:bodyPr wrap="square" lIns="0" tIns="0" rIns="0" bIns="0" rtlCol="0"/>
          <a:lstStyle/>
          <a:p>
            <a:endParaRPr sz="637"/>
          </a:p>
        </p:txBody>
      </p:sp>
      <p:sp>
        <p:nvSpPr>
          <p:cNvPr id="281" name="bg object 281"/>
          <p:cNvSpPr/>
          <p:nvPr/>
        </p:nvSpPr>
        <p:spPr>
          <a:xfrm>
            <a:off x="105966" y="2778007"/>
            <a:ext cx="38991" cy="194939"/>
          </a:xfrm>
          <a:custGeom>
            <a:avLst/>
            <a:gdLst/>
            <a:ahLst/>
            <a:cxnLst/>
            <a:rect l="l" t="t" r="r" b="b"/>
            <a:pathLst>
              <a:path w="85725" h="428625">
                <a:moveTo>
                  <a:pt x="0" y="428428"/>
                </a:moveTo>
                <a:lnTo>
                  <a:pt x="85518" y="409463"/>
                </a:lnTo>
                <a:lnTo>
                  <a:pt x="85517" y="357933"/>
                </a:lnTo>
                <a:lnTo>
                  <a:pt x="33950" y="332192"/>
                </a:lnTo>
                <a:lnTo>
                  <a:pt x="16776" y="306451"/>
                </a:lnTo>
                <a:lnTo>
                  <a:pt x="33948" y="203438"/>
                </a:lnTo>
                <a:lnTo>
                  <a:pt x="0" y="0"/>
                </a:lnTo>
              </a:path>
            </a:pathLst>
          </a:custGeom>
          <a:ln w="23835">
            <a:solidFill>
              <a:srgbClr val="6D6E71"/>
            </a:solidFill>
          </a:ln>
        </p:spPr>
        <p:txBody>
          <a:bodyPr wrap="square" lIns="0" tIns="0" rIns="0" bIns="0" rtlCol="0"/>
          <a:lstStyle/>
          <a:p>
            <a:endParaRPr sz="637"/>
          </a:p>
        </p:txBody>
      </p:sp>
      <p:sp>
        <p:nvSpPr>
          <p:cNvPr id="282" name="bg object 282"/>
          <p:cNvSpPr/>
          <p:nvPr/>
        </p:nvSpPr>
        <p:spPr>
          <a:xfrm>
            <a:off x="7174702" y="2737792"/>
            <a:ext cx="19640" cy="121007"/>
          </a:xfrm>
          <a:custGeom>
            <a:avLst/>
            <a:gdLst/>
            <a:ahLst/>
            <a:cxnLst/>
            <a:rect l="l" t="t" r="r" b="b"/>
            <a:pathLst>
              <a:path w="43180" h="266064">
                <a:moveTo>
                  <a:pt x="0" y="265993"/>
                </a:moveTo>
                <a:lnTo>
                  <a:pt x="42930" y="0"/>
                </a:lnTo>
              </a:path>
            </a:pathLst>
          </a:custGeom>
          <a:ln w="23834">
            <a:solidFill>
              <a:srgbClr val="6D6E71"/>
            </a:solidFill>
          </a:ln>
        </p:spPr>
        <p:txBody>
          <a:bodyPr wrap="square" lIns="0" tIns="0" rIns="0" bIns="0" rtlCol="0"/>
          <a:lstStyle/>
          <a:p>
            <a:endParaRPr sz="637"/>
          </a:p>
        </p:txBody>
      </p:sp>
      <p:sp>
        <p:nvSpPr>
          <p:cNvPr id="283" name="bg object 283"/>
          <p:cNvSpPr/>
          <p:nvPr/>
        </p:nvSpPr>
        <p:spPr>
          <a:xfrm>
            <a:off x="8654852" y="2620722"/>
            <a:ext cx="398570" cy="253854"/>
          </a:xfrm>
          <a:custGeom>
            <a:avLst/>
            <a:gdLst/>
            <a:ahLst/>
            <a:cxnLst/>
            <a:rect l="l" t="t" r="r" b="b"/>
            <a:pathLst>
              <a:path w="876300" h="558164">
                <a:moveTo>
                  <a:pt x="0" y="557735"/>
                </a:moveTo>
                <a:lnTo>
                  <a:pt x="25711" y="497528"/>
                </a:lnTo>
                <a:lnTo>
                  <a:pt x="25710" y="394658"/>
                </a:lnTo>
                <a:lnTo>
                  <a:pt x="197584" y="274530"/>
                </a:lnTo>
                <a:lnTo>
                  <a:pt x="446499" y="197256"/>
                </a:lnTo>
                <a:lnTo>
                  <a:pt x="626911" y="0"/>
                </a:lnTo>
                <a:lnTo>
                  <a:pt x="875828" y="85801"/>
                </a:lnTo>
              </a:path>
            </a:pathLst>
          </a:custGeom>
          <a:ln w="23846">
            <a:solidFill>
              <a:srgbClr val="6D6E71"/>
            </a:solidFill>
          </a:ln>
        </p:spPr>
        <p:txBody>
          <a:bodyPr wrap="square" lIns="0" tIns="0" rIns="0" bIns="0" rtlCol="0"/>
          <a:lstStyle/>
          <a:p>
            <a:endParaRPr sz="637"/>
          </a:p>
        </p:txBody>
      </p:sp>
      <p:sp>
        <p:nvSpPr>
          <p:cNvPr id="284" name="bg object 284"/>
          <p:cNvSpPr/>
          <p:nvPr/>
        </p:nvSpPr>
        <p:spPr>
          <a:xfrm>
            <a:off x="5823383" y="2179744"/>
            <a:ext cx="140655" cy="269449"/>
          </a:xfrm>
          <a:custGeom>
            <a:avLst/>
            <a:gdLst/>
            <a:ahLst/>
            <a:cxnLst/>
            <a:rect l="l" t="t" r="r" b="b"/>
            <a:pathLst>
              <a:path w="309244" h="592454">
                <a:moveTo>
                  <a:pt x="25713" y="592097"/>
                </a:moveTo>
                <a:lnTo>
                  <a:pt x="0" y="429021"/>
                </a:lnTo>
                <a:lnTo>
                  <a:pt x="8629" y="0"/>
                </a:lnTo>
                <a:lnTo>
                  <a:pt x="128794" y="51433"/>
                </a:lnTo>
                <a:lnTo>
                  <a:pt x="128794" y="68737"/>
                </a:lnTo>
              </a:path>
              <a:path w="309244" h="592454">
                <a:moveTo>
                  <a:pt x="309071" y="549191"/>
                </a:moveTo>
                <a:lnTo>
                  <a:pt x="266138" y="574933"/>
                </a:lnTo>
                <a:lnTo>
                  <a:pt x="163099" y="583467"/>
                </a:lnTo>
                <a:lnTo>
                  <a:pt x="25713" y="592097"/>
                </a:lnTo>
              </a:path>
            </a:pathLst>
          </a:custGeom>
          <a:ln w="23843">
            <a:solidFill>
              <a:srgbClr val="6D6E71"/>
            </a:solidFill>
          </a:ln>
        </p:spPr>
        <p:txBody>
          <a:bodyPr wrap="square" lIns="0" tIns="0" rIns="0" bIns="0" rtlCol="0"/>
          <a:lstStyle/>
          <a:p>
            <a:endParaRPr sz="637"/>
          </a:p>
        </p:txBody>
      </p:sp>
      <p:sp>
        <p:nvSpPr>
          <p:cNvPr id="285" name="bg object 285"/>
          <p:cNvSpPr/>
          <p:nvPr/>
        </p:nvSpPr>
        <p:spPr>
          <a:xfrm>
            <a:off x="8967268" y="2633985"/>
            <a:ext cx="109173" cy="231327"/>
          </a:xfrm>
          <a:custGeom>
            <a:avLst/>
            <a:gdLst/>
            <a:ahLst/>
            <a:cxnLst/>
            <a:rect l="l" t="t" r="r" b="b"/>
            <a:pathLst>
              <a:path w="240030" h="508635">
                <a:moveTo>
                  <a:pt x="239479" y="508485"/>
                </a:moveTo>
                <a:lnTo>
                  <a:pt x="0" y="477035"/>
                </a:lnTo>
                <a:lnTo>
                  <a:pt x="128844" y="279684"/>
                </a:lnTo>
                <a:lnTo>
                  <a:pt x="188948" y="56544"/>
                </a:lnTo>
                <a:lnTo>
                  <a:pt x="239479" y="0"/>
                </a:lnTo>
              </a:path>
            </a:pathLst>
          </a:custGeom>
          <a:ln w="23837">
            <a:solidFill>
              <a:srgbClr val="6D6E71"/>
            </a:solidFill>
          </a:ln>
        </p:spPr>
        <p:txBody>
          <a:bodyPr wrap="square" lIns="0" tIns="0" rIns="0" bIns="0" rtlCol="0"/>
          <a:lstStyle/>
          <a:p>
            <a:endParaRPr sz="637"/>
          </a:p>
        </p:txBody>
      </p:sp>
      <p:sp>
        <p:nvSpPr>
          <p:cNvPr id="286" name="bg object 286"/>
          <p:cNvSpPr/>
          <p:nvPr/>
        </p:nvSpPr>
        <p:spPr>
          <a:xfrm>
            <a:off x="8342415" y="2585584"/>
            <a:ext cx="168092" cy="358976"/>
          </a:xfrm>
          <a:custGeom>
            <a:avLst/>
            <a:gdLst/>
            <a:ahLst/>
            <a:cxnLst/>
            <a:rect l="l" t="t" r="r" b="b"/>
            <a:pathLst>
              <a:path w="369569" h="789304">
                <a:moveTo>
                  <a:pt x="17175" y="789308"/>
                </a:moveTo>
                <a:lnTo>
                  <a:pt x="0" y="600634"/>
                </a:lnTo>
                <a:lnTo>
                  <a:pt x="188950" y="403234"/>
                </a:lnTo>
                <a:lnTo>
                  <a:pt x="94401" y="274529"/>
                </a:lnTo>
                <a:lnTo>
                  <a:pt x="128793" y="68598"/>
                </a:lnTo>
                <a:lnTo>
                  <a:pt x="137331" y="8583"/>
                </a:lnTo>
                <a:lnTo>
                  <a:pt x="369217" y="0"/>
                </a:lnTo>
                <a:lnTo>
                  <a:pt x="360631" y="120078"/>
                </a:lnTo>
              </a:path>
            </a:pathLst>
          </a:custGeom>
          <a:ln w="23837">
            <a:solidFill>
              <a:srgbClr val="6D6E71"/>
            </a:solidFill>
          </a:ln>
        </p:spPr>
        <p:txBody>
          <a:bodyPr wrap="square" lIns="0" tIns="0" rIns="0" bIns="0" rtlCol="0"/>
          <a:lstStyle/>
          <a:p>
            <a:endParaRPr sz="637"/>
          </a:p>
        </p:txBody>
      </p:sp>
      <p:sp>
        <p:nvSpPr>
          <p:cNvPr id="287" name="bg object 287"/>
          <p:cNvSpPr/>
          <p:nvPr/>
        </p:nvSpPr>
        <p:spPr>
          <a:xfrm>
            <a:off x="613518" y="2886111"/>
            <a:ext cx="421964" cy="242013"/>
          </a:xfrm>
          <a:custGeom>
            <a:avLst/>
            <a:gdLst/>
            <a:ahLst/>
            <a:cxnLst/>
            <a:rect l="l" t="t" r="r" b="b"/>
            <a:pathLst>
              <a:path w="927735" h="532129">
                <a:moveTo>
                  <a:pt x="0" y="34374"/>
                </a:moveTo>
                <a:lnTo>
                  <a:pt x="472262" y="0"/>
                </a:lnTo>
                <a:lnTo>
                  <a:pt x="489389" y="128706"/>
                </a:lnTo>
                <a:lnTo>
                  <a:pt x="455093" y="326151"/>
                </a:lnTo>
                <a:lnTo>
                  <a:pt x="609605" y="454856"/>
                </a:lnTo>
                <a:lnTo>
                  <a:pt x="772799" y="532030"/>
                </a:lnTo>
                <a:lnTo>
                  <a:pt x="927310" y="463385"/>
                </a:lnTo>
              </a:path>
            </a:pathLst>
          </a:custGeom>
          <a:ln w="23847">
            <a:solidFill>
              <a:srgbClr val="6D6E71"/>
            </a:solidFill>
          </a:ln>
        </p:spPr>
        <p:txBody>
          <a:bodyPr wrap="square" lIns="0" tIns="0" rIns="0" bIns="0" rtlCol="0"/>
          <a:lstStyle/>
          <a:p>
            <a:endParaRPr sz="637"/>
          </a:p>
        </p:txBody>
      </p:sp>
      <p:sp>
        <p:nvSpPr>
          <p:cNvPr id="288" name="bg object 288"/>
          <p:cNvSpPr/>
          <p:nvPr/>
        </p:nvSpPr>
        <p:spPr>
          <a:xfrm>
            <a:off x="3612887" y="2140744"/>
            <a:ext cx="402324" cy="866395"/>
          </a:xfrm>
          <a:custGeom>
            <a:avLst/>
            <a:gdLst/>
            <a:ahLst/>
            <a:cxnLst/>
            <a:rect l="l" t="t" r="r" b="b"/>
            <a:pathLst>
              <a:path w="884554" h="1905000">
                <a:moveTo>
                  <a:pt x="669773" y="1690341"/>
                </a:moveTo>
                <a:lnTo>
                  <a:pt x="463743" y="1819050"/>
                </a:lnTo>
                <a:lnTo>
                  <a:pt x="188973" y="1904857"/>
                </a:lnTo>
                <a:lnTo>
                  <a:pt x="188969" y="1578849"/>
                </a:lnTo>
                <a:lnTo>
                  <a:pt x="291910" y="1252743"/>
                </a:lnTo>
                <a:lnTo>
                  <a:pt x="334986" y="1252743"/>
                </a:lnTo>
                <a:lnTo>
                  <a:pt x="326303" y="1175519"/>
                </a:lnTo>
                <a:lnTo>
                  <a:pt x="360693" y="840882"/>
                </a:lnTo>
                <a:lnTo>
                  <a:pt x="240431" y="694968"/>
                </a:lnTo>
                <a:lnTo>
                  <a:pt x="309123" y="566261"/>
                </a:lnTo>
                <a:lnTo>
                  <a:pt x="352055" y="514826"/>
                </a:lnTo>
                <a:lnTo>
                  <a:pt x="721326" y="480452"/>
                </a:lnTo>
                <a:lnTo>
                  <a:pt x="721325" y="403276"/>
                </a:lnTo>
                <a:lnTo>
                  <a:pt x="850125" y="437596"/>
                </a:lnTo>
                <a:lnTo>
                  <a:pt x="884421" y="231713"/>
                </a:lnTo>
                <a:lnTo>
                  <a:pt x="609601" y="94382"/>
                </a:lnTo>
                <a:lnTo>
                  <a:pt x="455089" y="68642"/>
                </a:lnTo>
                <a:lnTo>
                  <a:pt x="377761" y="0"/>
                </a:lnTo>
                <a:lnTo>
                  <a:pt x="291895" y="0"/>
                </a:lnTo>
                <a:lnTo>
                  <a:pt x="146019" y="77274"/>
                </a:lnTo>
                <a:lnTo>
                  <a:pt x="0" y="85808"/>
                </a:lnTo>
              </a:path>
            </a:pathLst>
          </a:custGeom>
          <a:ln w="23837">
            <a:solidFill>
              <a:srgbClr val="6D6E71"/>
            </a:solidFill>
          </a:ln>
        </p:spPr>
        <p:txBody>
          <a:bodyPr wrap="square" lIns="0" tIns="0" rIns="0" bIns="0" rtlCol="0"/>
          <a:lstStyle/>
          <a:p>
            <a:endParaRPr sz="637"/>
          </a:p>
        </p:txBody>
      </p:sp>
      <p:sp>
        <p:nvSpPr>
          <p:cNvPr id="289" name="bg object 289"/>
          <p:cNvSpPr/>
          <p:nvPr/>
        </p:nvSpPr>
        <p:spPr>
          <a:xfrm>
            <a:off x="2999720" y="1473466"/>
            <a:ext cx="398570" cy="1440238"/>
          </a:xfrm>
          <a:custGeom>
            <a:avLst/>
            <a:gdLst/>
            <a:ahLst/>
            <a:cxnLst/>
            <a:rect l="l" t="t" r="r" b="b"/>
            <a:pathLst>
              <a:path w="876300" h="3166745">
                <a:moveTo>
                  <a:pt x="515232" y="3166220"/>
                </a:moveTo>
                <a:lnTo>
                  <a:pt x="343547" y="3140386"/>
                </a:lnTo>
                <a:lnTo>
                  <a:pt x="326326" y="3106112"/>
                </a:lnTo>
                <a:lnTo>
                  <a:pt x="343544" y="2908809"/>
                </a:lnTo>
                <a:lnTo>
                  <a:pt x="661248" y="2883017"/>
                </a:lnTo>
                <a:lnTo>
                  <a:pt x="686958" y="2651392"/>
                </a:lnTo>
                <a:lnTo>
                  <a:pt x="729891" y="2642716"/>
                </a:lnTo>
                <a:lnTo>
                  <a:pt x="875911" y="2677084"/>
                </a:lnTo>
                <a:lnTo>
                  <a:pt x="832928" y="2514009"/>
                </a:lnTo>
                <a:lnTo>
                  <a:pt x="798579" y="2230902"/>
                </a:lnTo>
                <a:lnTo>
                  <a:pt x="695491" y="2145099"/>
                </a:lnTo>
                <a:lnTo>
                  <a:pt x="429354" y="2110733"/>
                </a:lnTo>
                <a:lnTo>
                  <a:pt x="249081" y="1990704"/>
                </a:lnTo>
                <a:lnTo>
                  <a:pt x="188925" y="1767518"/>
                </a:lnTo>
                <a:lnTo>
                  <a:pt x="429349" y="1733242"/>
                </a:lnTo>
                <a:lnTo>
                  <a:pt x="489452" y="1441459"/>
                </a:lnTo>
                <a:lnTo>
                  <a:pt x="420709" y="1244157"/>
                </a:lnTo>
                <a:lnTo>
                  <a:pt x="326302" y="1021115"/>
                </a:lnTo>
                <a:lnTo>
                  <a:pt x="309126" y="763702"/>
                </a:lnTo>
                <a:lnTo>
                  <a:pt x="85872" y="583420"/>
                </a:lnTo>
                <a:lnTo>
                  <a:pt x="25716" y="403279"/>
                </a:lnTo>
                <a:lnTo>
                  <a:pt x="0" y="0"/>
                </a:lnTo>
              </a:path>
            </a:pathLst>
          </a:custGeom>
          <a:ln w="23835">
            <a:solidFill>
              <a:srgbClr val="6D6E71"/>
            </a:solidFill>
          </a:ln>
        </p:spPr>
        <p:txBody>
          <a:bodyPr wrap="square" lIns="0" tIns="0" rIns="0" bIns="0" rtlCol="0"/>
          <a:lstStyle/>
          <a:p>
            <a:endParaRPr sz="637"/>
          </a:p>
        </p:txBody>
      </p:sp>
      <p:sp>
        <p:nvSpPr>
          <p:cNvPr id="290" name="bg object 290"/>
          <p:cNvSpPr/>
          <p:nvPr/>
        </p:nvSpPr>
        <p:spPr>
          <a:xfrm>
            <a:off x="6229567" y="1695842"/>
            <a:ext cx="285353" cy="1178586"/>
          </a:xfrm>
          <a:custGeom>
            <a:avLst/>
            <a:gdLst/>
            <a:ahLst/>
            <a:cxnLst/>
            <a:rect l="l" t="t" r="r" b="b"/>
            <a:pathLst>
              <a:path w="627380" h="2591435">
                <a:moveTo>
                  <a:pt x="103063" y="2591388"/>
                </a:moveTo>
                <a:lnTo>
                  <a:pt x="103061" y="2419780"/>
                </a:lnTo>
                <a:lnTo>
                  <a:pt x="51492" y="2265237"/>
                </a:lnTo>
                <a:lnTo>
                  <a:pt x="231857" y="2085094"/>
                </a:lnTo>
                <a:lnTo>
                  <a:pt x="317721" y="1930598"/>
                </a:lnTo>
                <a:lnTo>
                  <a:pt x="94419" y="1741878"/>
                </a:lnTo>
                <a:lnTo>
                  <a:pt x="103049" y="1329922"/>
                </a:lnTo>
                <a:lnTo>
                  <a:pt x="231848" y="1372871"/>
                </a:lnTo>
                <a:lnTo>
                  <a:pt x="266146" y="1227050"/>
                </a:lnTo>
                <a:lnTo>
                  <a:pt x="506569" y="1072552"/>
                </a:lnTo>
                <a:lnTo>
                  <a:pt x="429335" y="866623"/>
                </a:lnTo>
                <a:lnTo>
                  <a:pt x="154515" y="849465"/>
                </a:lnTo>
                <a:lnTo>
                  <a:pt x="94407" y="643535"/>
                </a:lnTo>
                <a:lnTo>
                  <a:pt x="0" y="429026"/>
                </a:lnTo>
                <a:lnTo>
                  <a:pt x="77227" y="77227"/>
                </a:lnTo>
                <a:lnTo>
                  <a:pt x="420643" y="0"/>
                </a:lnTo>
                <a:lnTo>
                  <a:pt x="626771" y="145912"/>
                </a:lnTo>
                <a:lnTo>
                  <a:pt x="592425" y="214508"/>
                </a:lnTo>
              </a:path>
            </a:pathLst>
          </a:custGeom>
          <a:ln w="23835">
            <a:solidFill>
              <a:srgbClr val="6D6E71"/>
            </a:solidFill>
          </a:ln>
        </p:spPr>
        <p:txBody>
          <a:bodyPr wrap="square" lIns="0" tIns="0" rIns="0" bIns="0" rtlCol="0"/>
          <a:lstStyle/>
          <a:p>
            <a:endParaRPr sz="637"/>
          </a:p>
        </p:txBody>
      </p:sp>
      <p:sp>
        <p:nvSpPr>
          <p:cNvPr id="291" name="bg object 291"/>
          <p:cNvSpPr/>
          <p:nvPr/>
        </p:nvSpPr>
        <p:spPr>
          <a:xfrm>
            <a:off x="4370573" y="2554368"/>
            <a:ext cx="265713" cy="359265"/>
          </a:xfrm>
          <a:custGeom>
            <a:avLst/>
            <a:gdLst/>
            <a:ahLst/>
            <a:cxnLst/>
            <a:rect l="l" t="t" r="r" b="b"/>
            <a:pathLst>
              <a:path w="584200" h="789939">
                <a:moveTo>
                  <a:pt x="549550" y="789537"/>
                </a:moveTo>
                <a:lnTo>
                  <a:pt x="583892" y="386161"/>
                </a:lnTo>
                <a:lnTo>
                  <a:pt x="326292" y="231812"/>
                </a:lnTo>
                <a:lnTo>
                  <a:pt x="111625" y="0"/>
                </a:lnTo>
                <a:lnTo>
                  <a:pt x="0" y="68740"/>
                </a:lnTo>
              </a:path>
            </a:pathLst>
          </a:custGeom>
          <a:ln w="23840">
            <a:solidFill>
              <a:srgbClr val="6D6E71"/>
            </a:solidFill>
          </a:ln>
        </p:spPr>
        <p:txBody>
          <a:bodyPr wrap="square" lIns="0" tIns="0" rIns="0" bIns="0" rtlCol="0"/>
          <a:lstStyle/>
          <a:p>
            <a:endParaRPr sz="637"/>
          </a:p>
        </p:txBody>
      </p:sp>
      <p:sp>
        <p:nvSpPr>
          <p:cNvPr id="292" name="bg object 292"/>
          <p:cNvSpPr/>
          <p:nvPr/>
        </p:nvSpPr>
        <p:spPr>
          <a:xfrm>
            <a:off x="144862" y="2858845"/>
            <a:ext cx="97910" cy="82019"/>
          </a:xfrm>
          <a:custGeom>
            <a:avLst/>
            <a:gdLst/>
            <a:ahLst/>
            <a:cxnLst/>
            <a:rect l="l" t="t" r="r" b="b"/>
            <a:pathLst>
              <a:path w="215265" h="180339">
                <a:moveTo>
                  <a:pt x="0" y="180190"/>
                </a:moveTo>
                <a:lnTo>
                  <a:pt x="214664" y="171607"/>
                </a:lnTo>
                <a:lnTo>
                  <a:pt x="154556" y="0"/>
                </a:lnTo>
              </a:path>
            </a:pathLst>
          </a:custGeom>
          <a:ln w="23844">
            <a:solidFill>
              <a:srgbClr val="6D6E71"/>
            </a:solidFill>
          </a:ln>
        </p:spPr>
        <p:txBody>
          <a:bodyPr wrap="square" lIns="0" tIns="0" rIns="0" bIns="0" rtlCol="0"/>
          <a:lstStyle/>
          <a:p>
            <a:endParaRPr sz="637"/>
          </a:p>
        </p:txBody>
      </p:sp>
      <p:sp>
        <p:nvSpPr>
          <p:cNvPr id="293" name="bg object 293"/>
          <p:cNvSpPr/>
          <p:nvPr/>
        </p:nvSpPr>
        <p:spPr>
          <a:xfrm>
            <a:off x="6741171" y="2406100"/>
            <a:ext cx="1472398" cy="546407"/>
          </a:xfrm>
          <a:custGeom>
            <a:avLst/>
            <a:gdLst/>
            <a:ahLst/>
            <a:cxnLst/>
            <a:rect l="l" t="t" r="r" b="b"/>
            <a:pathLst>
              <a:path w="3237230" h="1201420">
                <a:moveTo>
                  <a:pt x="60160" y="1183990"/>
                </a:moveTo>
                <a:lnTo>
                  <a:pt x="128803" y="1021009"/>
                </a:lnTo>
                <a:lnTo>
                  <a:pt x="34395" y="754969"/>
                </a:lnTo>
                <a:lnTo>
                  <a:pt x="0" y="609197"/>
                </a:lnTo>
                <a:lnTo>
                  <a:pt x="420743" y="600660"/>
                </a:lnTo>
                <a:lnTo>
                  <a:pt x="729860" y="540450"/>
                </a:lnTo>
                <a:lnTo>
                  <a:pt x="918812" y="429046"/>
                </a:lnTo>
                <a:lnTo>
                  <a:pt x="1227835" y="480477"/>
                </a:lnTo>
                <a:lnTo>
                  <a:pt x="1227832" y="257433"/>
                </a:lnTo>
                <a:lnTo>
                  <a:pt x="1545583" y="171626"/>
                </a:lnTo>
                <a:lnTo>
                  <a:pt x="1760249" y="274493"/>
                </a:lnTo>
                <a:lnTo>
                  <a:pt x="1734492" y="531954"/>
                </a:lnTo>
                <a:lnTo>
                  <a:pt x="1889004" y="549113"/>
                </a:lnTo>
                <a:lnTo>
                  <a:pt x="2086496" y="609174"/>
                </a:lnTo>
                <a:lnTo>
                  <a:pt x="2292622" y="523367"/>
                </a:lnTo>
                <a:lnTo>
                  <a:pt x="2532999" y="506203"/>
                </a:lnTo>
                <a:lnTo>
                  <a:pt x="2730492" y="626327"/>
                </a:lnTo>
                <a:lnTo>
                  <a:pt x="2730492" y="686438"/>
                </a:lnTo>
                <a:lnTo>
                  <a:pt x="2945158" y="712081"/>
                </a:lnTo>
                <a:lnTo>
                  <a:pt x="2996723" y="506198"/>
                </a:lnTo>
                <a:lnTo>
                  <a:pt x="3022481" y="343217"/>
                </a:lnTo>
                <a:lnTo>
                  <a:pt x="3082631" y="0"/>
                </a:lnTo>
                <a:lnTo>
                  <a:pt x="3237143" y="51433"/>
                </a:lnTo>
              </a:path>
              <a:path w="3237230" h="1201420">
                <a:moveTo>
                  <a:pt x="2876518" y="1201262"/>
                </a:moveTo>
                <a:lnTo>
                  <a:pt x="2799238" y="1132524"/>
                </a:lnTo>
              </a:path>
            </a:pathLst>
          </a:custGeom>
          <a:ln w="23843">
            <a:solidFill>
              <a:srgbClr val="6D6E71"/>
            </a:solidFill>
          </a:ln>
        </p:spPr>
        <p:txBody>
          <a:bodyPr wrap="square" lIns="0" tIns="0" rIns="0" bIns="0" rtlCol="0"/>
          <a:lstStyle/>
          <a:p>
            <a:endParaRPr sz="637"/>
          </a:p>
        </p:txBody>
      </p:sp>
      <p:sp>
        <p:nvSpPr>
          <p:cNvPr id="294" name="bg object 294"/>
          <p:cNvSpPr/>
          <p:nvPr/>
        </p:nvSpPr>
        <p:spPr>
          <a:xfrm>
            <a:off x="5382072" y="2917321"/>
            <a:ext cx="90111" cy="47074"/>
          </a:xfrm>
          <a:custGeom>
            <a:avLst/>
            <a:gdLst/>
            <a:ahLst/>
            <a:cxnLst/>
            <a:rect l="l" t="t" r="r" b="b"/>
            <a:pathLst>
              <a:path w="198120" h="103504">
                <a:moveTo>
                  <a:pt x="197587" y="103011"/>
                </a:moveTo>
                <a:lnTo>
                  <a:pt x="0" y="94338"/>
                </a:lnTo>
                <a:lnTo>
                  <a:pt x="94546" y="0"/>
                </a:lnTo>
              </a:path>
            </a:pathLst>
          </a:custGeom>
          <a:ln w="23848">
            <a:solidFill>
              <a:srgbClr val="6D6E71"/>
            </a:solidFill>
          </a:ln>
        </p:spPr>
        <p:txBody>
          <a:bodyPr wrap="square" lIns="0" tIns="0" rIns="0" bIns="0" rtlCol="0"/>
          <a:lstStyle/>
          <a:p>
            <a:endParaRPr sz="637"/>
          </a:p>
        </p:txBody>
      </p:sp>
      <p:sp>
        <p:nvSpPr>
          <p:cNvPr id="295" name="bg object 295"/>
          <p:cNvSpPr/>
          <p:nvPr/>
        </p:nvSpPr>
        <p:spPr>
          <a:xfrm>
            <a:off x="125337" y="2964232"/>
            <a:ext cx="19640" cy="156240"/>
          </a:xfrm>
          <a:custGeom>
            <a:avLst/>
            <a:gdLst/>
            <a:ahLst/>
            <a:cxnLst/>
            <a:rect l="l" t="t" r="r" b="b"/>
            <a:pathLst>
              <a:path w="43179" h="343534">
                <a:moveTo>
                  <a:pt x="42929" y="0"/>
                </a:moveTo>
                <a:lnTo>
                  <a:pt x="0" y="343170"/>
                </a:lnTo>
              </a:path>
            </a:pathLst>
          </a:custGeom>
          <a:ln w="23834">
            <a:solidFill>
              <a:srgbClr val="6D6E71"/>
            </a:solidFill>
          </a:ln>
        </p:spPr>
        <p:txBody>
          <a:bodyPr wrap="square" lIns="0" tIns="0" rIns="0" bIns="0" rtlCol="0"/>
          <a:lstStyle/>
          <a:p>
            <a:endParaRPr sz="637"/>
          </a:p>
        </p:txBody>
      </p:sp>
      <p:sp>
        <p:nvSpPr>
          <p:cNvPr id="296" name="bg object 296"/>
          <p:cNvSpPr/>
          <p:nvPr/>
        </p:nvSpPr>
        <p:spPr>
          <a:xfrm>
            <a:off x="5674982" y="2413884"/>
            <a:ext cx="742264" cy="640266"/>
          </a:xfrm>
          <a:custGeom>
            <a:avLst/>
            <a:gdLst/>
            <a:ahLst/>
            <a:cxnLst/>
            <a:rect l="l" t="t" r="r" b="b"/>
            <a:pathLst>
              <a:path w="1631950" h="1407795">
                <a:moveTo>
                  <a:pt x="0" y="1235640"/>
                </a:moveTo>
                <a:lnTo>
                  <a:pt x="111622" y="918163"/>
                </a:lnTo>
                <a:lnTo>
                  <a:pt x="317700" y="883887"/>
                </a:lnTo>
                <a:lnTo>
                  <a:pt x="274813" y="789407"/>
                </a:lnTo>
                <a:lnTo>
                  <a:pt x="343457" y="626473"/>
                </a:lnTo>
                <a:lnTo>
                  <a:pt x="274810" y="489140"/>
                </a:lnTo>
                <a:lnTo>
                  <a:pt x="343454" y="403334"/>
                </a:lnTo>
                <a:lnTo>
                  <a:pt x="386387" y="343223"/>
                </a:lnTo>
                <a:lnTo>
                  <a:pt x="592513" y="360382"/>
                </a:lnTo>
                <a:lnTo>
                  <a:pt x="635397" y="223190"/>
                </a:lnTo>
                <a:lnTo>
                  <a:pt x="635395" y="34373"/>
                </a:lnTo>
                <a:lnTo>
                  <a:pt x="824348" y="34371"/>
                </a:lnTo>
                <a:lnTo>
                  <a:pt x="970272" y="0"/>
                </a:lnTo>
                <a:lnTo>
                  <a:pt x="944514" y="214511"/>
                </a:lnTo>
                <a:lnTo>
                  <a:pt x="1039018" y="471922"/>
                </a:lnTo>
                <a:lnTo>
                  <a:pt x="901633" y="557728"/>
                </a:lnTo>
                <a:lnTo>
                  <a:pt x="772787" y="669371"/>
                </a:lnTo>
                <a:lnTo>
                  <a:pt x="841579" y="1012587"/>
                </a:lnTo>
                <a:lnTo>
                  <a:pt x="1167870" y="1021116"/>
                </a:lnTo>
                <a:lnTo>
                  <a:pt x="1322382" y="1012582"/>
                </a:lnTo>
                <a:lnTo>
                  <a:pt x="1348144" y="1244205"/>
                </a:lnTo>
                <a:lnTo>
                  <a:pt x="1631454" y="1235622"/>
                </a:lnTo>
                <a:lnTo>
                  <a:pt x="1622917" y="1407230"/>
                </a:lnTo>
              </a:path>
            </a:pathLst>
          </a:custGeom>
          <a:ln w="23844">
            <a:solidFill>
              <a:srgbClr val="6D6E71"/>
            </a:solidFill>
          </a:ln>
        </p:spPr>
        <p:txBody>
          <a:bodyPr wrap="square" lIns="0" tIns="0" rIns="0" bIns="0" rtlCol="0"/>
          <a:lstStyle/>
          <a:p>
            <a:endParaRPr sz="637"/>
          </a:p>
        </p:txBody>
      </p:sp>
      <p:sp>
        <p:nvSpPr>
          <p:cNvPr id="297" name="bg object 297"/>
          <p:cNvSpPr/>
          <p:nvPr/>
        </p:nvSpPr>
        <p:spPr>
          <a:xfrm>
            <a:off x="320608" y="2702746"/>
            <a:ext cx="246074" cy="316234"/>
          </a:xfrm>
          <a:custGeom>
            <a:avLst/>
            <a:gdLst/>
            <a:ahLst/>
            <a:cxnLst/>
            <a:rect l="l" t="t" r="r" b="b"/>
            <a:pathLst>
              <a:path w="541019" h="695325">
                <a:moveTo>
                  <a:pt x="206031" y="643536"/>
                </a:moveTo>
                <a:lnTo>
                  <a:pt x="111627" y="694972"/>
                </a:lnTo>
                <a:lnTo>
                  <a:pt x="0" y="566266"/>
                </a:lnTo>
                <a:lnTo>
                  <a:pt x="51467" y="197355"/>
                </a:lnTo>
                <a:lnTo>
                  <a:pt x="386344" y="137240"/>
                </a:lnTo>
                <a:lnTo>
                  <a:pt x="523729" y="42902"/>
                </a:lnTo>
                <a:lnTo>
                  <a:pt x="540949" y="0"/>
                </a:lnTo>
              </a:path>
            </a:pathLst>
          </a:custGeom>
          <a:ln w="23840">
            <a:solidFill>
              <a:srgbClr val="6D6E71"/>
            </a:solidFill>
          </a:ln>
        </p:spPr>
        <p:txBody>
          <a:bodyPr wrap="square" lIns="0" tIns="0" rIns="0" bIns="0" rtlCol="0"/>
          <a:lstStyle/>
          <a:p>
            <a:endParaRPr sz="637"/>
          </a:p>
        </p:txBody>
      </p:sp>
      <p:sp>
        <p:nvSpPr>
          <p:cNvPr id="298" name="bg object 298"/>
          <p:cNvSpPr/>
          <p:nvPr/>
        </p:nvSpPr>
        <p:spPr>
          <a:xfrm>
            <a:off x="5296158" y="3545585"/>
            <a:ext cx="31481" cy="35233"/>
          </a:xfrm>
          <a:custGeom>
            <a:avLst/>
            <a:gdLst/>
            <a:ahLst/>
            <a:cxnLst/>
            <a:rect l="l" t="t" r="r" b="b"/>
            <a:pathLst>
              <a:path w="69215" h="77470">
                <a:moveTo>
                  <a:pt x="0" y="0"/>
                </a:moveTo>
                <a:lnTo>
                  <a:pt x="17221" y="77271"/>
                </a:lnTo>
                <a:lnTo>
                  <a:pt x="68693" y="68738"/>
                </a:lnTo>
              </a:path>
            </a:pathLst>
          </a:custGeom>
          <a:ln w="23842">
            <a:solidFill>
              <a:srgbClr val="6D6E71"/>
            </a:solidFill>
          </a:ln>
        </p:spPr>
        <p:txBody>
          <a:bodyPr wrap="square" lIns="0" tIns="0" rIns="0" bIns="0" rtlCol="0"/>
          <a:lstStyle/>
          <a:p>
            <a:endParaRPr sz="637"/>
          </a:p>
        </p:txBody>
      </p:sp>
      <p:sp>
        <p:nvSpPr>
          <p:cNvPr id="299" name="bg object 299"/>
          <p:cNvSpPr/>
          <p:nvPr/>
        </p:nvSpPr>
        <p:spPr>
          <a:xfrm>
            <a:off x="8264307" y="2928994"/>
            <a:ext cx="296906" cy="164038"/>
          </a:xfrm>
          <a:custGeom>
            <a:avLst/>
            <a:gdLst/>
            <a:ahLst/>
            <a:cxnLst/>
            <a:rect l="l" t="t" r="r" b="b"/>
            <a:pathLst>
              <a:path w="652780" h="360679">
                <a:moveTo>
                  <a:pt x="8633" y="128710"/>
                </a:moveTo>
                <a:lnTo>
                  <a:pt x="137432" y="137242"/>
                </a:lnTo>
                <a:lnTo>
                  <a:pt x="146018" y="102968"/>
                </a:lnTo>
                <a:lnTo>
                  <a:pt x="188902" y="34228"/>
                </a:lnTo>
                <a:lnTo>
                  <a:pt x="403567" y="0"/>
                </a:lnTo>
                <a:lnTo>
                  <a:pt x="549587" y="34224"/>
                </a:lnTo>
                <a:lnTo>
                  <a:pt x="532368" y="137237"/>
                </a:lnTo>
                <a:lnTo>
                  <a:pt x="652630" y="360375"/>
                </a:lnTo>
              </a:path>
              <a:path w="652780" h="360679">
                <a:moveTo>
                  <a:pt x="0" y="240256"/>
                </a:moveTo>
                <a:lnTo>
                  <a:pt x="8633" y="128710"/>
                </a:lnTo>
              </a:path>
            </a:pathLst>
          </a:custGeom>
          <a:ln w="23843">
            <a:solidFill>
              <a:srgbClr val="6D6E71"/>
            </a:solidFill>
          </a:ln>
        </p:spPr>
        <p:txBody>
          <a:bodyPr wrap="square" lIns="0" tIns="0" rIns="0" bIns="0" rtlCol="0"/>
          <a:lstStyle/>
          <a:p>
            <a:endParaRPr sz="637"/>
          </a:p>
        </p:txBody>
      </p:sp>
      <p:sp>
        <p:nvSpPr>
          <p:cNvPr id="300" name="bg object 300"/>
          <p:cNvSpPr/>
          <p:nvPr/>
        </p:nvSpPr>
        <p:spPr>
          <a:xfrm>
            <a:off x="4393988" y="2913450"/>
            <a:ext cx="226723" cy="304394"/>
          </a:xfrm>
          <a:custGeom>
            <a:avLst/>
            <a:gdLst/>
            <a:ahLst/>
            <a:cxnLst/>
            <a:rect l="l" t="t" r="r" b="b"/>
            <a:pathLst>
              <a:path w="498475" h="669290">
                <a:moveTo>
                  <a:pt x="309124" y="669228"/>
                </a:moveTo>
                <a:lnTo>
                  <a:pt x="369229" y="523360"/>
                </a:lnTo>
                <a:lnTo>
                  <a:pt x="429333" y="368816"/>
                </a:lnTo>
                <a:lnTo>
                  <a:pt x="498070" y="0"/>
                </a:lnTo>
                <a:lnTo>
                  <a:pt x="163098" y="128710"/>
                </a:lnTo>
                <a:lnTo>
                  <a:pt x="60155" y="205839"/>
                </a:lnTo>
                <a:lnTo>
                  <a:pt x="0" y="51440"/>
                </a:lnTo>
              </a:path>
            </a:pathLst>
          </a:custGeom>
          <a:ln w="23840">
            <a:solidFill>
              <a:srgbClr val="6D6E71"/>
            </a:solidFill>
          </a:ln>
        </p:spPr>
        <p:txBody>
          <a:bodyPr wrap="square" lIns="0" tIns="0" rIns="0" bIns="0" rtlCol="0"/>
          <a:lstStyle/>
          <a:p>
            <a:endParaRPr sz="637"/>
          </a:p>
        </p:txBody>
      </p:sp>
      <p:sp>
        <p:nvSpPr>
          <p:cNvPr id="301" name="bg object 301"/>
          <p:cNvSpPr/>
          <p:nvPr/>
        </p:nvSpPr>
        <p:spPr>
          <a:xfrm>
            <a:off x="7600357" y="3077294"/>
            <a:ext cx="203328" cy="62669"/>
          </a:xfrm>
          <a:custGeom>
            <a:avLst/>
            <a:gdLst/>
            <a:ahLst/>
            <a:cxnLst/>
            <a:rect l="l" t="t" r="r" b="b"/>
            <a:pathLst>
              <a:path w="447040" h="137795">
                <a:moveTo>
                  <a:pt x="446551" y="120123"/>
                </a:moveTo>
                <a:lnTo>
                  <a:pt x="231886" y="137191"/>
                </a:lnTo>
                <a:lnTo>
                  <a:pt x="188952" y="0"/>
                </a:lnTo>
                <a:lnTo>
                  <a:pt x="0" y="60017"/>
                </a:lnTo>
              </a:path>
            </a:pathLst>
          </a:custGeom>
          <a:ln w="23850">
            <a:solidFill>
              <a:srgbClr val="6D6E71"/>
            </a:solidFill>
          </a:ln>
        </p:spPr>
        <p:txBody>
          <a:bodyPr wrap="square" lIns="0" tIns="0" rIns="0" bIns="0" rtlCol="0"/>
          <a:lstStyle/>
          <a:p>
            <a:endParaRPr sz="637"/>
          </a:p>
        </p:txBody>
      </p:sp>
      <p:sp>
        <p:nvSpPr>
          <p:cNvPr id="302" name="bg object 302"/>
          <p:cNvSpPr/>
          <p:nvPr/>
        </p:nvSpPr>
        <p:spPr>
          <a:xfrm>
            <a:off x="2984117" y="3065614"/>
            <a:ext cx="1023285" cy="121295"/>
          </a:xfrm>
          <a:custGeom>
            <a:avLst/>
            <a:gdLst/>
            <a:ahLst/>
            <a:cxnLst/>
            <a:rect l="l" t="t" r="r" b="b"/>
            <a:pathLst>
              <a:path w="2249804" h="266700">
                <a:moveTo>
                  <a:pt x="0" y="171666"/>
                </a:moveTo>
                <a:lnTo>
                  <a:pt x="309116" y="94486"/>
                </a:lnTo>
                <a:lnTo>
                  <a:pt x="678340" y="94482"/>
                </a:lnTo>
                <a:lnTo>
                  <a:pt x="901543" y="0"/>
                </a:lnTo>
                <a:lnTo>
                  <a:pt x="1107671" y="180282"/>
                </a:lnTo>
                <a:lnTo>
                  <a:pt x="1296576" y="162976"/>
                </a:lnTo>
                <a:lnTo>
                  <a:pt x="1399616" y="180278"/>
                </a:lnTo>
              </a:path>
              <a:path w="2249804" h="266700">
                <a:moveTo>
                  <a:pt x="1356729" y="60105"/>
                </a:moveTo>
                <a:lnTo>
                  <a:pt x="1399616" y="180278"/>
                </a:lnTo>
                <a:lnTo>
                  <a:pt x="1760301" y="197340"/>
                </a:lnTo>
                <a:lnTo>
                  <a:pt x="1897687" y="180273"/>
                </a:lnTo>
                <a:lnTo>
                  <a:pt x="1940571" y="60098"/>
                </a:lnTo>
                <a:lnTo>
                  <a:pt x="2198217" y="111530"/>
                </a:lnTo>
                <a:lnTo>
                  <a:pt x="2249786" y="266073"/>
                </a:lnTo>
              </a:path>
            </a:pathLst>
          </a:custGeom>
          <a:ln w="23843">
            <a:solidFill>
              <a:srgbClr val="6D6E71"/>
            </a:solidFill>
          </a:ln>
        </p:spPr>
        <p:txBody>
          <a:bodyPr wrap="square" lIns="0" tIns="0" rIns="0" bIns="0" rtlCol="0"/>
          <a:lstStyle/>
          <a:p>
            <a:endParaRPr sz="637"/>
          </a:p>
        </p:txBody>
      </p:sp>
      <p:sp>
        <p:nvSpPr>
          <p:cNvPr id="303" name="bg object 303"/>
          <p:cNvSpPr/>
          <p:nvPr/>
        </p:nvSpPr>
        <p:spPr>
          <a:xfrm>
            <a:off x="5229802" y="2886103"/>
            <a:ext cx="152496" cy="144399"/>
          </a:xfrm>
          <a:custGeom>
            <a:avLst/>
            <a:gdLst/>
            <a:ahLst/>
            <a:cxnLst/>
            <a:rect l="l" t="t" r="r" b="b"/>
            <a:pathLst>
              <a:path w="335279" h="317500">
                <a:moveTo>
                  <a:pt x="180272" y="317476"/>
                </a:moveTo>
                <a:lnTo>
                  <a:pt x="334782" y="162978"/>
                </a:lnTo>
                <a:lnTo>
                  <a:pt x="197442" y="0"/>
                </a:lnTo>
                <a:lnTo>
                  <a:pt x="85817" y="77177"/>
                </a:lnTo>
                <a:lnTo>
                  <a:pt x="0" y="154449"/>
                </a:lnTo>
              </a:path>
            </a:pathLst>
          </a:custGeom>
          <a:ln w="23843">
            <a:solidFill>
              <a:srgbClr val="6D6E71"/>
            </a:solidFill>
          </a:ln>
        </p:spPr>
        <p:txBody>
          <a:bodyPr wrap="square" lIns="0" tIns="0" rIns="0" bIns="0" rtlCol="0"/>
          <a:lstStyle/>
          <a:p>
            <a:endParaRPr sz="637"/>
          </a:p>
        </p:txBody>
      </p:sp>
      <p:sp>
        <p:nvSpPr>
          <p:cNvPr id="304" name="bg object 304"/>
          <p:cNvSpPr/>
          <p:nvPr/>
        </p:nvSpPr>
        <p:spPr>
          <a:xfrm>
            <a:off x="6518586" y="3053892"/>
            <a:ext cx="15885" cy="70467"/>
          </a:xfrm>
          <a:custGeom>
            <a:avLst/>
            <a:gdLst/>
            <a:ahLst/>
            <a:cxnLst/>
            <a:rect l="l" t="t" r="r" b="b"/>
            <a:pathLst>
              <a:path w="34925" h="154940">
                <a:moveTo>
                  <a:pt x="0" y="154448"/>
                </a:moveTo>
                <a:lnTo>
                  <a:pt x="34296" y="0"/>
                </a:lnTo>
              </a:path>
            </a:pathLst>
          </a:custGeom>
          <a:ln w="23835">
            <a:solidFill>
              <a:srgbClr val="6D6E71"/>
            </a:solidFill>
          </a:ln>
        </p:spPr>
        <p:txBody>
          <a:bodyPr wrap="square" lIns="0" tIns="0" rIns="0" bIns="0" rtlCol="0"/>
          <a:lstStyle/>
          <a:p>
            <a:endParaRPr sz="637"/>
          </a:p>
        </p:txBody>
      </p:sp>
      <p:sp>
        <p:nvSpPr>
          <p:cNvPr id="305" name="bg object 305"/>
          <p:cNvSpPr/>
          <p:nvPr/>
        </p:nvSpPr>
        <p:spPr>
          <a:xfrm>
            <a:off x="6327224" y="3405109"/>
            <a:ext cx="117260" cy="218620"/>
          </a:xfrm>
          <a:custGeom>
            <a:avLst/>
            <a:gdLst/>
            <a:ahLst/>
            <a:cxnLst/>
            <a:rect l="l" t="t" r="r" b="b"/>
            <a:pathLst>
              <a:path w="257809" h="480695">
                <a:moveTo>
                  <a:pt x="257551" y="463341"/>
                </a:moveTo>
                <a:lnTo>
                  <a:pt x="231839" y="463341"/>
                </a:lnTo>
                <a:lnTo>
                  <a:pt x="85867" y="480503"/>
                </a:lnTo>
                <a:lnTo>
                  <a:pt x="0" y="343217"/>
                </a:lnTo>
                <a:lnTo>
                  <a:pt x="111624" y="188721"/>
                </a:lnTo>
                <a:lnTo>
                  <a:pt x="60054" y="0"/>
                </a:lnTo>
              </a:path>
            </a:pathLst>
          </a:custGeom>
          <a:ln w="23838">
            <a:solidFill>
              <a:srgbClr val="6D6E71"/>
            </a:solidFill>
          </a:ln>
        </p:spPr>
        <p:txBody>
          <a:bodyPr wrap="square" lIns="0" tIns="0" rIns="0" bIns="0" rtlCol="0"/>
          <a:lstStyle/>
          <a:p>
            <a:endParaRPr sz="637"/>
          </a:p>
        </p:txBody>
      </p:sp>
      <p:sp>
        <p:nvSpPr>
          <p:cNvPr id="306" name="bg object 306"/>
          <p:cNvSpPr/>
          <p:nvPr/>
        </p:nvSpPr>
        <p:spPr>
          <a:xfrm>
            <a:off x="2761527" y="3057814"/>
            <a:ext cx="113505" cy="160283"/>
          </a:xfrm>
          <a:custGeom>
            <a:avLst/>
            <a:gdLst/>
            <a:ahLst/>
            <a:cxnLst/>
            <a:rect l="l" t="t" r="r" b="b"/>
            <a:pathLst>
              <a:path w="249554" h="352425">
                <a:moveTo>
                  <a:pt x="17175" y="351847"/>
                </a:moveTo>
                <a:lnTo>
                  <a:pt x="0" y="111643"/>
                </a:lnTo>
                <a:lnTo>
                  <a:pt x="249057" y="0"/>
                </a:lnTo>
              </a:path>
            </a:pathLst>
          </a:custGeom>
          <a:ln w="23840">
            <a:solidFill>
              <a:srgbClr val="6D6E71"/>
            </a:solidFill>
          </a:ln>
        </p:spPr>
        <p:txBody>
          <a:bodyPr wrap="square" lIns="0" tIns="0" rIns="0" bIns="0" rtlCol="0"/>
          <a:lstStyle/>
          <a:p>
            <a:endParaRPr sz="637"/>
          </a:p>
        </p:txBody>
      </p:sp>
      <p:sp>
        <p:nvSpPr>
          <p:cNvPr id="307" name="bg object 307"/>
          <p:cNvSpPr/>
          <p:nvPr/>
        </p:nvSpPr>
        <p:spPr>
          <a:xfrm>
            <a:off x="5272723" y="3030492"/>
            <a:ext cx="640600" cy="296596"/>
          </a:xfrm>
          <a:custGeom>
            <a:avLst/>
            <a:gdLst/>
            <a:ahLst/>
            <a:cxnLst/>
            <a:rect l="l" t="t" r="r" b="b"/>
            <a:pathLst>
              <a:path w="1408429" h="652145">
                <a:moveTo>
                  <a:pt x="1408293" y="265978"/>
                </a:moveTo>
                <a:lnTo>
                  <a:pt x="1039022" y="265982"/>
                </a:lnTo>
                <a:lnTo>
                  <a:pt x="704144" y="274519"/>
                </a:lnTo>
                <a:lnTo>
                  <a:pt x="317746" y="171653"/>
                </a:lnTo>
                <a:lnTo>
                  <a:pt x="85906" y="0"/>
                </a:lnTo>
                <a:lnTo>
                  <a:pt x="42977" y="360330"/>
                </a:lnTo>
                <a:lnTo>
                  <a:pt x="17170" y="386167"/>
                </a:lnTo>
                <a:lnTo>
                  <a:pt x="0" y="652113"/>
                </a:lnTo>
                <a:lnTo>
                  <a:pt x="85913" y="617743"/>
                </a:lnTo>
              </a:path>
            </a:pathLst>
          </a:custGeom>
          <a:ln w="23848">
            <a:solidFill>
              <a:srgbClr val="6D6E71"/>
            </a:solidFill>
          </a:ln>
        </p:spPr>
        <p:txBody>
          <a:bodyPr wrap="square" lIns="0" tIns="0" rIns="0" bIns="0" rtlCol="0"/>
          <a:lstStyle/>
          <a:p>
            <a:endParaRPr sz="637"/>
          </a:p>
        </p:txBody>
      </p:sp>
      <p:sp>
        <p:nvSpPr>
          <p:cNvPr id="308" name="bg object 308"/>
          <p:cNvSpPr/>
          <p:nvPr/>
        </p:nvSpPr>
        <p:spPr>
          <a:xfrm>
            <a:off x="6881793" y="2897793"/>
            <a:ext cx="226723" cy="277246"/>
          </a:xfrm>
          <a:custGeom>
            <a:avLst/>
            <a:gdLst/>
            <a:ahLst/>
            <a:cxnLst/>
            <a:rect l="l" t="t" r="r" b="b"/>
            <a:pathLst>
              <a:path w="498475" h="609600">
                <a:moveTo>
                  <a:pt x="498028" y="566255"/>
                </a:moveTo>
                <a:lnTo>
                  <a:pt x="283363" y="592094"/>
                </a:lnTo>
                <a:lnTo>
                  <a:pt x="103044" y="609209"/>
                </a:lnTo>
                <a:lnTo>
                  <a:pt x="68695" y="300314"/>
                </a:lnTo>
                <a:lnTo>
                  <a:pt x="8540" y="231719"/>
                </a:lnTo>
                <a:lnTo>
                  <a:pt x="0" y="102965"/>
                </a:lnTo>
                <a:lnTo>
                  <a:pt x="34392" y="0"/>
                </a:lnTo>
              </a:path>
            </a:pathLst>
          </a:custGeom>
          <a:ln w="23841">
            <a:solidFill>
              <a:srgbClr val="6D6E71"/>
            </a:solidFill>
          </a:ln>
        </p:spPr>
        <p:txBody>
          <a:bodyPr wrap="square" lIns="0" tIns="0" rIns="0" bIns="0" rtlCol="0"/>
          <a:lstStyle/>
          <a:p>
            <a:endParaRPr sz="637"/>
          </a:p>
        </p:txBody>
      </p:sp>
      <p:sp>
        <p:nvSpPr>
          <p:cNvPr id="309" name="bg object 309"/>
          <p:cNvSpPr/>
          <p:nvPr/>
        </p:nvSpPr>
        <p:spPr>
          <a:xfrm>
            <a:off x="312800" y="3206177"/>
            <a:ext cx="15885" cy="50829"/>
          </a:xfrm>
          <a:custGeom>
            <a:avLst/>
            <a:gdLst/>
            <a:ahLst/>
            <a:cxnLst/>
            <a:rect l="l" t="t" r="r" b="b"/>
            <a:pathLst>
              <a:path w="34925" h="111759">
                <a:moveTo>
                  <a:pt x="34347" y="111449"/>
                </a:moveTo>
                <a:lnTo>
                  <a:pt x="0" y="0"/>
                </a:lnTo>
              </a:path>
            </a:pathLst>
          </a:custGeom>
          <a:ln w="23836">
            <a:solidFill>
              <a:srgbClr val="6D6E71"/>
            </a:solidFill>
          </a:ln>
        </p:spPr>
        <p:txBody>
          <a:bodyPr wrap="square" lIns="0" tIns="0" rIns="0" bIns="0" rtlCol="0"/>
          <a:lstStyle/>
          <a:p>
            <a:endParaRPr sz="637"/>
          </a:p>
        </p:txBody>
      </p:sp>
      <p:sp>
        <p:nvSpPr>
          <p:cNvPr id="310" name="bg object 310"/>
          <p:cNvSpPr/>
          <p:nvPr/>
        </p:nvSpPr>
        <p:spPr>
          <a:xfrm>
            <a:off x="8397094" y="3174845"/>
            <a:ext cx="19640" cy="19638"/>
          </a:xfrm>
          <a:custGeom>
            <a:avLst/>
            <a:gdLst/>
            <a:ahLst/>
            <a:cxnLst/>
            <a:rect l="l" t="t" r="r" b="b"/>
            <a:pathLst>
              <a:path w="43180" h="43179">
                <a:moveTo>
                  <a:pt x="0" y="0"/>
                </a:moveTo>
                <a:lnTo>
                  <a:pt x="42981" y="42853"/>
                </a:lnTo>
              </a:path>
            </a:pathLst>
          </a:custGeom>
          <a:ln w="23843">
            <a:solidFill>
              <a:srgbClr val="6D6E71"/>
            </a:solidFill>
          </a:ln>
        </p:spPr>
        <p:txBody>
          <a:bodyPr wrap="square" lIns="0" tIns="0" rIns="0" bIns="0" rtlCol="0"/>
          <a:lstStyle/>
          <a:p>
            <a:endParaRPr sz="637"/>
          </a:p>
        </p:txBody>
      </p:sp>
      <p:sp>
        <p:nvSpPr>
          <p:cNvPr id="311" name="bg object 311"/>
          <p:cNvSpPr/>
          <p:nvPr/>
        </p:nvSpPr>
        <p:spPr>
          <a:xfrm>
            <a:off x="2343621" y="3178773"/>
            <a:ext cx="27438" cy="23681"/>
          </a:xfrm>
          <a:custGeom>
            <a:avLst/>
            <a:gdLst/>
            <a:ahLst/>
            <a:cxnLst/>
            <a:rect l="l" t="t" r="r" b="b"/>
            <a:pathLst>
              <a:path w="60325" h="52070">
                <a:moveTo>
                  <a:pt x="0" y="0"/>
                </a:moveTo>
                <a:lnTo>
                  <a:pt x="60154" y="51529"/>
                </a:lnTo>
              </a:path>
            </a:pathLst>
          </a:custGeom>
          <a:ln w="23844">
            <a:solidFill>
              <a:srgbClr val="6D6E71"/>
            </a:solidFill>
          </a:ln>
        </p:spPr>
        <p:txBody>
          <a:bodyPr wrap="square" lIns="0" tIns="0" rIns="0" bIns="0" rtlCol="0"/>
          <a:lstStyle/>
          <a:p>
            <a:endParaRPr sz="637"/>
          </a:p>
        </p:txBody>
      </p:sp>
      <p:sp>
        <p:nvSpPr>
          <p:cNvPr id="312" name="bg object 312"/>
          <p:cNvSpPr/>
          <p:nvPr/>
        </p:nvSpPr>
        <p:spPr>
          <a:xfrm>
            <a:off x="8994631" y="3100671"/>
            <a:ext cx="39279" cy="11840"/>
          </a:xfrm>
          <a:custGeom>
            <a:avLst/>
            <a:gdLst/>
            <a:ahLst/>
            <a:cxnLst/>
            <a:rect l="l" t="t" r="r" b="b"/>
            <a:pathLst>
              <a:path w="86359" h="26034">
                <a:moveTo>
                  <a:pt x="85865" y="0"/>
                </a:moveTo>
                <a:lnTo>
                  <a:pt x="0" y="25789"/>
                </a:lnTo>
              </a:path>
            </a:pathLst>
          </a:custGeom>
          <a:ln w="23850">
            <a:solidFill>
              <a:srgbClr val="6D6E71"/>
            </a:solidFill>
          </a:ln>
        </p:spPr>
        <p:txBody>
          <a:bodyPr wrap="square" lIns="0" tIns="0" rIns="0" bIns="0" rtlCol="0"/>
          <a:lstStyle/>
          <a:p>
            <a:endParaRPr sz="637"/>
          </a:p>
        </p:txBody>
      </p:sp>
      <p:sp>
        <p:nvSpPr>
          <p:cNvPr id="313" name="bg object 313"/>
          <p:cNvSpPr/>
          <p:nvPr/>
        </p:nvSpPr>
        <p:spPr>
          <a:xfrm>
            <a:off x="4444765" y="3350473"/>
            <a:ext cx="214881" cy="109455"/>
          </a:xfrm>
          <a:custGeom>
            <a:avLst/>
            <a:gdLst/>
            <a:ahLst/>
            <a:cxnLst/>
            <a:rect l="l" t="t" r="r" b="b"/>
            <a:pathLst>
              <a:path w="472440" h="240665">
                <a:moveTo>
                  <a:pt x="0" y="205983"/>
                </a:moveTo>
                <a:lnTo>
                  <a:pt x="171778" y="102968"/>
                </a:lnTo>
                <a:lnTo>
                  <a:pt x="472260" y="0"/>
                </a:lnTo>
                <a:lnTo>
                  <a:pt x="446503" y="240347"/>
                </a:lnTo>
              </a:path>
            </a:pathLst>
          </a:custGeom>
          <a:ln w="23848">
            <a:solidFill>
              <a:srgbClr val="6D6E71"/>
            </a:solidFill>
          </a:ln>
        </p:spPr>
        <p:txBody>
          <a:bodyPr wrap="square" lIns="0" tIns="0" rIns="0" bIns="0" rtlCol="0"/>
          <a:lstStyle/>
          <a:p>
            <a:endParaRPr sz="637"/>
          </a:p>
        </p:txBody>
      </p:sp>
      <p:sp>
        <p:nvSpPr>
          <p:cNvPr id="314" name="bg object 314"/>
          <p:cNvSpPr/>
          <p:nvPr/>
        </p:nvSpPr>
        <p:spPr>
          <a:xfrm>
            <a:off x="3374709" y="3327093"/>
            <a:ext cx="597566" cy="117252"/>
          </a:xfrm>
          <a:custGeom>
            <a:avLst/>
            <a:gdLst/>
            <a:ahLst/>
            <a:cxnLst/>
            <a:rect l="l" t="t" r="r" b="b"/>
            <a:pathLst>
              <a:path w="1313815" h="257809">
                <a:moveTo>
                  <a:pt x="437822" y="94384"/>
                </a:moveTo>
                <a:lnTo>
                  <a:pt x="583843" y="231574"/>
                </a:lnTo>
                <a:lnTo>
                  <a:pt x="867154" y="257407"/>
                </a:lnTo>
                <a:lnTo>
                  <a:pt x="953019" y="171602"/>
                </a:lnTo>
                <a:lnTo>
                  <a:pt x="1159144" y="85795"/>
                </a:lnTo>
                <a:lnTo>
                  <a:pt x="1313702" y="25731"/>
                </a:lnTo>
              </a:path>
              <a:path w="1313815" h="257809">
                <a:moveTo>
                  <a:pt x="0" y="8585"/>
                </a:moveTo>
                <a:lnTo>
                  <a:pt x="369176" y="25741"/>
                </a:lnTo>
                <a:lnTo>
                  <a:pt x="412109" y="0"/>
                </a:lnTo>
                <a:lnTo>
                  <a:pt x="437822" y="94384"/>
                </a:lnTo>
              </a:path>
            </a:pathLst>
          </a:custGeom>
          <a:ln w="23843">
            <a:solidFill>
              <a:srgbClr val="6D6E71"/>
            </a:solidFill>
          </a:ln>
        </p:spPr>
        <p:txBody>
          <a:bodyPr wrap="square" lIns="0" tIns="0" rIns="0" bIns="0" rtlCol="0"/>
          <a:lstStyle/>
          <a:p>
            <a:endParaRPr sz="637"/>
          </a:p>
        </p:txBody>
      </p:sp>
      <p:sp>
        <p:nvSpPr>
          <p:cNvPr id="315" name="bg object 315"/>
          <p:cNvSpPr/>
          <p:nvPr/>
        </p:nvSpPr>
        <p:spPr>
          <a:xfrm>
            <a:off x="2749807" y="2819792"/>
            <a:ext cx="269468" cy="386412"/>
          </a:xfrm>
          <a:custGeom>
            <a:avLst/>
            <a:gdLst/>
            <a:ahLst/>
            <a:cxnLst/>
            <a:rect l="l" t="t" r="r" b="b"/>
            <a:pathLst>
              <a:path w="592454" h="849629">
                <a:moveTo>
                  <a:pt x="592437" y="849503"/>
                </a:moveTo>
                <a:lnTo>
                  <a:pt x="515156" y="712169"/>
                </a:lnTo>
                <a:lnTo>
                  <a:pt x="274729" y="523355"/>
                </a:lnTo>
                <a:lnTo>
                  <a:pt x="429333" y="291777"/>
                </a:lnTo>
                <a:lnTo>
                  <a:pt x="240425" y="68640"/>
                </a:lnTo>
                <a:lnTo>
                  <a:pt x="0" y="0"/>
                </a:lnTo>
              </a:path>
            </a:pathLst>
          </a:custGeom>
          <a:ln w="23840">
            <a:solidFill>
              <a:srgbClr val="6D6E71"/>
            </a:solidFill>
          </a:ln>
        </p:spPr>
        <p:txBody>
          <a:bodyPr wrap="square" lIns="0" tIns="0" rIns="0" bIns="0" rtlCol="0"/>
          <a:lstStyle/>
          <a:p>
            <a:endParaRPr sz="637"/>
          </a:p>
        </p:txBody>
      </p:sp>
      <p:sp>
        <p:nvSpPr>
          <p:cNvPr id="316" name="bg object 316"/>
          <p:cNvSpPr/>
          <p:nvPr/>
        </p:nvSpPr>
        <p:spPr>
          <a:xfrm>
            <a:off x="7576945" y="2995345"/>
            <a:ext cx="50832" cy="331829"/>
          </a:xfrm>
          <a:custGeom>
            <a:avLst/>
            <a:gdLst/>
            <a:ahLst/>
            <a:cxnLst/>
            <a:rect l="l" t="t" r="r" b="b"/>
            <a:pathLst>
              <a:path w="111759" h="729615">
                <a:moveTo>
                  <a:pt x="111634" y="729335"/>
                </a:moveTo>
                <a:lnTo>
                  <a:pt x="60160" y="600629"/>
                </a:lnTo>
                <a:lnTo>
                  <a:pt x="51474" y="240203"/>
                </a:lnTo>
                <a:lnTo>
                  <a:pt x="0" y="0"/>
                </a:lnTo>
              </a:path>
            </a:pathLst>
          </a:custGeom>
          <a:ln w="23834">
            <a:solidFill>
              <a:srgbClr val="6D6E71"/>
            </a:solidFill>
          </a:ln>
        </p:spPr>
        <p:txBody>
          <a:bodyPr wrap="square" lIns="0" tIns="0" rIns="0" bIns="0" rtlCol="0"/>
          <a:lstStyle/>
          <a:p>
            <a:endParaRPr sz="637"/>
          </a:p>
        </p:txBody>
      </p:sp>
      <p:sp>
        <p:nvSpPr>
          <p:cNvPr id="317" name="bg object 317"/>
          <p:cNvSpPr/>
          <p:nvPr/>
        </p:nvSpPr>
        <p:spPr>
          <a:xfrm>
            <a:off x="6315502" y="2929015"/>
            <a:ext cx="632802" cy="312191"/>
          </a:xfrm>
          <a:custGeom>
            <a:avLst/>
            <a:gdLst/>
            <a:ahLst/>
            <a:cxnLst/>
            <a:rect l="l" t="t" r="r" b="b"/>
            <a:pathLst>
              <a:path w="1391284" h="686434">
                <a:moveTo>
                  <a:pt x="137387" y="686441"/>
                </a:moveTo>
                <a:lnTo>
                  <a:pt x="0" y="557736"/>
                </a:lnTo>
                <a:lnTo>
                  <a:pt x="103037" y="386078"/>
                </a:lnTo>
                <a:lnTo>
                  <a:pt x="214661" y="274579"/>
                </a:lnTo>
                <a:lnTo>
                  <a:pt x="360633" y="205887"/>
                </a:lnTo>
                <a:lnTo>
                  <a:pt x="480798" y="274576"/>
                </a:lnTo>
                <a:lnTo>
                  <a:pt x="661166" y="368911"/>
                </a:lnTo>
                <a:lnTo>
                  <a:pt x="721224" y="360378"/>
                </a:lnTo>
                <a:lnTo>
                  <a:pt x="755616" y="188769"/>
                </a:lnTo>
                <a:lnTo>
                  <a:pt x="747028" y="0"/>
                </a:lnTo>
                <a:lnTo>
                  <a:pt x="996040" y="34223"/>
                </a:lnTo>
                <a:lnTo>
                  <a:pt x="1245051" y="34220"/>
                </a:lnTo>
                <a:lnTo>
                  <a:pt x="1391024" y="77168"/>
                </a:lnTo>
              </a:path>
            </a:pathLst>
          </a:custGeom>
          <a:ln w="23848">
            <a:solidFill>
              <a:srgbClr val="6D6E71"/>
            </a:solidFill>
          </a:ln>
        </p:spPr>
        <p:txBody>
          <a:bodyPr wrap="square" lIns="0" tIns="0" rIns="0" bIns="0" rtlCol="0"/>
          <a:lstStyle/>
          <a:p>
            <a:endParaRPr sz="637"/>
          </a:p>
        </p:txBody>
      </p:sp>
      <p:sp>
        <p:nvSpPr>
          <p:cNvPr id="318" name="bg object 318"/>
          <p:cNvSpPr/>
          <p:nvPr/>
        </p:nvSpPr>
        <p:spPr>
          <a:xfrm>
            <a:off x="8775946" y="3038257"/>
            <a:ext cx="218925" cy="218620"/>
          </a:xfrm>
          <a:custGeom>
            <a:avLst/>
            <a:gdLst/>
            <a:ahLst/>
            <a:cxnLst/>
            <a:rect l="l" t="t" r="r" b="b"/>
            <a:pathLst>
              <a:path w="481330" h="480695">
                <a:moveTo>
                  <a:pt x="17175" y="480458"/>
                </a:moveTo>
                <a:lnTo>
                  <a:pt x="0" y="265948"/>
                </a:lnTo>
                <a:lnTo>
                  <a:pt x="300531" y="274525"/>
                </a:lnTo>
                <a:lnTo>
                  <a:pt x="480800" y="163025"/>
                </a:lnTo>
                <a:lnTo>
                  <a:pt x="369173" y="17159"/>
                </a:lnTo>
                <a:lnTo>
                  <a:pt x="223200" y="0"/>
                </a:lnTo>
                <a:lnTo>
                  <a:pt x="146017" y="85805"/>
                </a:lnTo>
              </a:path>
            </a:pathLst>
          </a:custGeom>
          <a:ln w="23843">
            <a:solidFill>
              <a:srgbClr val="6D6E71"/>
            </a:solidFill>
          </a:ln>
        </p:spPr>
        <p:txBody>
          <a:bodyPr wrap="square" lIns="0" tIns="0" rIns="0" bIns="0" rtlCol="0"/>
          <a:lstStyle/>
          <a:p>
            <a:endParaRPr sz="637"/>
          </a:p>
        </p:txBody>
      </p:sp>
      <p:sp>
        <p:nvSpPr>
          <p:cNvPr id="319" name="bg object 319"/>
          <p:cNvSpPr/>
          <p:nvPr/>
        </p:nvSpPr>
        <p:spPr>
          <a:xfrm>
            <a:off x="5151636" y="3444144"/>
            <a:ext cx="277555" cy="312191"/>
          </a:xfrm>
          <a:custGeom>
            <a:avLst/>
            <a:gdLst/>
            <a:ahLst/>
            <a:cxnLst/>
            <a:rect l="l" t="t" r="r" b="b"/>
            <a:pathLst>
              <a:path w="610234" h="686434">
                <a:moveTo>
                  <a:pt x="0" y="540524"/>
                </a:moveTo>
                <a:lnTo>
                  <a:pt x="352147" y="643533"/>
                </a:lnTo>
                <a:lnTo>
                  <a:pt x="541053" y="686433"/>
                </a:lnTo>
                <a:lnTo>
                  <a:pt x="609695" y="454713"/>
                </a:lnTo>
                <a:lnTo>
                  <a:pt x="523876" y="386118"/>
                </a:lnTo>
                <a:lnTo>
                  <a:pt x="386442" y="291687"/>
                </a:lnTo>
                <a:lnTo>
                  <a:pt x="455179" y="51482"/>
                </a:lnTo>
                <a:lnTo>
                  <a:pt x="472352" y="0"/>
                </a:lnTo>
              </a:path>
            </a:pathLst>
          </a:custGeom>
          <a:ln w="23842">
            <a:solidFill>
              <a:srgbClr val="6D6E71"/>
            </a:solidFill>
          </a:ln>
        </p:spPr>
        <p:txBody>
          <a:bodyPr wrap="square" lIns="0" tIns="0" rIns="0" bIns="0" rtlCol="0"/>
          <a:lstStyle/>
          <a:p>
            <a:endParaRPr sz="637"/>
          </a:p>
        </p:txBody>
      </p:sp>
      <p:sp>
        <p:nvSpPr>
          <p:cNvPr id="320" name="bg object 320"/>
          <p:cNvSpPr/>
          <p:nvPr/>
        </p:nvSpPr>
        <p:spPr>
          <a:xfrm>
            <a:off x="344026" y="3530010"/>
            <a:ext cx="93866" cy="74221"/>
          </a:xfrm>
          <a:custGeom>
            <a:avLst/>
            <a:gdLst/>
            <a:ahLst/>
            <a:cxnLst/>
            <a:rect l="l" t="t" r="r" b="b"/>
            <a:pathLst>
              <a:path w="206375" h="163195">
                <a:moveTo>
                  <a:pt x="0" y="0"/>
                </a:moveTo>
                <a:lnTo>
                  <a:pt x="8586" y="25836"/>
                </a:lnTo>
                <a:lnTo>
                  <a:pt x="206128" y="163073"/>
                </a:lnTo>
              </a:path>
            </a:pathLst>
          </a:custGeom>
          <a:ln w="23845">
            <a:solidFill>
              <a:srgbClr val="6D6E71"/>
            </a:solidFill>
          </a:ln>
        </p:spPr>
        <p:txBody>
          <a:bodyPr wrap="square" lIns="0" tIns="0" rIns="0" bIns="0" rtlCol="0"/>
          <a:lstStyle/>
          <a:p>
            <a:endParaRPr sz="637"/>
          </a:p>
        </p:txBody>
      </p:sp>
      <p:sp>
        <p:nvSpPr>
          <p:cNvPr id="321" name="bg object 321"/>
          <p:cNvSpPr/>
          <p:nvPr/>
        </p:nvSpPr>
        <p:spPr>
          <a:xfrm>
            <a:off x="504167" y="3139770"/>
            <a:ext cx="11841" cy="105700"/>
          </a:xfrm>
          <a:custGeom>
            <a:avLst/>
            <a:gdLst/>
            <a:ahLst/>
            <a:cxnLst/>
            <a:rect l="l" t="t" r="r" b="b"/>
            <a:pathLst>
              <a:path w="26034" h="232409">
                <a:moveTo>
                  <a:pt x="25762" y="231814"/>
                </a:moveTo>
                <a:lnTo>
                  <a:pt x="0" y="0"/>
                </a:lnTo>
              </a:path>
            </a:pathLst>
          </a:custGeom>
          <a:ln w="23834">
            <a:solidFill>
              <a:srgbClr val="6D6E71"/>
            </a:solidFill>
          </a:ln>
        </p:spPr>
        <p:txBody>
          <a:bodyPr wrap="square" lIns="0" tIns="0" rIns="0" bIns="0" rtlCol="0"/>
          <a:lstStyle/>
          <a:p>
            <a:endParaRPr sz="637"/>
          </a:p>
        </p:txBody>
      </p:sp>
      <p:sp>
        <p:nvSpPr>
          <p:cNvPr id="322" name="bg object 322"/>
          <p:cNvSpPr/>
          <p:nvPr/>
        </p:nvSpPr>
        <p:spPr>
          <a:xfrm>
            <a:off x="6487322" y="3295819"/>
            <a:ext cx="136900" cy="35233"/>
          </a:xfrm>
          <a:custGeom>
            <a:avLst/>
            <a:gdLst/>
            <a:ahLst/>
            <a:cxnLst/>
            <a:rect l="l" t="t" r="r" b="b"/>
            <a:pathLst>
              <a:path w="300990" h="77470">
                <a:moveTo>
                  <a:pt x="0" y="0"/>
                </a:moveTo>
                <a:lnTo>
                  <a:pt x="163194" y="77269"/>
                </a:lnTo>
                <a:lnTo>
                  <a:pt x="300484" y="68687"/>
                </a:lnTo>
              </a:path>
            </a:pathLst>
          </a:custGeom>
          <a:ln w="23850">
            <a:solidFill>
              <a:srgbClr val="6D6E71"/>
            </a:solidFill>
          </a:ln>
        </p:spPr>
        <p:txBody>
          <a:bodyPr wrap="square" lIns="0" tIns="0" rIns="0" bIns="0" rtlCol="0"/>
          <a:lstStyle/>
          <a:p>
            <a:endParaRPr sz="637"/>
          </a:p>
        </p:txBody>
      </p:sp>
      <p:sp>
        <p:nvSpPr>
          <p:cNvPr id="323" name="bg object 323"/>
          <p:cNvSpPr/>
          <p:nvPr/>
        </p:nvSpPr>
        <p:spPr>
          <a:xfrm>
            <a:off x="105966" y="3303883"/>
            <a:ext cx="43034" cy="3754"/>
          </a:xfrm>
          <a:custGeom>
            <a:avLst/>
            <a:gdLst/>
            <a:ahLst/>
            <a:cxnLst/>
            <a:rect l="l" t="t" r="r" b="b"/>
            <a:pathLst>
              <a:path w="94614" h="8254">
                <a:moveTo>
                  <a:pt x="94065" y="8218"/>
                </a:moveTo>
                <a:lnTo>
                  <a:pt x="0" y="0"/>
                </a:lnTo>
              </a:path>
            </a:pathLst>
          </a:custGeom>
          <a:ln w="23851">
            <a:solidFill>
              <a:srgbClr val="6D6E71"/>
            </a:solidFill>
          </a:ln>
        </p:spPr>
        <p:txBody>
          <a:bodyPr wrap="square" lIns="0" tIns="0" rIns="0" bIns="0" rtlCol="0"/>
          <a:lstStyle/>
          <a:p>
            <a:endParaRPr sz="637"/>
          </a:p>
        </p:txBody>
      </p:sp>
      <p:sp>
        <p:nvSpPr>
          <p:cNvPr id="324" name="bg object 324"/>
          <p:cNvSpPr/>
          <p:nvPr/>
        </p:nvSpPr>
        <p:spPr>
          <a:xfrm>
            <a:off x="3562150" y="3319243"/>
            <a:ext cx="152496" cy="8086"/>
          </a:xfrm>
          <a:custGeom>
            <a:avLst/>
            <a:gdLst/>
            <a:ahLst/>
            <a:cxnLst/>
            <a:rect l="l" t="t" r="r" b="b"/>
            <a:pathLst>
              <a:path w="335279" h="17779">
                <a:moveTo>
                  <a:pt x="0" y="17259"/>
                </a:moveTo>
                <a:lnTo>
                  <a:pt x="334829" y="0"/>
                </a:lnTo>
              </a:path>
            </a:pathLst>
          </a:custGeom>
          <a:ln w="23851">
            <a:solidFill>
              <a:srgbClr val="6D6E71"/>
            </a:solidFill>
          </a:ln>
        </p:spPr>
        <p:txBody>
          <a:bodyPr wrap="square" lIns="0" tIns="0" rIns="0" bIns="0" rtlCol="0"/>
          <a:lstStyle/>
          <a:p>
            <a:endParaRPr sz="637"/>
          </a:p>
        </p:txBody>
      </p:sp>
      <p:sp>
        <p:nvSpPr>
          <p:cNvPr id="325" name="bg object 325"/>
          <p:cNvSpPr/>
          <p:nvPr/>
        </p:nvSpPr>
        <p:spPr>
          <a:xfrm>
            <a:off x="2452977" y="3416860"/>
            <a:ext cx="121304" cy="19638"/>
          </a:xfrm>
          <a:custGeom>
            <a:avLst/>
            <a:gdLst/>
            <a:ahLst/>
            <a:cxnLst/>
            <a:rect l="l" t="t" r="r" b="b"/>
            <a:pathLst>
              <a:path w="266700" h="43179">
                <a:moveTo>
                  <a:pt x="8586" y="0"/>
                </a:moveTo>
                <a:lnTo>
                  <a:pt x="0" y="42902"/>
                </a:lnTo>
                <a:lnTo>
                  <a:pt x="77326" y="25740"/>
                </a:lnTo>
                <a:lnTo>
                  <a:pt x="266136" y="8529"/>
                </a:lnTo>
              </a:path>
            </a:pathLst>
          </a:custGeom>
          <a:ln w="23851">
            <a:solidFill>
              <a:srgbClr val="6D6E71"/>
            </a:solidFill>
          </a:ln>
        </p:spPr>
        <p:txBody>
          <a:bodyPr wrap="square" lIns="0" tIns="0" rIns="0" bIns="0" rtlCol="0"/>
          <a:lstStyle/>
          <a:p>
            <a:endParaRPr sz="637"/>
          </a:p>
        </p:txBody>
      </p:sp>
      <p:sp>
        <p:nvSpPr>
          <p:cNvPr id="326" name="bg object 326"/>
          <p:cNvSpPr/>
          <p:nvPr/>
        </p:nvSpPr>
        <p:spPr>
          <a:xfrm>
            <a:off x="2476430" y="3217813"/>
            <a:ext cx="347738" cy="136602"/>
          </a:xfrm>
          <a:custGeom>
            <a:avLst/>
            <a:gdLst/>
            <a:ahLst/>
            <a:cxnLst/>
            <a:rect l="l" t="t" r="r" b="b"/>
            <a:pathLst>
              <a:path w="764539" h="300354">
                <a:moveTo>
                  <a:pt x="729860" y="248880"/>
                </a:moveTo>
                <a:lnTo>
                  <a:pt x="764157" y="77223"/>
                </a:lnTo>
                <a:lnTo>
                  <a:pt x="764156" y="0"/>
                </a:lnTo>
                <a:lnTo>
                  <a:pt x="643991" y="1"/>
                </a:lnTo>
                <a:lnTo>
                  <a:pt x="352001" y="137339"/>
                </a:lnTo>
                <a:lnTo>
                  <a:pt x="283357" y="240305"/>
                </a:lnTo>
                <a:lnTo>
                  <a:pt x="94452" y="266048"/>
                </a:lnTo>
                <a:lnTo>
                  <a:pt x="0" y="300323"/>
                </a:lnTo>
              </a:path>
            </a:pathLst>
          </a:custGeom>
          <a:ln w="23849">
            <a:solidFill>
              <a:srgbClr val="6D6E71"/>
            </a:solidFill>
          </a:ln>
        </p:spPr>
        <p:txBody>
          <a:bodyPr wrap="square" lIns="0" tIns="0" rIns="0" bIns="0" rtlCol="0"/>
          <a:lstStyle/>
          <a:p>
            <a:endParaRPr sz="637"/>
          </a:p>
        </p:txBody>
      </p:sp>
      <p:sp>
        <p:nvSpPr>
          <p:cNvPr id="327" name="bg object 327"/>
          <p:cNvSpPr/>
          <p:nvPr/>
        </p:nvSpPr>
        <p:spPr>
          <a:xfrm>
            <a:off x="7120009" y="3209979"/>
            <a:ext cx="257915" cy="128804"/>
          </a:xfrm>
          <a:custGeom>
            <a:avLst/>
            <a:gdLst/>
            <a:ahLst/>
            <a:cxnLst/>
            <a:rect l="l" t="t" r="r" b="b"/>
            <a:pathLst>
              <a:path w="567055" h="283209">
                <a:moveTo>
                  <a:pt x="0" y="283158"/>
                </a:moveTo>
                <a:lnTo>
                  <a:pt x="214663" y="162982"/>
                </a:lnTo>
                <a:lnTo>
                  <a:pt x="360634" y="0"/>
                </a:lnTo>
                <a:lnTo>
                  <a:pt x="463674" y="94335"/>
                </a:lnTo>
                <a:lnTo>
                  <a:pt x="498020" y="68641"/>
                </a:lnTo>
                <a:lnTo>
                  <a:pt x="566713" y="102915"/>
                </a:lnTo>
              </a:path>
            </a:pathLst>
          </a:custGeom>
          <a:ln w="23848">
            <a:solidFill>
              <a:srgbClr val="6D6E71"/>
            </a:solidFill>
          </a:ln>
        </p:spPr>
        <p:txBody>
          <a:bodyPr wrap="square" lIns="0" tIns="0" rIns="0" bIns="0" rtlCol="0"/>
          <a:lstStyle/>
          <a:p>
            <a:endParaRPr sz="637"/>
          </a:p>
        </p:txBody>
      </p:sp>
      <p:sp>
        <p:nvSpPr>
          <p:cNvPr id="328" name="bg object 328"/>
          <p:cNvSpPr/>
          <p:nvPr/>
        </p:nvSpPr>
        <p:spPr>
          <a:xfrm>
            <a:off x="8330724" y="3194335"/>
            <a:ext cx="199285" cy="82019"/>
          </a:xfrm>
          <a:custGeom>
            <a:avLst/>
            <a:gdLst/>
            <a:ahLst/>
            <a:cxnLst/>
            <a:rect l="l" t="t" r="r" b="b"/>
            <a:pathLst>
              <a:path w="438150" h="180340">
                <a:moveTo>
                  <a:pt x="437917" y="180233"/>
                </a:moveTo>
                <a:lnTo>
                  <a:pt x="188904" y="0"/>
                </a:lnTo>
                <a:lnTo>
                  <a:pt x="0" y="94434"/>
                </a:lnTo>
              </a:path>
            </a:pathLst>
          </a:custGeom>
          <a:ln w="23849">
            <a:solidFill>
              <a:srgbClr val="6D6E71"/>
            </a:solidFill>
          </a:ln>
        </p:spPr>
        <p:txBody>
          <a:bodyPr wrap="square" lIns="0" tIns="0" rIns="0" bIns="0" rtlCol="0"/>
          <a:lstStyle/>
          <a:p>
            <a:endParaRPr sz="637"/>
          </a:p>
        </p:txBody>
      </p:sp>
      <p:sp>
        <p:nvSpPr>
          <p:cNvPr id="329" name="bg object 329"/>
          <p:cNvSpPr/>
          <p:nvPr/>
        </p:nvSpPr>
        <p:spPr>
          <a:xfrm>
            <a:off x="8674362" y="3256769"/>
            <a:ext cx="144698" cy="164038"/>
          </a:xfrm>
          <a:custGeom>
            <a:avLst/>
            <a:gdLst/>
            <a:ahLst/>
            <a:cxnLst/>
            <a:rect l="l" t="t" r="r" b="b"/>
            <a:pathLst>
              <a:path w="318134" h="360679">
                <a:moveTo>
                  <a:pt x="309216" y="360425"/>
                </a:moveTo>
                <a:lnTo>
                  <a:pt x="317801" y="197397"/>
                </a:lnTo>
                <a:lnTo>
                  <a:pt x="300578" y="0"/>
                </a:lnTo>
                <a:lnTo>
                  <a:pt x="240424" y="0"/>
                </a:lnTo>
                <a:lnTo>
                  <a:pt x="0" y="51533"/>
                </a:lnTo>
              </a:path>
            </a:pathLst>
          </a:custGeom>
          <a:ln w="23842">
            <a:solidFill>
              <a:srgbClr val="6D6E71"/>
            </a:solidFill>
          </a:ln>
        </p:spPr>
        <p:txBody>
          <a:bodyPr wrap="square" lIns="0" tIns="0" rIns="0" bIns="0" rtlCol="0"/>
          <a:lstStyle/>
          <a:p>
            <a:endParaRPr sz="637"/>
          </a:p>
        </p:txBody>
      </p:sp>
      <p:sp>
        <p:nvSpPr>
          <p:cNvPr id="330" name="bg object 330"/>
          <p:cNvSpPr/>
          <p:nvPr/>
        </p:nvSpPr>
        <p:spPr>
          <a:xfrm>
            <a:off x="7944081" y="2815852"/>
            <a:ext cx="187732" cy="238259"/>
          </a:xfrm>
          <a:custGeom>
            <a:avLst/>
            <a:gdLst/>
            <a:ahLst/>
            <a:cxnLst/>
            <a:rect l="l" t="t" r="r" b="b"/>
            <a:pathLst>
              <a:path w="412750" h="523875">
                <a:moveTo>
                  <a:pt x="0" y="523360"/>
                </a:moveTo>
                <a:lnTo>
                  <a:pt x="77229" y="308848"/>
                </a:lnTo>
                <a:lnTo>
                  <a:pt x="154507" y="231576"/>
                </a:lnTo>
                <a:lnTo>
                  <a:pt x="154505" y="0"/>
                </a:lnTo>
                <a:lnTo>
                  <a:pt x="412151" y="34271"/>
                </a:lnTo>
              </a:path>
            </a:pathLst>
          </a:custGeom>
          <a:ln w="23841">
            <a:solidFill>
              <a:srgbClr val="6D6E71"/>
            </a:solidFill>
          </a:ln>
        </p:spPr>
        <p:txBody>
          <a:bodyPr wrap="square" lIns="0" tIns="0" rIns="0" bIns="0" rtlCol="0"/>
          <a:lstStyle/>
          <a:p>
            <a:endParaRPr sz="637"/>
          </a:p>
        </p:txBody>
      </p:sp>
      <p:sp>
        <p:nvSpPr>
          <p:cNvPr id="331" name="bg object 331"/>
          <p:cNvSpPr/>
          <p:nvPr/>
        </p:nvSpPr>
        <p:spPr>
          <a:xfrm>
            <a:off x="2488148" y="3428567"/>
            <a:ext cx="43034" cy="66424"/>
          </a:xfrm>
          <a:custGeom>
            <a:avLst/>
            <a:gdLst/>
            <a:ahLst/>
            <a:cxnLst/>
            <a:rect l="l" t="t" r="r" b="b"/>
            <a:pathLst>
              <a:path w="94614" h="146050">
                <a:moveTo>
                  <a:pt x="0" y="0"/>
                </a:moveTo>
                <a:lnTo>
                  <a:pt x="94406" y="145818"/>
                </a:lnTo>
              </a:path>
            </a:pathLst>
          </a:custGeom>
          <a:ln w="23839">
            <a:solidFill>
              <a:srgbClr val="6D6E71"/>
            </a:solidFill>
          </a:ln>
        </p:spPr>
        <p:txBody>
          <a:bodyPr wrap="square" lIns="0" tIns="0" rIns="0" bIns="0" rtlCol="0"/>
          <a:lstStyle/>
          <a:p>
            <a:endParaRPr sz="637"/>
          </a:p>
        </p:txBody>
      </p:sp>
      <p:sp>
        <p:nvSpPr>
          <p:cNvPr id="332" name="bg object 332"/>
          <p:cNvSpPr/>
          <p:nvPr/>
        </p:nvSpPr>
        <p:spPr>
          <a:xfrm>
            <a:off x="6139759" y="3131945"/>
            <a:ext cx="74226" cy="218620"/>
          </a:xfrm>
          <a:custGeom>
            <a:avLst/>
            <a:gdLst/>
            <a:ahLst/>
            <a:cxnLst/>
            <a:rect l="l" t="t" r="r" b="b"/>
            <a:pathLst>
              <a:path w="163194" h="480695">
                <a:moveTo>
                  <a:pt x="0" y="480457"/>
                </a:moveTo>
                <a:lnTo>
                  <a:pt x="163096" y="334587"/>
                </a:lnTo>
                <a:lnTo>
                  <a:pt x="51466" y="0"/>
                </a:lnTo>
              </a:path>
            </a:pathLst>
          </a:custGeom>
          <a:ln w="23836">
            <a:solidFill>
              <a:srgbClr val="6D6E71"/>
            </a:solidFill>
          </a:ln>
        </p:spPr>
        <p:txBody>
          <a:bodyPr wrap="square" lIns="0" tIns="0" rIns="0" bIns="0" rtlCol="0"/>
          <a:lstStyle/>
          <a:p>
            <a:endParaRPr sz="637"/>
          </a:p>
        </p:txBody>
      </p:sp>
      <p:sp>
        <p:nvSpPr>
          <p:cNvPr id="333" name="bg object 333"/>
          <p:cNvSpPr/>
          <p:nvPr/>
        </p:nvSpPr>
        <p:spPr>
          <a:xfrm>
            <a:off x="8756422" y="3420691"/>
            <a:ext cx="117260" cy="35233"/>
          </a:xfrm>
          <a:custGeom>
            <a:avLst/>
            <a:gdLst/>
            <a:ahLst/>
            <a:cxnLst/>
            <a:rect l="l" t="t" r="r" b="b"/>
            <a:pathLst>
              <a:path w="257809" h="77470">
                <a:moveTo>
                  <a:pt x="0" y="25647"/>
                </a:moveTo>
                <a:lnTo>
                  <a:pt x="128798" y="0"/>
                </a:lnTo>
                <a:lnTo>
                  <a:pt x="257598" y="77174"/>
                </a:lnTo>
              </a:path>
            </a:pathLst>
          </a:custGeom>
          <a:ln w="23850">
            <a:solidFill>
              <a:srgbClr val="6D6E71"/>
            </a:solidFill>
          </a:ln>
        </p:spPr>
        <p:txBody>
          <a:bodyPr wrap="square" lIns="0" tIns="0" rIns="0" bIns="0" rtlCol="0"/>
          <a:lstStyle/>
          <a:p>
            <a:endParaRPr sz="637"/>
          </a:p>
        </p:txBody>
      </p:sp>
      <p:sp>
        <p:nvSpPr>
          <p:cNvPr id="334" name="bg object 334"/>
          <p:cNvSpPr/>
          <p:nvPr/>
        </p:nvSpPr>
        <p:spPr>
          <a:xfrm>
            <a:off x="2363173" y="2573921"/>
            <a:ext cx="320300" cy="952457"/>
          </a:xfrm>
          <a:custGeom>
            <a:avLst/>
            <a:gdLst/>
            <a:ahLst/>
            <a:cxnLst/>
            <a:rect l="l" t="t" r="r" b="b"/>
            <a:pathLst>
              <a:path w="704214" h="2094229">
                <a:moveTo>
                  <a:pt x="8542" y="2093679"/>
                </a:moveTo>
                <a:lnTo>
                  <a:pt x="0" y="1767623"/>
                </a:lnTo>
                <a:lnTo>
                  <a:pt x="206079" y="1853425"/>
                </a:lnTo>
                <a:lnTo>
                  <a:pt x="249010" y="1716090"/>
                </a:lnTo>
                <a:lnTo>
                  <a:pt x="206076" y="1621706"/>
                </a:lnTo>
                <a:lnTo>
                  <a:pt x="68642" y="1527370"/>
                </a:lnTo>
                <a:lnTo>
                  <a:pt x="17168" y="1381456"/>
                </a:lnTo>
                <a:lnTo>
                  <a:pt x="60100" y="1287071"/>
                </a:lnTo>
                <a:lnTo>
                  <a:pt x="42926" y="1227055"/>
                </a:lnTo>
                <a:lnTo>
                  <a:pt x="34338" y="1038286"/>
                </a:lnTo>
                <a:lnTo>
                  <a:pt x="154502" y="1046817"/>
                </a:lnTo>
                <a:lnTo>
                  <a:pt x="145962" y="866629"/>
                </a:lnTo>
                <a:lnTo>
                  <a:pt x="188845" y="677906"/>
                </a:lnTo>
                <a:lnTo>
                  <a:pt x="283297" y="643536"/>
                </a:lnTo>
                <a:lnTo>
                  <a:pt x="369162" y="549150"/>
                </a:lnTo>
                <a:lnTo>
                  <a:pt x="334860" y="257368"/>
                </a:lnTo>
                <a:lnTo>
                  <a:pt x="583823" y="223091"/>
                </a:lnTo>
                <a:lnTo>
                  <a:pt x="704083" y="171560"/>
                </a:lnTo>
                <a:lnTo>
                  <a:pt x="635388" y="0"/>
                </a:lnTo>
              </a:path>
            </a:pathLst>
          </a:custGeom>
          <a:ln w="23836">
            <a:solidFill>
              <a:srgbClr val="6D6E71"/>
            </a:solidFill>
          </a:ln>
        </p:spPr>
        <p:txBody>
          <a:bodyPr wrap="square" lIns="0" tIns="0" rIns="0" bIns="0" rtlCol="0"/>
          <a:lstStyle/>
          <a:p>
            <a:endParaRPr sz="637"/>
          </a:p>
        </p:txBody>
      </p:sp>
      <p:sp>
        <p:nvSpPr>
          <p:cNvPr id="335" name="bg object 335"/>
          <p:cNvSpPr/>
          <p:nvPr/>
        </p:nvSpPr>
        <p:spPr>
          <a:xfrm>
            <a:off x="347974" y="3448082"/>
            <a:ext cx="39279" cy="8086"/>
          </a:xfrm>
          <a:custGeom>
            <a:avLst/>
            <a:gdLst/>
            <a:ahLst/>
            <a:cxnLst/>
            <a:rect l="l" t="t" r="r" b="b"/>
            <a:pathLst>
              <a:path w="86359" h="17779">
                <a:moveTo>
                  <a:pt x="85818" y="17159"/>
                </a:moveTo>
                <a:lnTo>
                  <a:pt x="0" y="0"/>
                </a:lnTo>
              </a:path>
            </a:pathLst>
          </a:custGeom>
          <a:ln w="23851">
            <a:solidFill>
              <a:srgbClr val="6D6E71"/>
            </a:solidFill>
          </a:ln>
        </p:spPr>
        <p:txBody>
          <a:bodyPr wrap="square" lIns="0" tIns="0" rIns="0" bIns="0" rtlCol="0"/>
          <a:lstStyle/>
          <a:p>
            <a:endParaRPr sz="637"/>
          </a:p>
        </p:txBody>
      </p:sp>
      <p:sp>
        <p:nvSpPr>
          <p:cNvPr id="336" name="bg object 336"/>
          <p:cNvSpPr/>
          <p:nvPr/>
        </p:nvSpPr>
        <p:spPr>
          <a:xfrm>
            <a:off x="8920455" y="3654853"/>
            <a:ext cx="140655" cy="164038"/>
          </a:xfrm>
          <a:custGeom>
            <a:avLst/>
            <a:gdLst/>
            <a:ahLst/>
            <a:cxnLst/>
            <a:rect l="l" t="t" r="r" b="b"/>
            <a:pathLst>
              <a:path w="309244" h="360679">
                <a:moveTo>
                  <a:pt x="85773" y="360332"/>
                </a:moveTo>
                <a:lnTo>
                  <a:pt x="0" y="145823"/>
                </a:lnTo>
                <a:lnTo>
                  <a:pt x="240425" y="188674"/>
                </a:lnTo>
                <a:lnTo>
                  <a:pt x="309116" y="0"/>
                </a:lnTo>
              </a:path>
            </a:pathLst>
          </a:custGeom>
          <a:ln w="23841">
            <a:solidFill>
              <a:srgbClr val="6D6E71"/>
            </a:solidFill>
          </a:ln>
        </p:spPr>
        <p:txBody>
          <a:bodyPr wrap="square" lIns="0" tIns="0" rIns="0" bIns="0" rtlCol="0"/>
          <a:lstStyle/>
          <a:p>
            <a:endParaRPr sz="637"/>
          </a:p>
        </p:txBody>
      </p:sp>
      <p:sp>
        <p:nvSpPr>
          <p:cNvPr id="337" name="bg object 337"/>
          <p:cNvSpPr/>
          <p:nvPr/>
        </p:nvSpPr>
        <p:spPr>
          <a:xfrm>
            <a:off x="6916905" y="3338760"/>
            <a:ext cx="254160" cy="140645"/>
          </a:xfrm>
          <a:custGeom>
            <a:avLst/>
            <a:gdLst/>
            <a:ahLst/>
            <a:cxnLst/>
            <a:rect l="l" t="t" r="r" b="b"/>
            <a:pathLst>
              <a:path w="558800" h="309245">
                <a:moveTo>
                  <a:pt x="0" y="274578"/>
                </a:moveTo>
                <a:lnTo>
                  <a:pt x="25854" y="197354"/>
                </a:lnTo>
                <a:lnTo>
                  <a:pt x="292037" y="51532"/>
                </a:lnTo>
                <a:lnTo>
                  <a:pt x="446547" y="0"/>
                </a:lnTo>
                <a:lnTo>
                  <a:pt x="558177" y="308941"/>
                </a:lnTo>
              </a:path>
            </a:pathLst>
          </a:custGeom>
          <a:ln w="23847">
            <a:solidFill>
              <a:srgbClr val="6D6E71"/>
            </a:solidFill>
          </a:ln>
        </p:spPr>
        <p:txBody>
          <a:bodyPr wrap="square" lIns="0" tIns="0" rIns="0" bIns="0" rtlCol="0"/>
          <a:lstStyle/>
          <a:p>
            <a:endParaRPr sz="637"/>
          </a:p>
        </p:txBody>
      </p:sp>
      <p:sp>
        <p:nvSpPr>
          <p:cNvPr id="338" name="bg object 338"/>
          <p:cNvSpPr/>
          <p:nvPr/>
        </p:nvSpPr>
        <p:spPr>
          <a:xfrm>
            <a:off x="6834910" y="3424616"/>
            <a:ext cx="35236" cy="35233"/>
          </a:xfrm>
          <a:custGeom>
            <a:avLst/>
            <a:gdLst/>
            <a:ahLst/>
            <a:cxnLst/>
            <a:rect l="l" t="t" r="r" b="b"/>
            <a:pathLst>
              <a:path w="77469" h="77470">
                <a:moveTo>
                  <a:pt x="77328" y="77270"/>
                </a:moveTo>
                <a:lnTo>
                  <a:pt x="0" y="0"/>
                </a:lnTo>
              </a:path>
            </a:pathLst>
          </a:custGeom>
          <a:ln w="23843">
            <a:solidFill>
              <a:srgbClr val="6D6E71"/>
            </a:solidFill>
          </a:ln>
        </p:spPr>
        <p:txBody>
          <a:bodyPr wrap="square" lIns="0" tIns="0" rIns="0" bIns="0" rtlCol="0"/>
          <a:lstStyle/>
          <a:p>
            <a:endParaRPr sz="637"/>
          </a:p>
        </p:txBody>
      </p:sp>
      <p:sp>
        <p:nvSpPr>
          <p:cNvPr id="339" name="bg object 339"/>
          <p:cNvSpPr/>
          <p:nvPr/>
        </p:nvSpPr>
        <p:spPr>
          <a:xfrm>
            <a:off x="5311799" y="3288048"/>
            <a:ext cx="156251" cy="179633"/>
          </a:xfrm>
          <a:custGeom>
            <a:avLst/>
            <a:gdLst/>
            <a:ahLst/>
            <a:cxnLst/>
            <a:rect l="l" t="t" r="r" b="b"/>
            <a:pathLst>
              <a:path w="343534" h="394970">
                <a:moveTo>
                  <a:pt x="60108" y="291736"/>
                </a:moveTo>
                <a:lnTo>
                  <a:pt x="51474" y="240206"/>
                </a:lnTo>
                <a:lnTo>
                  <a:pt x="17174" y="128709"/>
                </a:lnTo>
                <a:lnTo>
                  <a:pt x="0" y="51437"/>
                </a:lnTo>
                <a:lnTo>
                  <a:pt x="257549" y="0"/>
                </a:lnTo>
              </a:path>
              <a:path w="343534" h="394970">
                <a:moveTo>
                  <a:pt x="343420" y="394698"/>
                </a:moveTo>
                <a:lnTo>
                  <a:pt x="145928" y="360427"/>
                </a:lnTo>
                <a:lnTo>
                  <a:pt x="120215" y="343218"/>
                </a:lnTo>
                <a:lnTo>
                  <a:pt x="60108" y="291736"/>
                </a:lnTo>
              </a:path>
            </a:pathLst>
          </a:custGeom>
          <a:ln w="23843">
            <a:solidFill>
              <a:srgbClr val="6D6E71"/>
            </a:solidFill>
          </a:ln>
        </p:spPr>
        <p:txBody>
          <a:bodyPr wrap="square" lIns="0" tIns="0" rIns="0" bIns="0" rtlCol="0"/>
          <a:lstStyle/>
          <a:p>
            <a:endParaRPr sz="637"/>
          </a:p>
        </p:txBody>
      </p:sp>
      <p:sp>
        <p:nvSpPr>
          <p:cNvPr id="340" name="bg object 340"/>
          <p:cNvSpPr/>
          <p:nvPr/>
        </p:nvSpPr>
        <p:spPr>
          <a:xfrm>
            <a:off x="6221754" y="3483158"/>
            <a:ext cx="4043" cy="35233"/>
          </a:xfrm>
          <a:custGeom>
            <a:avLst/>
            <a:gdLst/>
            <a:ahLst/>
            <a:cxnLst/>
            <a:rect l="l" t="t" r="r" b="b"/>
            <a:pathLst>
              <a:path w="8890" h="77470">
                <a:moveTo>
                  <a:pt x="8633" y="0"/>
                </a:moveTo>
                <a:lnTo>
                  <a:pt x="0" y="77223"/>
                </a:lnTo>
              </a:path>
            </a:pathLst>
          </a:custGeom>
          <a:ln w="23834">
            <a:solidFill>
              <a:srgbClr val="6D6E71"/>
            </a:solidFill>
          </a:ln>
        </p:spPr>
        <p:txBody>
          <a:bodyPr wrap="square" lIns="0" tIns="0" rIns="0" bIns="0" rtlCol="0"/>
          <a:lstStyle/>
          <a:p>
            <a:endParaRPr sz="637"/>
          </a:p>
        </p:txBody>
      </p:sp>
      <p:sp>
        <p:nvSpPr>
          <p:cNvPr id="341" name="bg object 341"/>
          <p:cNvSpPr/>
          <p:nvPr/>
        </p:nvSpPr>
        <p:spPr>
          <a:xfrm>
            <a:off x="8436174" y="3276306"/>
            <a:ext cx="238275" cy="210823"/>
          </a:xfrm>
          <a:custGeom>
            <a:avLst/>
            <a:gdLst/>
            <a:ahLst/>
            <a:cxnLst/>
            <a:rect l="l" t="t" r="r" b="b"/>
            <a:pathLst>
              <a:path w="523875" h="463550">
                <a:moveTo>
                  <a:pt x="420745" y="463293"/>
                </a:moveTo>
                <a:lnTo>
                  <a:pt x="412155" y="145912"/>
                </a:lnTo>
                <a:lnTo>
                  <a:pt x="523684" y="8576"/>
                </a:lnTo>
                <a:lnTo>
                  <a:pt x="206075" y="0"/>
                </a:lnTo>
                <a:lnTo>
                  <a:pt x="17173" y="248786"/>
                </a:lnTo>
                <a:lnTo>
                  <a:pt x="0" y="257462"/>
                </a:lnTo>
              </a:path>
            </a:pathLst>
          </a:custGeom>
          <a:ln w="23844">
            <a:solidFill>
              <a:srgbClr val="6D6E71"/>
            </a:solidFill>
          </a:ln>
        </p:spPr>
        <p:txBody>
          <a:bodyPr wrap="square" lIns="0" tIns="0" rIns="0" bIns="0" rtlCol="0"/>
          <a:lstStyle/>
          <a:p>
            <a:endParaRPr sz="637"/>
          </a:p>
        </p:txBody>
      </p:sp>
      <p:sp>
        <p:nvSpPr>
          <p:cNvPr id="342" name="bg object 342"/>
          <p:cNvSpPr/>
          <p:nvPr/>
        </p:nvSpPr>
        <p:spPr>
          <a:xfrm>
            <a:off x="648652" y="3491005"/>
            <a:ext cx="39279" cy="35233"/>
          </a:xfrm>
          <a:custGeom>
            <a:avLst/>
            <a:gdLst/>
            <a:ahLst/>
            <a:cxnLst/>
            <a:rect l="l" t="t" r="r" b="b"/>
            <a:pathLst>
              <a:path w="86359" h="77470">
                <a:moveTo>
                  <a:pt x="0" y="0"/>
                </a:moveTo>
                <a:lnTo>
                  <a:pt x="85866" y="77270"/>
                </a:lnTo>
              </a:path>
            </a:pathLst>
          </a:custGeom>
          <a:ln w="23844">
            <a:solidFill>
              <a:srgbClr val="6D6E71"/>
            </a:solidFill>
          </a:ln>
        </p:spPr>
        <p:txBody>
          <a:bodyPr wrap="square" lIns="0" tIns="0" rIns="0" bIns="0" rtlCol="0"/>
          <a:lstStyle/>
          <a:p>
            <a:endParaRPr sz="637"/>
          </a:p>
        </p:txBody>
      </p:sp>
      <p:sp>
        <p:nvSpPr>
          <p:cNvPr id="343" name="bg object 343"/>
          <p:cNvSpPr/>
          <p:nvPr/>
        </p:nvSpPr>
        <p:spPr>
          <a:xfrm>
            <a:off x="3944889" y="3186624"/>
            <a:ext cx="136900" cy="370817"/>
          </a:xfrm>
          <a:custGeom>
            <a:avLst/>
            <a:gdLst/>
            <a:ahLst/>
            <a:cxnLst/>
            <a:rect l="l" t="t" r="r" b="b"/>
            <a:pathLst>
              <a:path w="300990" h="815340">
                <a:moveTo>
                  <a:pt x="0" y="815142"/>
                </a:moveTo>
                <a:lnTo>
                  <a:pt x="51564" y="531939"/>
                </a:lnTo>
                <a:lnTo>
                  <a:pt x="60100" y="334589"/>
                </a:lnTo>
                <a:lnTo>
                  <a:pt x="137328" y="0"/>
                </a:lnTo>
                <a:lnTo>
                  <a:pt x="300523" y="154350"/>
                </a:lnTo>
              </a:path>
            </a:pathLst>
          </a:custGeom>
          <a:ln w="23836">
            <a:solidFill>
              <a:srgbClr val="6D6E71"/>
            </a:solidFill>
          </a:ln>
        </p:spPr>
        <p:txBody>
          <a:bodyPr wrap="square" lIns="0" tIns="0" rIns="0" bIns="0" rtlCol="0"/>
          <a:lstStyle/>
          <a:p>
            <a:endParaRPr sz="637"/>
          </a:p>
        </p:txBody>
      </p:sp>
      <p:sp>
        <p:nvSpPr>
          <p:cNvPr id="344" name="bg object 344"/>
          <p:cNvSpPr/>
          <p:nvPr/>
        </p:nvSpPr>
        <p:spPr>
          <a:xfrm>
            <a:off x="105966" y="3245199"/>
            <a:ext cx="605364" cy="285044"/>
          </a:xfrm>
          <a:custGeom>
            <a:avLst/>
            <a:gdLst/>
            <a:ahLst/>
            <a:cxnLst/>
            <a:rect l="l" t="t" r="r" b="b"/>
            <a:pathLst>
              <a:path w="1330960" h="626745">
                <a:moveTo>
                  <a:pt x="0" y="621448"/>
                </a:moveTo>
                <a:lnTo>
                  <a:pt x="188570" y="566268"/>
                </a:lnTo>
                <a:lnTo>
                  <a:pt x="523401" y="626328"/>
                </a:lnTo>
                <a:lnTo>
                  <a:pt x="531985" y="446091"/>
                </a:lnTo>
                <a:lnTo>
                  <a:pt x="489000" y="25745"/>
                </a:lnTo>
                <a:lnTo>
                  <a:pt x="901252" y="0"/>
                </a:lnTo>
                <a:lnTo>
                  <a:pt x="1175977" y="77173"/>
                </a:lnTo>
                <a:lnTo>
                  <a:pt x="1132998" y="265943"/>
                </a:lnTo>
                <a:lnTo>
                  <a:pt x="1330586" y="360277"/>
                </a:lnTo>
              </a:path>
            </a:pathLst>
          </a:custGeom>
          <a:ln w="23848">
            <a:solidFill>
              <a:srgbClr val="6D6E71"/>
            </a:solidFill>
          </a:ln>
        </p:spPr>
        <p:txBody>
          <a:bodyPr wrap="square" lIns="0" tIns="0" rIns="0" bIns="0" rtlCol="0"/>
          <a:lstStyle/>
          <a:p>
            <a:endParaRPr sz="637"/>
          </a:p>
        </p:txBody>
      </p:sp>
      <p:sp>
        <p:nvSpPr>
          <p:cNvPr id="345" name="bg object 345"/>
          <p:cNvSpPr/>
          <p:nvPr/>
        </p:nvSpPr>
        <p:spPr>
          <a:xfrm>
            <a:off x="4538521" y="3370003"/>
            <a:ext cx="558575" cy="569799"/>
          </a:xfrm>
          <a:custGeom>
            <a:avLst/>
            <a:gdLst/>
            <a:ahLst/>
            <a:cxnLst/>
            <a:rect l="l" t="t" r="r" b="b"/>
            <a:pathLst>
              <a:path w="1228090" h="1252854">
                <a:moveTo>
                  <a:pt x="0" y="737881"/>
                </a:moveTo>
                <a:lnTo>
                  <a:pt x="120167" y="961019"/>
                </a:lnTo>
                <a:lnTo>
                  <a:pt x="352008" y="1235590"/>
                </a:lnTo>
                <a:lnTo>
                  <a:pt x="626827" y="1252700"/>
                </a:lnTo>
                <a:lnTo>
                  <a:pt x="807096" y="1021074"/>
                </a:lnTo>
                <a:lnTo>
                  <a:pt x="678295" y="858047"/>
                </a:lnTo>
                <a:lnTo>
                  <a:pt x="523735" y="746503"/>
                </a:lnTo>
                <a:lnTo>
                  <a:pt x="498020" y="497719"/>
                </a:lnTo>
                <a:lnTo>
                  <a:pt x="721174" y="283205"/>
                </a:lnTo>
                <a:lnTo>
                  <a:pt x="918664" y="137193"/>
                </a:lnTo>
                <a:lnTo>
                  <a:pt x="1081855" y="0"/>
                </a:lnTo>
                <a:lnTo>
                  <a:pt x="1227876" y="42852"/>
                </a:lnTo>
                <a:lnTo>
                  <a:pt x="1159186" y="308894"/>
                </a:lnTo>
              </a:path>
            </a:pathLst>
          </a:custGeom>
          <a:ln w="23842">
            <a:solidFill>
              <a:srgbClr val="6D6E71"/>
            </a:solidFill>
          </a:ln>
        </p:spPr>
        <p:txBody>
          <a:bodyPr wrap="square" lIns="0" tIns="0" rIns="0" bIns="0" rtlCol="0"/>
          <a:lstStyle/>
          <a:p>
            <a:endParaRPr sz="637"/>
          </a:p>
        </p:txBody>
      </p:sp>
      <p:sp>
        <p:nvSpPr>
          <p:cNvPr id="346" name="bg object 346"/>
          <p:cNvSpPr/>
          <p:nvPr/>
        </p:nvSpPr>
        <p:spPr>
          <a:xfrm>
            <a:off x="9029802" y="3100670"/>
            <a:ext cx="46500" cy="82019"/>
          </a:xfrm>
          <a:custGeom>
            <a:avLst/>
            <a:gdLst/>
            <a:ahLst/>
            <a:cxnLst/>
            <a:rect l="l" t="t" r="r" b="b"/>
            <a:pathLst>
              <a:path w="102234" h="180340">
                <a:moveTo>
                  <a:pt x="101990" y="0"/>
                </a:moveTo>
                <a:lnTo>
                  <a:pt x="8536" y="1"/>
                </a:lnTo>
                <a:lnTo>
                  <a:pt x="0" y="180237"/>
                </a:lnTo>
              </a:path>
            </a:pathLst>
          </a:custGeom>
          <a:ln w="23838">
            <a:solidFill>
              <a:srgbClr val="6D6E71"/>
            </a:solidFill>
          </a:ln>
        </p:spPr>
        <p:txBody>
          <a:bodyPr wrap="square" lIns="0" tIns="0" rIns="0" bIns="0" rtlCol="0"/>
          <a:lstStyle/>
          <a:p>
            <a:endParaRPr sz="637"/>
          </a:p>
        </p:txBody>
      </p:sp>
      <p:sp>
        <p:nvSpPr>
          <p:cNvPr id="347" name="bg object 347"/>
          <p:cNvSpPr/>
          <p:nvPr/>
        </p:nvSpPr>
        <p:spPr>
          <a:xfrm>
            <a:off x="7741004" y="3049954"/>
            <a:ext cx="375175" cy="624671"/>
          </a:xfrm>
          <a:custGeom>
            <a:avLst/>
            <a:gdLst/>
            <a:ahLst/>
            <a:cxnLst/>
            <a:rect l="l" t="t" r="r" b="b"/>
            <a:pathLst>
              <a:path w="824865" h="1373504">
                <a:moveTo>
                  <a:pt x="214649" y="0"/>
                </a:moveTo>
                <a:lnTo>
                  <a:pt x="446392" y="8625"/>
                </a:lnTo>
                <a:lnTo>
                  <a:pt x="583830" y="386115"/>
                </a:lnTo>
                <a:lnTo>
                  <a:pt x="772784" y="480545"/>
                </a:lnTo>
                <a:lnTo>
                  <a:pt x="824259" y="797973"/>
                </a:lnTo>
              </a:path>
              <a:path w="824865" h="1373504">
                <a:moveTo>
                  <a:pt x="0" y="1372966"/>
                </a:moveTo>
                <a:lnTo>
                  <a:pt x="85864" y="1252791"/>
                </a:lnTo>
                <a:lnTo>
                  <a:pt x="85862" y="1055346"/>
                </a:lnTo>
                <a:lnTo>
                  <a:pt x="197485" y="789399"/>
                </a:lnTo>
                <a:lnTo>
                  <a:pt x="111617" y="626324"/>
                </a:lnTo>
                <a:lnTo>
                  <a:pt x="85855" y="420490"/>
                </a:lnTo>
                <a:lnTo>
                  <a:pt x="137419" y="180237"/>
                </a:lnTo>
                <a:lnTo>
                  <a:pt x="214649" y="95"/>
                </a:lnTo>
              </a:path>
            </a:pathLst>
          </a:custGeom>
          <a:ln w="23843">
            <a:solidFill>
              <a:srgbClr val="6D6E71"/>
            </a:solidFill>
          </a:ln>
        </p:spPr>
        <p:txBody>
          <a:bodyPr wrap="square" lIns="0" tIns="0" rIns="0" bIns="0" rtlCol="0"/>
          <a:lstStyle/>
          <a:p>
            <a:endParaRPr sz="637"/>
          </a:p>
        </p:txBody>
      </p:sp>
      <p:sp>
        <p:nvSpPr>
          <p:cNvPr id="348" name="bg object 348"/>
          <p:cNvSpPr/>
          <p:nvPr/>
        </p:nvSpPr>
        <p:spPr>
          <a:xfrm>
            <a:off x="6135855" y="3518280"/>
            <a:ext cx="191487" cy="43031"/>
          </a:xfrm>
          <a:custGeom>
            <a:avLst/>
            <a:gdLst/>
            <a:ahLst/>
            <a:cxnLst/>
            <a:rect l="l" t="t" r="r" b="b"/>
            <a:pathLst>
              <a:path w="421005" h="94615">
                <a:moveTo>
                  <a:pt x="420744" y="94382"/>
                </a:moveTo>
                <a:lnTo>
                  <a:pt x="188952" y="0"/>
                </a:lnTo>
                <a:lnTo>
                  <a:pt x="0" y="8582"/>
                </a:lnTo>
              </a:path>
            </a:pathLst>
          </a:custGeom>
          <a:ln w="23850">
            <a:solidFill>
              <a:srgbClr val="6D6E71"/>
            </a:solidFill>
          </a:ln>
        </p:spPr>
        <p:txBody>
          <a:bodyPr wrap="square" lIns="0" tIns="0" rIns="0" bIns="0" rtlCol="0"/>
          <a:lstStyle/>
          <a:p>
            <a:endParaRPr sz="637"/>
          </a:p>
        </p:txBody>
      </p:sp>
      <p:sp>
        <p:nvSpPr>
          <p:cNvPr id="349" name="bg object 349"/>
          <p:cNvSpPr/>
          <p:nvPr/>
        </p:nvSpPr>
        <p:spPr>
          <a:xfrm>
            <a:off x="4187027" y="3424644"/>
            <a:ext cx="58630" cy="86062"/>
          </a:xfrm>
          <a:custGeom>
            <a:avLst/>
            <a:gdLst/>
            <a:ahLst/>
            <a:cxnLst/>
            <a:rect l="l" t="t" r="r" b="b"/>
            <a:pathLst>
              <a:path w="128904" h="189229">
                <a:moveTo>
                  <a:pt x="0" y="188723"/>
                </a:moveTo>
                <a:lnTo>
                  <a:pt x="128796" y="0"/>
                </a:lnTo>
              </a:path>
            </a:pathLst>
          </a:custGeom>
          <a:ln w="23839">
            <a:solidFill>
              <a:srgbClr val="6D6E71"/>
            </a:solidFill>
          </a:ln>
        </p:spPr>
        <p:txBody>
          <a:bodyPr wrap="square" lIns="0" tIns="0" rIns="0" bIns="0" rtlCol="0"/>
          <a:lstStyle/>
          <a:p>
            <a:endParaRPr sz="637"/>
          </a:p>
        </p:txBody>
      </p:sp>
      <p:sp>
        <p:nvSpPr>
          <p:cNvPr id="350" name="bg object 350"/>
          <p:cNvSpPr/>
          <p:nvPr/>
        </p:nvSpPr>
        <p:spPr>
          <a:xfrm>
            <a:off x="4476032" y="3545594"/>
            <a:ext cx="54876" cy="39277"/>
          </a:xfrm>
          <a:custGeom>
            <a:avLst/>
            <a:gdLst/>
            <a:ahLst/>
            <a:cxnLst/>
            <a:rect l="l" t="t" r="r" b="b"/>
            <a:pathLst>
              <a:path w="120650" h="86359">
                <a:moveTo>
                  <a:pt x="0" y="85805"/>
                </a:moveTo>
                <a:lnTo>
                  <a:pt x="120211" y="0"/>
                </a:lnTo>
              </a:path>
            </a:pathLst>
          </a:custGeom>
          <a:ln w="23845">
            <a:solidFill>
              <a:srgbClr val="6D6E71"/>
            </a:solidFill>
          </a:ln>
        </p:spPr>
        <p:txBody>
          <a:bodyPr wrap="square" lIns="0" tIns="0" rIns="0" bIns="0" rtlCol="0"/>
          <a:lstStyle/>
          <a:p>
            <a:endParaRPr sz="637"/>
          </a:p>
        </p:txBody>
      </p:sp>
      <p:sp>
        <p:nvSpPr>
          <p:cNvPr id="351" name="bg object 351"/>
          <p:cNvSpPr/>
          <p:nvPr/>
        </p:nvSpPr>
        <p:spPr>
          <a:xfrm>
            <a:off x="6944268" y="3693856"/>
            <a:ext cx="97910" cy="50829"/>
          </a:xfrm>
          <a:custGeom>
            <a:avLst/>
            <a:gdLst/>
            <a:ahLst/>
            <a:cxnLst/>
            <a:rect l="l" t="t" r="r" b="b"/>
            <a:pathLst>
              <a:path w="215265" h="111759">
                <a:moveTo>
                  <a:pt x="0" y="111548"/>
                </a:moveTo>
                <a:lnTo>
                  <a:pt x="214663" y="0"/>
                </a:lnTo>
              </a:path>
            </a:pathLst>
          </a:custGeom>
          <a:ln w="23848">
            <a:solidFill>
              <a:srgbClr val="6D6E71"/>
            </a:solidFill>
          </a:ln>
        </p:spPr>
        <p:txBody>
          <a:bodyPr wrap="square" lIns="0" tIns="0" rIns="0" bIns="0" rtlCol="0"/>
          <a:lstStyle/>
          <a:p>
            <a:endParaRPr sz="637"/>
          </a:p>
        </p:txBody>
      </p:sp>
      <p:sp>
        <p:nvSpPr>
          <p:cNvPr id="352" name="bg object 352"/>
          <p:cNvSpPr/>
          <p:nvPr/>
        </p:nvSpPr>
        <p:spPr>
          <a:xfrm>
            <a:off x="6873989" y="3584591"/>
            <a:ext cx="54876" cy="19638"/>
          </a:xfrm>
          <a:custGeom>
            <a:avLst/>
            <a:gdLst/>
            <a:ahLst/>
            <a:cxnLst/>
            <a:rect l="l" t="t" r="r" b="b"/>
            <a:pathLst>
              <a:path w="120650" h="43179">
                <a:moveTo>
                  <a:pt x="0" y="42903"/>
                </a:moveTo>
                <a:lnTo>
                  <a:pt x="120211" y="0"/>
                </a:lnTo>
              </a:path>
            </a:pathLst>
          </a:custGeom>
          <a:ln w="23849">
            <a:solidFill>
              <a:srgbClr val="6D6E71"/>
            </a:solidFill>
          </a:ln>
        </p:spPr>
        <p:txBody>
          <a:bodyPr wrap="square" lIns="0" tIns="0" rIns="0" bIns="0" rtlCol="0"/>
          <a:lstStyle/>
          <a:p>
            <a:endParaRPr sz="637"/>
          </a:p>
        </p:txBody>
      </p:sp>
      <p:sp>
        <p:nvSpPr>
          <p:cNvPr id="353" name="bg object 353"/>
          <p:cNvSpPr/>
          <p:nvPr/>
        </p:nvSpPr>
        <p:spPr>
          <a:xfrm>
            <a:off x="6624036" y="3092915"/>
            <a:ext cx="148453" cy="370817"/>
          </a:xfrm>
          <a:custGeom>
            <a:avLst/>
            <a:gdLst/>
            <a:ahLst/>
            <a:cxnLst/>
            <a:rect l="l" t="t" r="r" b="b"/>
            <a:pathLst>
              <a:path w="326390" h="815340">
                <a:moveTo>
                  <a:pt x="188860" y="815139"/>
                </a:moveTo>
                <a:lnTo>
                  <a:pt x="145926" y="643531"/>
                </a:lnTo>
                <a:lnTo>
                  <a:pt x="145925" y="566259"/>
                </a:lnTo>
                <a:lnTo>
                  <a:pt x="0" y="514826"/>
                </a:lnTo>
                <a:lnTo>
                  <a:pt x="85862" y="240203"/>
                </a:lnTo>
                <a:lnTo>
                  <a:pt x="103035" y="180188"/>
                </a:lnTo>
                <a:lnTo>
                  <a:pt x="42974" y="0"/>
                </a:lnTo>
                <a:lnTo>
                  <a:pt x="326285" y="51431"/>
                </a:lnTo>
              </a:path>
            </a:pathLst>
          </a:custGeom>
          <a:ln w="23836">
            <a:solidFill>
              <a:srgbClr val="6D6E71"/>
            </a:solidFill>
          </a:ln>
        </p:spPr>
        <p:txBody>
          <a:bodyPr wrap="square" lIns="0" tIns="0" rIns="0" bIns="0" rtlCol="0"/>
          <a:lstStyle/>
          <a:p>
            <a:endParaRPr sz="637"/>
          </a:p>
        </p:txBody>
      </p:sp>
      <p:sp>
        <p:nvSpPr>
          <p:cNvPr id="354" name="bg object 354"/>
          <p:cNvSpPr/>
          <p:nvPr/>
        </p:nvSpPr>
        <p:spPr>
          <a:xfrm>
            <a:off x="8682199" y="3607985"/>
            <a:ext cx="78270" cy="35233"/>
          </a:xfrm>
          <a:custGeom>
            <a:avLst/>
            <a:gdLst/>
            <a:ahLst/>
            <a:cxnLst/>
            <a:rect l="l" t="t" r="r" b="b"/>
            <a:pathLst>
              <a:path w="172084" h="77470">
                <a:moveTo>
                  <a:pt x="0" y="0"/>
                </a:moveTo>
                <a:lnTo>
                  <a:pt x="145972" y="51528"/>
                </a:lnTo>
                <a:lnTo>
                  <a:pt x="171732" y="77221"/>
                </a:lnTo>
              </a:path>
            </a:pathLst>
          </a:custGeom>
          <a:ln w="23848">
            <a:solidFill>
              <a:srgbClr val="6D6E71"/>
            </a:solidFill>
          </a:ln>
        </p:spPr>
        <p:txBody>
          <a:bodyPr wrap="square" lIns="0" tIns="0" rIns="0" bIns="0" rtlCol="0"/>
          <a:lstStyle/>
          <a:p>
            <a:endParaRPr sz="637"/>
          </a:p>
        </p:txBody>
      </p:sp>
      <p:sp>
        <p:nvSpPr>
          <p:cNvPr id="355" name="bg object 355"/>
          <p:cNvSpPr/>
          <p:nvPr/>
        </p:nvSpPr>
        <p:spPr>
          <a:xfrm>
            <a:off x="7303591" y="3576780"/>
            <a:ext cx="558575" cy="43031"/>
          </a:xfrm>
          <a:custGeom>
            <a:avLst/>
            <a:gdLst/>
            <a:ahLst/>
            <a:cxnLst/>
            <a:rect l="l" t="t" r="r" b="b"/>
            <a:pathLst>
              <a:path w="1228090" h="94615">
                <a:moveTo>
                  <a:pt x="1227836" y="77260"/>
                </a:moveTo>
                <a:lnTo>
                  <a:pt x="1047565" y="94423"/>
                </a:lnTo>
                <a:lnTo>
                  <a:pt x="635408" y="25737"/>
                </a:lnTo>
                <a:lnTo>
                  <a:pt x="291943" y="0"/>
                </a:lnTo>
                <a:lnTo>
                  <a:pt x="0" y="60066"/>
                </a:lnTo>
              </a:path>
            </a:pathLst>
          </a:custGeom>
          <a:ln w="23851">
            <a:solidFill>
              <a:srgbClr val="6D6E71"/>
            </a:solidFill>
          </a:ln>
        </p:spPr>
        <p:txBody>
          <a:bodyPr wrap="square" lIns="0" tIns="0" rIns="0" bIns="0" rtlCol="0"/>
          <a:lstStyle/>
          <a:p>
            <a:endParaRPr sz="637"/>
          </a:p>
        </p:txBody>
      </p:sp>
      <p:sp>
        <p:nvSpPr>
          <p:cNvPr id="356" name="bg object 356"/>
          <p:cNvSpPr/>
          <p:nvPr/>
        </p:nvSpPr>
        <p:spPr>
          <a:xfrm>
            <a:off x="2507677" y="3494886"/>
            <a:ext cx="343694" cy="132847"/>
          </a:xfrm>
          <a:custGeom>
            <a:avLst/>
            <a:gdLst/>
            <a:ahLst/>
            <a:cxnLst/>
            <a:rect l="l" t="t" r="r" b="b"/>
            <a:pathLst>
              <a:path w="755650" h="292100">
                <a:moveTo>
                  <a:pt x="686928" y="274614"/>
                </a:moveTo>
                <a:lnTo>
                  <a:pt x="755618" y="68683"/>
                </a:lnTo>
                <a:lnTo>
                  <a:pt x="317701" y="60107"/>
                </a:lnTo>
                <a:lnTo>
                  <a:pt x="51468" y="0"/>
                </a:lnTo>
                <a:lnTo>
                  <a:pt x="0" y="291687"/>
                </a:lnTo>
              </a:path>
            </a:pathLst>
          </a:custGeom>
          <a:ln w="23849">
            <a:solidFill>
              <a:srgbClr val="6D6E71"/>
            </a:solidFill>
          </a:ln>
        </p:spPr>
        <p:txBody>
          <a:bodyPr wrap="square" lIns="0" tIns="0" rIns="0" bIns="0" rtlCol="0"/>
          <a:lstStyle/>
          <a:p>
            <a:endParaRPr sz="637"/>
          </a:p>
        </p:txBody>
      </p:sp>
      <p:sp>
        <p:nvSpPr>
          <p:cNvPr id="357" name="bg object 357"/>
          <p:cNvSpPr/>
          <p:nvPr/>
        </p:nvSpPr>
        <p:spPr>
          <a:xfrm>
            <a:off x="3253624" y="3748531"/>
            <a:ext cx="238275" cy="15595"/>
          </a:xfrm>
          <a:custGeom>
            <a:avLst/>
            <a:gdLst/>
            <a:ahLst/>
            <a:cxnLst/>
            <a:rect l="l" t="t" r="r" b="b"/>
            <a:pathLst>
              <a:path w="523875" h="34290">
                <a:moveTo>
                  <a:pt x="523782" y="25786"/>
                </a:moveTo>
                <a:lnTo>
                  <a:pt x="317703" y="0"/>
                </a:lnTo>
                <a:lnTo>
                  <a:pt x="0" y="34277"/>
                </a:lnTo>
              </a:path>
            </a:pathLst>
          </a:custGeom>
          <a:ln w="23851">
            <a:solidFill>
              <a:srgbClr val="6D6E71"/>
            </a:solidFill>
          </a:ln>
        </p:spPr>
        <p:txBody>
          <a:bodyPr wrap="square" lIns="0" tIns="0" rIns="0" bIns="0" rtlCol="0"/>
          <a:lstStyle/>
          <a:p>
            <a:endParaRPr sz="637"/>
          </a:p>
        </p:txBody>
      </p:sp>
      <p:sp>
        <p:nvSpPr>
          <p:cNvPr id="358" name="bg object 358"/>
          <p:cNvSpPr/>
          <p:nvPr/>
        </p:nvSpPr>
        <p:spPr>
          <a:xfrm>
            <a:off x="3214543" y="3416852"/>
            <a:ext cx="35236" cy="105411"/>
          </a:xfrm>
          <a:custGeom>
            <a:avLst/>
            <a:gdLst/>
            <a:ahLst/>
            <a:cxnLst/>
            <a:rect l="l" t="t" r="r" b="b"/>
            <a:pathLst>
              <a:path w="77470" h="231775">
                <a:moveTo>
                  <a:pt x="77329" y="231670"/>
                </a:moveTo>
                <a:lnTo>
                  <a:pt x="0" y="0"/>
                </a:lnTo>
              </a:path>
            </a:pathLst>
          </a:custGeom>
          <a:ln w="23836">
            <a:solidFill>
              <a:srgbClr val="6D6E71"/>
            </a:solidFill>
          </a:ln>
        </p:spPr>
        <p:txBody>
          <a:bodyPr wrap="square" lIns="0" tIns="0" rIns="0" bIns="0" rtlCol="0"/>
          <a:lstStyle/>
          <a:p>
            <a:endParaRPr sz="637"/>
          </a:p>
        </p:txBody>
      </p:sp>
      <p:sp>
        <p:nvSpPr>
          <p:cNvPr id="359" name="bg object 359"/>
          <p:cNvSpPr/>
          <p:nvPr/>
        </p:nvSpPr>
        <p:spPr>
          <a:xfrm>
            <a:off x="4030811" y="3701695"/>
            <a:ext cx="23683" cy="43031"/>
          </a:xfrm>
          <a:custGeom>
            <a:avLst/>
            <a:gdLst/>
            <a:ahLst/>
            <a:cxnLst/>
            <a:rect l="l" t="t" r="r" b="b"/>
            <a:pathLst>
              <a:path w="52070" h="94615">
                <a:moveTo>
                  <a:pt x="0" y="94385"/>
                </a:moveTo>
                <a:lnTo>
                  <a:pt x="51470" y="0"/>
                </a:lnTo>
              </a:path>
            </a:pathLst>
          </a:custGeom>
          <a:ln w="23838">
            <a:solidFill>
              <a:srgbClr val="6D6E71"/>
            </a:solidFill>
          </a:ln>
        </p:spPr>
        <p:txBody>
          <a:bodyPr wrap="square" lIns="0" tIns="0" rIns="0" bIns="0" rtlCol="0"/>
          <a:lstStyle/>
          <a:p>
            <a:endParaRPr sz="637"/>
          </a:p>
        </p:txBody>
      </p:sp>
      <p:sp>
        <p:nvSpPr>
          <p:cNvPr id="360" name="bg object 360"/>
          <p:cNvSpPr/>
          <p:nvPr/>
        </p:nvSpPr>
        <p:spPr>
          <a:xfrm>
            <a:off x="687707" y="3284175"/>
            <a:ext cx="199285" cy="406051"/>
          </a:xfrm>
          <a:custGeom>
            <a:avLst/>
            <a:gdLst/>
            <a:ahLst/>
            <a:cxnLst/>
            <a:rect l="l" t="t" r="r" b="b"/>
            <a:pathLst>
              <a:path w="438150" h="892809">
                <a:moveTo>
                  <a:pt x="145976" y="892367"/>
                </a:moveTo>
                <a:lnTo>
                  <a:pt x="386352" y="840834"/>
                </a:lnTo>
                <a:lnTo>
                  <a:pt x="437918" y="712175"/>
                </a:lnTo>
                <a:lnTo>
                  <a:pt x="223253" y="652162"/>
                </a:lnTo>
                <a:lnTo>
                  <a:pt x="163193" y="557730"/>
                </a:lnTo>
                <a:lnTo>
                  <a:pt x="0" y="532038"/>
                </a:lnTo>
                <a:lnTo>
                  <a:pt x="51564" y="274577"/>
                </a:lnTo>
                <a:lnTo>
                  <a:pt x="257593" y="145868"/>
                </a:lnTo>
                <a:lnTo>
                  <a:pt x="386343" y="0"/>
                </a:lnTo>
              </a:path>
            </a:pathLst>
          </a:custGeom>
          <a:ln w="23837">
            <a:solidFill>
              <a:srgbClr val="6D6E71"/>
            </a:solidFill>
          </a:ln>
        </p:spPr>
        <p:txBody>
          <a:bodyPr wrap="square" lIns="0" tIns="0" rIns="0" bIns="0" rtlCol="0"/>
          <a:lstStyle/>
          <a:p>
            <a:endParaRPr sz="637"/>
          </a:p>
        </p:txBody>
      </p:sp>
      <p:sp>
        <p:nvSpPr>
          <p:cNvPr id="361" name="bg object 361"/>
          <p:cNvSpPr/>
          <p:nvPr/>
        </p:nvSpPr>
        <p:spPr>
          <a:xfrm>
            <a:off x="8108099" y="3970934"/>
            <a:ext cx="47077" cy="11840"/>
          </a:xfrm>
          <a:custGeom>
            <a:avLst/>
            <a:gdLst/>
            <a:ahLst/>
            <a:cxnLst/>
            <a:rect l="l" t="t" r="r" b="b"/>
            <a:pathLst>
              <a:path w="103505" h="26034">
                <a:moveTo>
                  <a:pt x="103039" y="0"/>
                </a:moveTo>
                <a:lnTo>
                  <a:pt x="60154" y="25694"/>
                </a:lnTo>
                <a:lnTo>
                  <a:pt x="0" y="17114"/>
                </a:lnTo>
              </a:path>
            </a:pathLst>
          </a:custGeom>
          <a:ln w="23850">
            <a:solidFill>
              <a:srgbClr val="6D6E71"/>
            </a:solidFill>
          </a:ln>
        </p:spPr>
        <p:txBody>
          <a:bodyPr wrap="square" lIns="0" tIns="0" rIns="0" bIns="0" rtlCol="0"/>
          <a:lstStyle/>
          <a:p>
            <a:endParaRPr sz="637"/>
          </a:p>
        </p:txBody>
      </p:sp>
      <p:sp>
        <p:nvSpPr>
          <p:cNvPr id="362" name="bg object 362"/>
          <p:cNvSpPr/>
          <p:nvPr/>
        </p:nvSpPr>
        <p:spPr>
          <a:xfrm>
            <a:off x="5706231" y="3350457"/>
            <a:ext cx="457200" cy="347425"/>
          </a:xfrm>
          <a:custGeom>
            <a:avLst/>
            <a:gdLst/>
            <a:ahLst/>
            <a:cxnLst/>
            <a:rect l="l" t="t" r="r" b="b"/>
            <a:pathLst>
              <a:path w="1005205" h="763904">
                <a:moveTo>
                  <a:pt x="429336" y="763711"/>
                </a:moveTo>
                <a:lnTo>
                  <a:pt x="970244" y="720803"/>
                </a:lnTo>
                <a:lnTo>
                  <a:pt x="1004636" y="549194"/>
                </a:lnTo>
                <a:lnTo>
                  <a:pt x="944480" y="377586"/>
                </a:lnTo>
                <a:lnTo>
                  <a:pt x="953158" y="0"/>
                </a:lnTo>
                <a:lnTo>
                  <a:pt x="592523" y="171660"/>
                </a:lnTo>
                <a:lnTo>
                  <a:pt x="0" y="171667"/>
                </a:lnTo>
              </a:path>
            </a:pathLst>
          </a:custGeom>
          <a:ln w="23845">
            <a:solidFill>
              <a:srgbClr val="6D6E71"/>
            </a:solidFill>
          </a:ln>
        </p:spPr>
        <p:txBody>
          <a:bodyPr wrap="square" lIns="0" tIns="0" rIns="0" bIns="0" rtlCol="0"/>
          <a:lstStyle/>
          <a:p>
            <a:endParaRPr sz="637"/>
          </a:p>
        </p:txBody>
      </p:sp>
      <p:sp>
        <p:nvSpPr>
          <p:cNvPr id="363" name="bg object 363"/>
          <p:cNvSpPr/>
          <p:nvPr/>
        </p:nvSpPr>
        <p:spPr>
          <a:xfrm>
            <a:off x="4312005" y="3178751"/>
            <a:ext cx="226723" cy="573842"/>
          </a:xfrm>
          <a:custGeom>
            <a:avLst/>
            <a:gdLst/>
            <a:ahLst/>
            <a:cxnLst/>
            <a:rect l="l" t="t" r="r" b="b"/>
            <a:pathLst>
              <a:path w="498475" h="1261745">
                <a:moveTo>
                  <a:pt x="0" y="1261371"/>
                </a:moveTo>
                <a:lnTo>
                  <a:pt x="240424" y="1192773"/>
                </a:lnTo>
                <a:lnTo>
                  <a:pt x="498021" y="1158400"/>
                </a:lnTo>
                <a:lnTo>
                  <a:pt x="480844" y="806603"/>
                </a:lnTo>
                <a:lnTo>
                  <a:pt x="463667" y="480547"/>
                </a:lnTo>
                <a:lnTo>
                  <a:pt x="489375" y="85847"/>
                </a:lnTo>
                <a:lnTo>
                  <a:pt x="68678" y="0"/>
                </a:lnTo>
              </a:path>
            </a:pathLst>
          </a:custGeom>
          <a:ln w="23836">
            <a:solidFill>
              <a:srgbClr val="6D6E71"/>
            </a:solidFill>
          </a:ln>
        </p:spPr>
        <p:txBody>
          <a:bodyPr wrap="square" lIns="0" tIns="0" rIns="0" bIns="0" rtlCol="0"/>
          <a:lstStyle/>
          <a:p>
            <a:endParaRPr sz="637"/>
          </a:p>
        </p:txBody>
      </p:sp>
      <p:sp>
        <p:nvSpPr>
          <p:cNvPr id="364" name="bg object 364"/>
          <p:cNvSpPr/>
          <p:nvPr/>
        </p:nvSpPr>
        <p:spPr>
          <a:xfrm>
            <a:off x="8760308" y="3455790"/>
            <a:ext cx="222679" cy="265406"/>
          </a:xfrm>
          <a:custGeom>
            <a:avLst/>
            <a:gdLst/>
            <a:ahLst/>
            <a:cxnLst/>
            <a:rect l="l" t="t" r="r" b="b"/>
            <a:pathLst>
              <a:path w="489584" h="583565">
                <a:moveTo>
                  <a:pt x="352100" y="583515"/>
                </a:moveTo>
                <a:lnTo>
                  <a:pt x="128847" y="446231"/>
                </a:lnTo>
                <a:lnTo>
                  <a:pt x="0" y="411863"/>
                </a:lnTo>
                <a:lnTo>
                  <a:pt x="68690" y="162982"/>
                </a:lnTo>
                <a:lnTo>
                  <a:pt x="197489" y="180284"/>
                </a:lnTo>
                <a:lnTo>
                  <a:pt x="249054" y="0"/>
                </a:lnTo>
                <a:lnTo>
                  <a:pt x="472259" y="85801"/>
                </a:lnTo>
                <a:lnTo>
                  <a:pt x="489434" y="223088"/>
                </a:lnTo>
              </a:path>
            </a:pathLst>
          </a:custGeom>
          <a:ln w="23841">
            <a:solidFill>
              <a:srgbClr val="6D6E71"/>
            </a:solidFill>
          </a:ln>
        </p:spPr>
        <p:txBody>
          <a:bodyPr wrap="square" lIns="0" tIns="0" rIns="0" bIns="0" rtlCol="0"/>
          <a:lstStyle/>
          <a:p>
            <a:endParaRPr sz="637"/>
          </a:p>
        </p:txBody>
      </p:sp>
      <p:sp>
        <p:nvSpPr>
          <p:cNvPr id="365" name="bg object 365"/>
          <p:cNvSpPr/>
          <p:nvPr/>
        </p:nvSpPr>
        <p:spPr>
          <a:xfrm>
            <a:off x="5397724" y="3740701"/>
            <a:ext cx="218925" cy="136602"/>
          </a:xfrm>
          <a:custGeom>
            <a:avLst/>
            <a:gdLst/>
            <a:ahLst/>
            <a:cxnLst/>
            <a:rect l="l" t="t" r="r" b="b"/>
            <a:pathLst>
              <a:path w="481329" h="300354">
                <a:moveTo>
                  <a:pt x="0" y="34374"/>
                </a:moveTo>
                <a:lnTo>
                  <a:pt x="420743" y="0"/>
                </a:lnTo>
                <a:lnTo>
                  <a:pt x="326293" y="240253"/>
                </a:lnTo>
                <a:lnTo>
                  <a:pt x="480805" y="300314"/>
                </a:lnTo>
              </a:path>
            </a:pathLst>
          </a:custGeom>
          <a:ln w="23846">
            <a:solidFill>
              <a:srgbClr val="6D6E71"/>
            </a:solidFill>
          </a:ln>
        </p:spPr>
        <p:txBody>
          <a:bodyPr wrap="square" lIns="0" tIns="0" rIns="0" bIns="0" rtlCol="0"/>
          <a:lstStyle/>
          <a:p>
            <a:endParaRPr sz="637"/>
          </a:p>
        </p:txBody>
      </p:sp>
      <p:sp>
        <p:nvSpPr>
          <p:cNvPr id="366" name="bg object 366"/>
          <p:cNvSpPr/>
          <p:nvPr/>
        </p:nvSpPr>
        <p:spPr>
          <a:xfrm>
            <a:off x="3597304" y="3787553"/>
            <a:ext cx="11841" cy="62669"/>
          </a:xfrm>
          <a:custGeom>
            <a:avLst/>
            <a:gdLst/>
            <a:ahLst/>
            <a:cxnLst/>
            <a:rect l="l" t="t" r="r" b="b"/>
            <a:pathLst>
              <a:path w="26034" h="137795">
                <a:moveTo>
                  <a:pt x="0" y="0"/>
                </a:moveTo>
                <a:lnTo>
                  <a:pt x="25761" y="137286"/>
                </a:lnTo>
              </a:path>
            </a:pathLst>
          </a:custGeom>
          <a:ln w="23835">
            <a:solidFill>
              <a:srgbClr val="6D6E71"/>
            </a:solidFill>
          </a:ln>
        </p:spPr>
        <p:txBody>
          <a:bodyPr wrap="square" lIns="0" tIns="0" rIns="0" bIns="0" rtlCol="0"/>
          <a:lstStyle/>
          <a:p>
            <a:endParaRPr sz="637"/>
          </a:p>
        </p:txBody>
      </p:sp>
      <p:sp>
        <p:nvSpPr>
          <p:cNvPr id="367" name="bg object 367"/>
          <p:cNvSpPr/>
          <p:nvPr/>
        </p:nvSpPr>
        <p:spPr>
          <a:xfrm>
            <a:off x="3815989" y="3764114"/>
            <a:ext cx="8087" cy="35233"/>
          </a:xfrm>
          <a:custGeom>
            <a:avLst/>
            <a:gdLst/>
            <a:ahLst/>
            <a:cxnLst/>
            <a:rect l="l" t="t" r="r" b="b"/>
            <a:pathLst>
              <a:path w="17779" h="77470">
                <a:moveTo>
                  <a:pt x="0" y="0"/>
                </a:moveTo>
                <a:lnTo>
                  <a:pt x="17221" y="77271"/>
                </a:lnTo>
              </a:path>
            </a:pathLst>
          </a:custGeom>
          <a:ln w="23835">
            <a:solidFill>
              <a:srgbClr val="6D6E71"/>
            </a:solidFill>
          </a:ln>
        </p:spPr>
        <p:txBody>
          <a:bodyPr wrap="square" lIns="0" tIns="0" rIns="0" bIns="0" rtlCol="0"/>
          <a:lstStyle/>
          <a:p>
            <a:endParaRPr sz="637"/>
          </a:p>
        </p:txBody>
      </p:sp>
      <p:sp>
        <p:nvSpPr>
          <p:cNvPr id="368" name="bg object 368"/>
          <p:cNvSpPr/>
          <p:nvPr/>
        </p:nvSpPr>
        <p:spPr>
          <a:xfrm>
            <a:off x="1535197" y="3272476"/>
            <a:ext cx="523339" cy="600990"/>
          </a:xfrm>
          <a:custGeom>
            <a:avLst/>
            <a:gdLst/>
            <a:ahLst/>
            <a:cxnLst/>
            <a:rect l="l" t="t" r="r" b="b"/>
            <a:pathLst>
              <a:path w="1150620" h="1321434">
                <a:moveTo>
                  <a:pt x="111624" y="1115420"/>
                </a:moveTo>
                <a:lnTo>
                  <a:pt x="0" y="1252708"/>
                </a:lnTo>
                <a:lnTo>
                  <a:pt x="283358" y="1321396"/>
                </a:lnTo>
                <a:lnTo>
                  <a:pt x="420792" y="1321394"/>
                </a:lnTo>
                <a:lnTo>
                  <a:pt x="523780" y="1038286"/>
                </a:lnTo>
                <a:lnTo>
                  <a:pt x="394978" y="806569"/>
                </a:lnTo>
                <a:lnTo>
                  <a:pt x="137331" y="660704"/>
                </a:lnTo>
                <a:lnTo>
                  <a:pt x="68684" y="540579"/>
                </a:lnTo>
                <a:lnTo>
                  <a:pt x="291936" y="506255"/>
                </a:lnTo>
                <a:lnTo>
                  <a:pt x="583879" y="437513"/>
                </a:lnTo>
                <a:lnTo>
                  <a:pt x="592513" y="394658"/>
                </a:lnTo>
                <a:lnTo>
                  <a:pt x="592513" y="377545"/>
                </a:lnTo>
                <a:lnTo>
                  <a:pt x="566655" y="171567"/>
                </a:lnTo>
                <a:lnTo>
                  <a:pt x="747069" y="154404"/>
                </a:lnTo>
                <a:lnTo>
                  <a:pt x="927340" y="111500"/>
                </a:lnTo>
                <a:lnTo>
                  <a:pt x="1150590" y="0"/>
                </a:lnTo>
              </a:path>
            </a:pathLst>
          </a:custGeom>
          <a:ln w="23841">
            <a:solidFill>
              <a:srgbClr val="6D6E71"/>
            </a:solidFill>
          </a:ln>
        </p:spPr>
        <p:txBody>
          <a:bodyPr wrap="square" lIns="0" tIns="0" rIns="0" bIns="0" rtlCol="0"/>
          <a:lstStyle/>
          <a:p>
            <a:endParaRPr sz="637"/>
          </a:p>
        </p:txBody>
      </p:sp>
      <p:sp>
        <p:nvSpPr>
          <p:cNvPr id="369" name="bg object 369"/>
          <p:cNvSpPr/>
          <p:nvPr/>
        </p:nvSpPr>
        <p:spPr>
          <a:xfrm>
            <a:off x="8201830" y="3900670"/>
            <a:ext cx="144698" cy="58626"/>
          </a:xfrm>
          <a:custGeom>
            <a:avLst/>
            <a:gdLst/>
            <a:ahLst/>
            <a:cxnLst/>
            <a:rect l="l" t="t" r="r" b="b"/>
            <a:pathLst>
              <a:path w="318134" h="128904">
                <a:moveTo>
                  <a:pt x="0" y="0"/>
                </a:moveTo>
                <a:lnTo>
                  <a:pt x="240425" y="17205"/>
                </a:lnTo>
                <a:lnTo>
                  <a:pt x="317753" y="128655"/>
                </a:lnTo>
              </a:path>
            </a:pathLst>
          </a:custGeom>
          <a:ln w="23849">
            <a:solidFill>
              <a:srgbClr val="6D6E71"/>
            </a:solidFill>
          </a:ln>
        </p:spPr>
        <p:txBody>
          <a:bodyPr wrap="square" lIns="0" tIns="0" rIns="0" bIns="0" rtlCol="0"/>
          <a:lstStyle/>
          <a:p>
            <a:endParaRPr sz="637"/>
          </a:p>
        </p:txBody>
      </p:sp>
      <p:sp>
        <p:nvSpPr>
          <p:cNvPr id="370" name="bg object 370"/>
          <p:cNvSpPr/>
          <p:nvPr/>
        </p:nvSpPr>
        <p:spPr>
          <a:xfrm>
            <a:off x="6460012" y="3822619"/>
            <a:ext cx="86068" cy="54872"/>
          </a:xfrm>
          <a:custGeom>
            <a:avLst/>
            <a:gdLst/>
            <a:ahLst/>
            <a:cxnLst/>
            <a:rect l="l" t="t" r="r" b="b"/>
            <a:pathLst>
              <a:path w="189230" h="120650">
                <a:moveTo>
                  <a:pt x="188856" y="0"/>
                </a:moveTo>
                <a:lnTo>
                  <a:pt x="0" y="120175"/>
                </a:lnTo>
              </a:path>
            </a:pathLst>
          </a:custGeom>
          <a:ln w="23846">
            <a:solidFill>
              <a:srgbClr val="6D6E71"/>
            </a:solidFill>
          </a:ln>
        </p:spPr>
        <p:txBody>
          <a:bodyPr wrap="square" lIns="0" tIns="0" rIns="0" bIns="0" rtlCol="0"/>
          <a:lstStyle/>
          <a:p>
            <a:endParaRPr sz="637"/>
          </a:p>
        </p:txBody>
      </p:sp>
      <p:sp>
        <p:nvSpPr>
          <p:cNvPr id="371" name="bg object 371"/>
          <p:cNvSpPr/>
          <p:nvPr/>
        </p:nvSpPr>
        <p:spPr>
          <a:xfrm>
            <a:off x="6940364" y="3896781"/>
            <a:ext cx="66428" cy="35233"/>
          </a:xfrm>
          <a:custGeom>
            <a:avLst/>
            <a:gdLst/>
            <a:ahLst/>
            <a:cxnLst/>
            <a:rect l="l" t="t" r="r" b="b"/>
            <a:pathLst>
              <a:path w="146050" h="77470">
                <a:moveTo>
                  <a:pt x="146019" y="51433"/>
                </a:moveTo>
                <a:lnTo>
                  <a:pt x="120211" y="34368"/>
                </a:lnTo>
                <a:lnTo>
                  <a:pt x="42979" y="0"/>
                </a:lnTo>
                <a:lnTo>
                  <a:pt x="0" y="77272"/>
                </a:lnTo>
              </a:path>
            </a:pathLst>
          </a:custGeom>
          <a:ln w="23847">
            <a:solidFill>
              <a:srgbClr val="6D6E71"/>
            </a:solidFill>
          </a:ln>
        </p:spPr>
        <p:txBody>
          <a:bodyPr wrap="square" lIns="0" tIns="0" rIns="0" bIns="0" rtlCol="0"/>
          <a:lstStyle/>
          <a:p>
            <a:endParaRPr sz="637"/>
          </a:p>
        </p:txBody>
      </p:sp>
      <p:sp>
        <p:nvSpPr>
          <p:cNvPr id="372" name="bg object 372"/>
          <p:cNvSpPr/>
          <p:nvPr/>
        </p:nvSpPr>
        <p:spPr>
          <a:xfrm>
            <a:off x="1289174" y="3678334"/>
            <a:ext cx="27438" cy="203025"/>
          </a:xfrm>
          <a:custGeom>
            <a:avLst/>
            <a:gdLst/>
            <a:ahLst/>
            <a:cxnLst/>
            <a:rect l="l" t="t" r="r" b="b"/>
            <a:pathLst>
              <a:path w="60325" h="446404">
                <a:moveTo>
                  <a:pt x="0" y="446135"/>
                </a:moveTo>
                <a:lnTo>
                  <a:pt x="17169" y="94385"/>
                </a:lnTo>
                <a:lnTo>
                  <a:pt x="60101" y="0"/>
                </a:lnTo>
              </a:path>
            </a:pathLst>
          </a:custGeom>
          <a:ln w="23834">
            <a:solidFill>
              <a:srgbClr val="6D6E71"/>
            </a:solidFill>
          </a:ln>
        </p:spPr>
        <p:txBody>
          <a:bodyPr wrap="square" lIns="0" tIns="0" rIns="0" bIns="0" rtlCol="0"/>
          <a:lstStyle/>
          <a:p>
            <a:endParaRPr sz="637"/>
          </a:p>
        </p:txBody>
      </p:sp>
      <p:sp>
        <p:nvSpPr>
          <p:cNvPr id="373" name="bg object 373"/>
          <p:cNvSpPr/>
          <p:nvPr/>
        </p:nvSpPr>
        <p:spPr>
          <a:xfrm>
            <a:off x="972788" y="3830550"/>
            <a:ext cx="164049" cy="23393"/>
          </a:xfrm>
          <a:custGeom>
            <a:avLst/>
            <a:gdLst/>
            <a:ahLst/>
            <a:cxnLst/>
            <a:rect l="l" t="t" r="r" b="b"/>
            <a:pathLst>
              <a:path w="360680" h="51434">
                <a:moveTo>
                  <a:pt x="0" y="34230"/>
                </a:moveTo>
                <a:lnTo>
                  <a:pt x="77375" y="51438"/>
                </a:lnTo>
              </a:path>
              <a:path w="360680" h="51434">
                <a:moveTo>
                  <a:pt x="77375" y="51438"/>
                </a:moveTo>
                <a:lnTo>
                  <a:pt x="360684" y="0"/>
                </a:lnTo>
              </a:path>
            </a:pathLst>
          </a:custGeom>
          <a:ln w="23843">
            <a:solidFill>
              <a:srgbClr val="6D6E71"/>
            </a:solidFill>
          </a:ln>
        </p:spPr>
        <p:txBody>
          <a:bodyPr wrap="square" lIns="0" tIns="0" rIns="0" bIns="0" rtlCol="0"/>
          <a:lstStyle/>
          <a:p>
            <a:endParaRPr sz="637"/>
          </a:p>
        </p:txBody>
      </p:sp>
      <p:sp>
        <p:nvSpPr>
          <p:cNvPr id="374" name="bg object 374"/>
          <p:cNvSpPr/>
          <p:nvPr/>
        </p:nvSpPr>
        <p:spPr>
          <a:xfrm>
            <a:off x="3882362" y="3916350"/>
            <a:ext cx="19640" cy="218620"/>
          </a:xfrm>
          <a:custGeom>
            <a:avLst/>
            <a:gdLst/>
            <a:ahLst/>
            <a:cxnLst/>
            <a:rect l="l" t="t" r="r" b="b"/>
            <a:pathLst>
              <a:path w="43179" h="480695">
                <a:moveTo>
                  <a:pt x="8685" y="480456"/>
                </a:moveTo>
                <a:lnTo>
                  <a:pt x="0" y="137239"/>
                </a:lnTo>
                <a:lnTo>
                  <a:pt x="42931" y="0"/>
                </a:lnTo>
              </a:path>
            </a:pathLst>
          </a:custGeom>
          <a:ln w="23834">
            <a:solidFill>
              <a:srgbClr val="6D6E71"/>
            </a:solidFill>
          </a:ln>
        </p:spPr>
        <p:txBody>
          <a:bodyPr wrap="square" lIns="0" tIns="0" rIns="0" bIns="0" rtlCol="0"/>
          <a:lstStyle/>
          <a:p>
            <a:endParaRPr sz="637"/>
          </a:p>
        </p:txBody>
      </p:sp>
      <p:sp>
        <p:nvSpPr>
          <p:cNvPr id="375" name="bg object 375"/>
          <p:cNvSpPr/>
          <p:nvPr/>
        </p:nvSpPr>
        <p:spPr>
          <a:xfrm>
            <a:off x="1078260" y="3830550"/>
            <a:ext cx="265713" cy="363020"/>
          </a:xfrm>
          <a:custGeom>
            <a:avLst/>
            <a:gdLst/>
            <a:ahLst/>
            <a:cxnLst/>
            <a:rect l="l" t="t" r="r" b="b"/>
            <a:pathLst>
              <a:path w="584200" h="798195">
                <a:moveTo>
                  <a:pt x="583835" y="77171"/>
                </a:moveTo>
                <a:lnTo>
                  <a:pt x="463718" y="111446"/>
                </a:lnTo>
                <a:lnTo>
                  <a:pt x="128792" y="0"/>
                </a:lnTo>
                <a:lnTo>
                  <a:pt x="128796" y="411717"/>
                </a:lnTo>
                <a:lnTo>
                  <a:pt x="0" y="600536"/>
                </a:lnTo>
                <a:lnTo>
                  <a:pt x="77329" y="797885"/>
                </a:lnTo>
              </a:path>
            </a:pathLst>
          </a:custGeom>
          <a:ln w="23840">
            <a:solidFill>
              <a:srgbClr val="6D6E71"/>
            </a:solidFill>
          </a:ln>
        </p:spPr>
        <p:txBody>
          <a:bodyPr wrap="square" lIns="0" tIns="0" rIns="0" bIns="0" rtlCol="0"/>
          <a:lstStyle/>
          <a:p>
            <a:endParaRPr sz="637"/>
          </a:p>
        </p:txBody>
      </p:sp>
      <p:sp>
        <p:nvSpPr>
          <p:cNvPr id="376" name="bg object 376"/>
          <p:cNvSpPr/>
          <p:nvPr/>
        </p:nvSpPr>
        <p:spPr>
          <a:xfrm>
            <a:off x="6342805" y="3814859"/>
            <a:ext cx="113505" cy="128804"/>
          </a:xfrm>
          <a:custGeom>
            <a:avLst/>
            <a:gdLst/>
            <a:ahLst/>
            <a:cxnLst/>
            <a:rect l="l" t="t" r="r" b="b"/>
            <a:pathLst>
              <a:path w="249555" h="283209">
                <a:moveTo>
                  <a:pt x="249062" y="283103"/>
                </a:moveTo>
                <a:lnTo>
                  <a:pt x="146022" y="231574"/>
                </a:lnTo>
                <a:lnTo>
                  <a:pt x="0" y="0"/>
                </a:lnTo>
              </a:path>
            </a:pathLst>
          </a:custGeom>
          <a:ln w="23842">
            <a:solidFill>
              <a:srgbClr val="6D6E71"/>
            </a:solidFill>
          </a:ln>
        </p:spPr>
        <p:txBody>
          <a:bodyPr wrap="square" lIns="0" tIns="0" rIns="0" bIns="0" rtlCol="0"/>
          <a:lstStyle/>
          <a:p>
            <a:endParaRPr sz="637"/>
          </a:p>
        </p:txBody>
      </p:sp>
      <p:sp>
        <p:nvSpPr>
          <p:cNvPr id="377" name="bg object 377"/>
          <p:cNvSpPr/>
          <p:nvPr/>
        </p:nvSpPr>
        <p:spPr>
          <a:xfrm>
            <a:off x="6616185" y="3459758"/>
            <a:ext cx="343983" cy="437241"/>
          </a:xfrm>
          <a:custGeom>
            <a:avLst/>
            <a:gdLst/>
            <a:ahLst/>
            <a:cxnLst/>
            <a:rect l="l" t="t" r="r" b="b"/>
            <a:pathLst>
              <a:path w="756284" h="961390">
                <a:moveTo>
                  <a:pt x="755724" y="960910"/>
                </a:moveTo>
                <a:lnTo>
                  <a:pt x="721327" y="626274"/>
                </a:lnTo>
                <a:lnTo>
                  <a:pt x="755717" y="317378"/>
                </a:lnTo>
                <a:lnTo>
                  <a:pt x="687024" y="274476"/>
                </a:lnTo>
                <a:lnTo>
                  <a:pt x="661166" y="8531"/>
                </a:lnTo>
                <a:lnTo>
                  <a:pt x="558222" y="0"/>
                </a:lnTo>
                <a:lnTo>
                  <a:pt x="274816" y="17116"/>
                </a:lnTo>
                <a:lnTo>
                  <a:pt x="206123" y="8536"/>
                </a:lnTo>
                <a:lnTo>
                  <a:pt x="34392" y="59973"/>
                </a:lnTo>
                <a:lnTo>
                  <a:pt x="0" y="214517"/>
                </a:lnTo>
              </a:path>
            </a:pathLst>
          </a:custGeom>
          <a:ln w="23841">
            <a:solidFill>
              <a:srgbClr val="6D6E71"/>
            </a:solidFill>
          </a:ln>
        </p:spPr>
        <p:txBody>
          <a:bodyPr wrap="square" lIns="0" tIns="0" rIns="0" bIns="0" rtlCol="0"/>
          <a:lstStyle/>
          <a:p>
            <a:endParaRPr sz="637"/>
          </a:p>
        </p:txBody>
      </p:sp>
      <p:sp>
        <p:nvSpPr>
          <p:cNvPr id="378" name="bg object 378"/>
          <p:cNvSpPr/>
          <p:nvPr/>
        </p:nvSpPr>
        <p:spPr>
          <a:xfrm>
            <a:off x="3933173" y="3510476"/>
            <a:ext cx="378930" cy="530812"/>
          </a:xfrm>
          <a:custGeom>
            <a:avLst/>
            <a:gdLst/>
            <a:ahLst/>
            <a:cxnLst/>
            <a:rect l="l" t="t" r="r" b="b"/>
            <a:pathLst>
              <a:path w="833120" h="1167129">
                <a:moveTo>
                  <a:pt x="291907" y="1166941"/>
                </a:moveTo>
                <a:lnTo>
                  <a:pt x="497985" y="1055441"/>
                </a:lnTo>
                <a:lnTo>
                  <a:pt x="523741" y="780867"/>
                </a:lnTo>
                <a:lnTo>
                  <a:pt x="747041" y="789397"/>
                </a:lnTo>
                <a:lnTo>
                  <a:pt x="832904" y="531983"/>
                </a:lnTo>
                <a:lnTo>
                  <a:pt x="601017" y="420440"/>
                </a:lnTo>
                <a:lnTo>
                  <a:pt x="266139" y="420444"/>
                </a:lnTo>
                <a:lnTo>
                  <a:pt x="34299" y="248886"/>
                </a:lnTo>
                <a:lnTo>
                  <a:pt x="0" y="188871"/>
                </a:lnTo>
                <a:lnTo>
                  <a:pt x="25758" y="103066"/>
                </a:lnTo>
                <a:lnTo>
                  <a:pt x="352001" y="25791"/>
                </a:lnTo>
                <a:lnTo>
                  <a:pt x="558127" y="0"/>
                </a:lnTo>
                <a:lnTo>
                  <a:pt x="764206" y="128656"/>
                </a:lnTo>
              </a:path>
            </a:pathLst>
          </a:custGeom>
          <a:ln w="23840">
            <a:solidFill>
              <a:srgbClr val="6D6E71"/>
            </a:solidFill>
          </a:ln>
        </p:spPr>
        <p:txBody>
          <a:bodyPr wrap="square" lIns="0" tIns="0" rIns="0" bIns="0" rtlCol="0"/>
          <a:lstStyle/>
          <a:p>
            <a:endParaRPr sz="637"/>
          </a:p>
        </p:txBody>
      </p:sp>
      <p:sp>
        <p:nvSpPr>
          <p:cNvPr id="379" name="bg object 379"/>
          <p:cNvSpPr/>
          <p:nvPr/>
        </p:nvSpPr>
        <p:spPr>
          <a:xfrm>
            <a:off x="941562" y="3171026"/>
            <a:ext cx="160294" cy="753186"/>
          </a:xfrm>
          <a:custGeom>
            <a:avLst/>
            <a:gdLst/>
            <a:ahLst/>
            <a:cxnLst/>
            <a:rect l="l" t="t" r="r" b="b"/>
            <a:pathLst>
              <a:path w="352425" h="1656079">
                <a:moveTo>
                  <a:pt x="25723" y="1656026"/>
                </a:moveTo>
                <a:lnTo>
                  <a:pt x="154522" y="1604494"/>
                </a:lnTo>
                <a:lnTo>
                  <a:pt x="146029" y="1501577"/>
                </a:lnTo>
                <a:lnTo>
                  <a:pt x="128805" y="1158360"/>
                </a:lnTo>
                <a:lnTo>
                  <a:pt x="34397" y="952383"/>
                </a:lnTo>
                <a:lnTo>
                  <a:pt x="0" y="626327"/>
                </a:lnTo>
                <a:lnTo>
                  <a:pt x="111625" y="566310"/>
                </a:lnTo>
                <a:lnTo>
                  <a:pt x="352096" y="471923"/>
                </a:lnTo>
                <a:lnTo>
                  <a:pt x="240373" y="308848"/>
                </a:lnTo>
                <a:lnTo>
                  <a:pt x="317699" y="214510"/>
                </a:lnTo>
                <a:lnTo>
                  <a:pt x="317697" y="0"/>
                </a:lnTo>
              </a:path>
            </a:pathLst>
          </a:custGeom>
          <a:ln w="23835">
            <a:solidFill>
              <a:srgbClr val="6D6E71"/>
            </a:solidFill>
          </a:ln>
        </p:spPr>
        <p:txBody>
          <a:bodyPr wrap="square" lIns="0" tIns="0" rIns="0" bIns="0" rtlCol="0"/>
          <a:lstStyle/>
          <a:p>
            <a:endParaRPr sz="637"/>
          </a:p>
        </p:txBody>
      </p:sp>
      <p:sp>
        <p:nvSpPr>
          <p:cNvPr id="380" name="bg object 380"/>
          <p:cNvSpPr/>
          <p:nvPr/>
        </p:nvSpPr>
        <p:spPr>
          <a:xfrm>
            <a:off x="5132133" y="3939727"/>
            <a:ext cx="23683" cy="39277"/>
          </a:xfrm>
          <a:custGeom>
            <a:avLst/>
            <a:gdLst/>
            <a:ahLst/>
            <a:cxnLst/>
            <a:rect l="l" t="t" r="r" b="b"/>
            <a:pathLst>
              <a:path w="52070" h="86359">
                <a:moveTo>
                  <a:pt x="51566" y="0"/>
                </a:moveTo>
                <a:lnTo>
                  <a:pt x="0" y="85804"/>
                </a:lnTo>
              </a:path>
            </a:pathLst>
          </a:custGeom>
          <a:ln w="23839">
            <a:solidFill>
              <a:srgbClr val="6D6E71"/>
            </a:solidFill>
          </a:ln>
        </p:spPr>
        <p:txBody>
          <a:bodyPr wrap="square" lIns="0" tIns="0" rIns="0" bIns="0" rtlCol="0"/>
          <a:lstStyle/>
          <a:p>
            <a:endParaRPr sz="637"/>
          </a:p>
        </p:txBody>
      </p:sp>
      <p:sp>
        <p:nvSpPr>
          <p:cNvPr id="381" name="bg object 381"/>
          <p:cNvSpPr/>
          <p:nvPr/>
        </p:nvSpPr>
        <p:spPr>
          <a:xfrm>
            <a:off x="5971809" y="3959209"/>
            <a:ext cx="191487" cy="109455"/>
          </a:xfrm>
          <a:custGeom>
            <a:avLst/>
            <a:gdLst/>
            <a:ahLst/>
            <a:cxnLst/>
            <a:rect l="l" t="t" r="r" b="b"/>
            <a:pathLst>
              <a:path w="421005" h="240665">
                <a:moveTo>
                  <a:pt x="0" y="0"/>
                </a:moveTo>
                <a:lnTo>
                  <a:pt x="77279" y="25835"/>
                </a:lnTo>
                <a:lnTo>
                  <a:pt x="103039" y="51529"/>
                </a:lnTo>
                <a:lnTo>
                  <a:pt x="206081" y="240345"/>
                </a:lnTo>
                <a:lnTo>
                  <a:pt x="420746" y="231714"/>
                </a:lnTo>
              </a:path>
            </a:pathLst>
          </a:custGeom>
          <a:ln w="23847">
            <a:solidFill>
              <a:srgbClr val="6D6E71"/>
            </a:solidFill>
          </a:ln>
        </p:spPr>
        <p:txBody>
          <a:bodyPr wrap="square" lIns="0" tIns="0" rIns="0" bIns="0" rtlCol="0"/>
          <a:lstStyle/>
          <a:p>
            <a:endParaRPr sz="637"/>
          </a:p>
        </p:txBody>
      </p:sp>
      <p:sp>
        <p:nvSpPr>
          <p:cNvPr id="382" name="bg object 382"/>
          <p:cNvSpPr/>
          <p:nvPr/>
        </p:nvSpPr>
        <p:spPr>
          <a:xfrm>
            <a:off x="6420917" y="3557278"/>
            <a:ext cx="246362" cy="558247"/>
          </a:xfrm>
          <a:custGeom>
            <a:avLst/>
            <a:gdLst/>
            <a:ahLst/>
            <a:cxnLst/>
            <a:rect l="l" t="t" r="r" b="b"/>
            <a:pathLst>
              <a:path w="541655" h="1227454">
                <a:moveTo>
                  <a:pt x="334974" y="1226954"/>
                </a:moveTo>
                <a:lnTo>
                  <a:pt x="223346" y="1063975"/>
                </a:lnTo>
                <a:lnTo>
                  <a:pt x="0" y="1089767"/>
                </a:lnTo>
                <a:lnTo>
                  <a:pt x="77324" y="849466"/>
                </a:lnTo>
                <a:lnTo>
                  <a:pt x="85909" y="703599"/>
                </a:lnTo>
                <a:lnTo>
                  <a:pt x="68732" y="403284"/>
                </a:lnTo>
                <a:lnTo>
                  <a:pt x="51556" y="128710"/>
                </a:lnTo>
                <a:lnTo>
                  <a:pt x="120296" y="68646"/>
                </a:lnTo>
                <a:lnTo>
                  <a:pt x="429317" y="0"/>
                </a:lnTo>
                <a:lnTo>
                  <a:pt x="541042" y="283152"/>
                </a:lnTo>
              </a:path>
            </a:pathLst>
          </a:custGeom>
          <a:ln w="23837">
            <a:solidFill>
              <a:srgbClr val="6D6E71"/>
            </a:solidFill>
          </a:ln>
        </p:spPr>
        <p:txBody>
          <a:bodyPr wrap="square" lIns="0" tIns="0" rIns="0" bIns="0" rtlCol="0"/>
          <a:lstStyle/>
          <a:p>
            <a:endParaRPr sz="637"/>
          </a:p>
        </p:txBody>
      </p:sp>
      <p:sp>
        <p:nvSpPr>
          <p:cNvPr id="383" name="bg object 383"/>
          <p:cNvSpPr/>
          <p:nvPr/>
        </p:nvSpPr>
        <p:spPr>
          <a:xfrm>
            <a:off x="7780062" y="4037258"/>
            <a:ext cx="406367" cy="460633"/>
          </a:xfrm>
          <a:custGeom>
            <a:avLst/>
            <a:gdLst/>
            <a:ahLst/>
            <a:cxnLst/>
            <a:rect l="l" t="t" r="r" b="b"/>
            <a:pathLst>
              <a:path w="893444" h="1012825">
                <a:moveTo>
                  <a:pt x="892919" y="686376"/>
                </a:moveTo>
                <a:lnTo>
                  <a:pt x="850036" y="900887"/>
                </a:lnTo>
                <a:lnTo>
                  <a:pt x="515158" y="883826"/>
                </a:lnTo>
                <a:lnTo>
                  <a:pt x="334841" y="1012534"/>
                </a:lnTo>
                <a:lnTo>
                  <a:pt x="231752" y="858040"/>
                </a:lnTo>
                <a:lnTo>
                  <a:pt x="206035" y="454808"/>
                </a:lnTo>
                <a:lnTo>
                  <a:pt x="214668" y="343214"/>
                </a:lnTo>
                <a:lnTo>
                  <a:pt x="111629" y="317474"/>
                </a:lnTo>
                <a:lnTo>
                  <a:pt x="51472" y="60062"/>
                </a:lnTo>
                <a:lnTo>
                  <a:pt x="0" y="0"/>
                </a:lnTo>
              </a:path>
            </a:pathLst>
          </a:custGeom>
          <a:ln w="23842">
            <a:solidFill>
              <a:srgbClr val="6D6E71"/>
            </a:solidFill>
          </a:ln>
        </p:spPr>
        <p:txBody>
          <a:bodyPr wrap="square" lIns="0" tIns="0" rIns="0" bIns="0" rtlCol="0"/>
          <a:lstStyle/>
          <a:p>
            <a:endParaRPr sz="637"/>
          </a:p>
        </p:txBody>
      </p:sp>
      <p:sp>
        <p:nvSpPr>
          <p:cNvPr id="384" name="bg object 384"/>
          <p:cNvSpPr/>
          <p:nvPr/>
        </p:nvSpPr>
        <p:spPr>
          <a:xfrm>
            <a:off x="500248" y="3850069"/>
            <a:ext cx="132857" cy="222663"/>
          </a:xfrm>
          <a:custGeom>
            <a:avLst/>
            <a:gdLst/>
            <a:ahLst/>
            <a:cxnLst/>
            <a:rect l="l" t="t" r="r" b="b"/>
            <a:pathLst>
              <a:path w="292100" h="489584">
                <a:moveTo>
                  <a:pt x="188910" y="488988"/>
                </a:moveTo>
                <a:lnTo>
                  <a:pt x="291995" y="308845"/>
                </a:lnTo>
                <a:lnTo>
                  <a:pt x="111720" y="0"/>
                </a:lnTo>
                <a:lnTo>
                  <a:pt x="0" y="42903"/>
                </a:lnTo>
              </a:path>
            </a:pathLst>
          </a:custGeom>
          <a:ln w="23839">
            <a:solidFill>
              <a:srgbClr val="6D6E71"/>
            </a:solidFill>
          </a:ln>
        </p:spPr>
        <p:txBody>
          <a:bodyPr wrap="square" lIns="0" tIns="0" rIns="0" bIns="0" rtlCol="0"/>
          <a:lstStyle/>
          <a:p>
            <a:endParaRPr sz="637"/>
          </a:p>
        </p:txBody>
      </p:sp>
      <p:sp>
        <p:nvSpPr>
          <p:cNvPr id="385" name="bg object 385"/>
          <p:cNvSpPr/>
          <p:nvPr/>
        </p:nvSpPr>
        <p:spPr>
          <a:xfrm>
            <a:off x="8268240" y="3568986"/>
            <a:ext cx="476551" cy="468431"/>
          </a:xfrm>
          <a:custGeom>
            <a:avLst/>
            <a:gdLst/>
            <a:ahLst/>
            <a:cxnLst/>
            <a:rect l="l" t="t" r="r" b="b"/>
            <a:pathLst>
              <a:path w="1047750" h="1029970">
                <a:moveTo>
                  <a:pt x="1021864" y="1029690"/>
                </a:moveTo>
                <a:lnTo>
                  <a:pt x="1047622" y="797970"/>
                </a:lnTo>
                <a:lnTo>
                  <a:pt x="944484" y="497656"/>
                </a:lnTo>
                <a:lnTo>
                  <a:pt x="755624" y="351791"/>
                </a:lnTo>
                <a:lnTo>
                  <a:pt x="497980" y="480453"/>
                </a:lnTo>
                <a:lnTo>
                  <a:pt x="429335" y="446227"/>
                </a:lnTo>
                <a:lnTo>
                  <a:pt x="206127" y="137287"/>
                </a:lnTo>
                <a:lnTo>
                  <a:pt x="223203" y="0"/>
                </a:lnTo>
                <a:lnTo>
                  <a:pt x="0" y="17211"/>
                </a:lnTo>
              </a:path>
            </a:pathLst>
          </a:custGeom>
          <a:ln w="23843">
            <a:solidFill>
              <a:srgbClr val="6D6E71"/>
            </a:solidFill>
          </a:ln>
        </p:spPr>
        <p:txBody>
          <a:bodyPr wrap="square" lIns="0" tIns="0" rIns="0" bIns="0" rtlCol="0"/>
          <a:lstStyle/>
          <a:p>
            <a:endParaRPr sz="637"/>
          </a:p>
        </p:txBody>
      </p:sp>
      <p:sp>
        <p:nvSpPr>
          <p:cNvPr id="386" name="bg object 386"/>
          <p:cNvSpPr/>
          <p:nvPr/>
        </p:nvSpPr>
        <p:spPr>
          <a:xfrm>
            <a:off x="2039023" y="3693954"/>
            <a:ext cx="265713" cy="128804"/>
          </a:xfrm>
          <a:custGeom>
            <a:avLst/>
            <a:gdLst/>
            <a:ahLst/>
            <a:cxnLst/>
            <a:rect l="l" t="t" r="r" b="b"/>
            <a:pathLst>
              <a:path w="584200" h="283209">
                <a:moveTo>
                  <a:pt x="17174" y="283109"/>
                </a:moveTo>
                <a:lnTo>
                  <a:pt x="0" y="180144"/>
                </a:lnTo>
                <a:lnTo>
                  <a:pt x="25710" y="68598"/>
                </a:lnTo>
                <a:lnTo>
                  <a:pt x="283355" y="0"/>
                </a:lnTo>
                <a:lnTo>
                  <a:pt x="583841" y="163072"/>
                </a:lnTo>
                <a:lnTo>
                  <a:pt x="583842" y="257361"/>
                </a:lnTo>
              </a:path>
            </a:pathLst>
          </a:custGeom>
          <a:ln w="23848">
            <a:solidFill>
              <a:srgbClr val="6D6E71"/>
            </a:solidFill>
          </a:ln>
        </p:spPr>
        <p:txBody>
          <a:bodyPr wrap="square" lIns="0" tIns="0" rIns="0" bIns="0" rtlCol="0"/>
          <a:lstStyle/>
          <a:p>
            <a:endParaRPr sz="637"/>
          </a:p>
        </p:txBody>
      </p:sp>
      <p:sp>
        <p:nvSpPr>
          <p:cNvPr id="387" name="bg object 387"/>
          <p:cNvSpPr/>
          <p:nvPr/>
        </p:nvSpPr>
        <p:spPr>
          <a:xfrm>
            <a:off x="2812309" y="3518315"/>
            <a:ext cx="476551" cy="632469"/>
          </a:xfrm>
          <a:custGeom>
            <a:avLst/>
            <a:gdLst/>
            <a:ahLst/>
            <a:cxnLst/>
            <a:rect l="l" t="t" r="r" b="b"/>
            <a:pathLst>
              <a:path w="1047750" h="1390650">
                <a:moveTo>
                  <a:pt x="0" y="1390036"/>
                </a:moveTo>
                <a:lnTo>
                  <a:pt x="34340" y="832260"/>
                </a:lnTo>
                <a:lnTo>
                  <a:pt x="154505" y="926739"/>
                </a:lnTo>
                <a:lnTo>
                  <a:pt x="489382" y="866624"/>
                </a:lnTo>
                <a:lnTo>
                  <a:pt x="738438" y="549146"/>
                </a:lnTo>
                <a:lnTo>
                  <a:pt x="970276" y="540563"/>
                </a:lnTo>
                <a:lnTo>
                  <a:pt x="1047552" y="197344"/>
                </a:lnTo>
                <a:lnTo>
                  <a:pt x="961683" y="8576"/>
                </a:lnTo>
                <a:lnTo>
                  <a:pt x="609680" y="0"/>
                </a:lnTo>
                <a:lnTo>
                  <a:pt x="463664" y="317477"/>
                </a:lnTo>
              </a:path>
            </a:pathLst>
          </a:custGeom>
          <a:ln w="23840">
            <a:solidFill>
              <a:srgbClr val="6D6E71"/>
            </a:solidFill>
          </a:ln>
        </p:spPr>
        <p:txBody>
          <a:bodyPr wrap="square" lIns="0" tIns="0" rIns="0" bIns="0" rtlCol="0"/>
          <a:lstStyle/>
          <a:p>
            <a:endParaRPr sz="637"/>
          </a:p>
        </p:txBody>
      </p:sp>
      <p:sp>
        <p:nvSpPr>
          <p:cNvPr id="388" name="bg object 388"/>
          <p:cNvSpPr/>
          <p:nvPr/>
        </p:nvSpPr>
        <p:spPr>
          <a:xfrm>
            <a:off x="3378580" y="3994380"/>
            <a:ext cx="54876" cy="50829"/>
          </a:xfrm>
          <a:custGeom>
            <a:avLst/>
            <a:gdLst/>
            <a:ahLst/>
            <a:cxnLst/>
            <a:rect l="l" t="t" r="r" b="b"/>
            <a:pathLst>
              <a:path w="120650" h="111759">
                <a:moveTo>
                  <a:pt x="0" y="111642"/>
                </a:moveTo>
                <a:lnTo>
                  <a:pt x="77325" y="8628"/>
                </a:lnTo>
                <a:lnTo>
                  <a:pt x="120258" y="0"/>
                </a:lnTo>
              </a:path>
            </a:pathLst>
          </a:custGeom>
          <a:ln w="23843">
            <a:solidFill>
              <a:srgbClr val="6D6E71"/>
            </a:solidFill>
          </a:ln>
        </p:spPr>
        <p:txBody>
          <a:bodyPr wrap="square" lIns="0" tIns="0" rIns="0" bIns="0" rtlCol="0"/>
          <a:lstStyle/>
          <a:p>
            <a:endParaRPr sz="637"/>
          </a:p>
        </p:txBody>
      </p:sp>
      <p:sp>
        <p:nvSpPr>
          <p:cNvPr id="389" name="bg object 389"/>
          <p:cNvSpPr/>
          <p:nvPr/>
        </p:nvSpPr>
        <p:spPr>
          <a:xfrm>
            <a:off x="3476212" y="3631480"/>
            <a:ext cx="609407" cy="429443"/>
          </a:xfrm>
          <a:custGeom>
            <a:avLst/>
            <a:gdLst/>
            <a:ahLst/>
            <a:cxnLst/>
            <a:rect l="l" t="t" r="r" b="b"/>
            <a:pathLst>
              <a:path w="1339850" h="944245">
                <a:moveTo>
                  <a:pt x="1339568" y="943832"/>
                </a:moveTo>
                <a:lnTo>
                  <a:pt x="1296587" y="900882"/>
                </a:lnTo>
                <a:lnTo>
                  <a:pt x="1124804" y="660680"/>
                </a:lnTo>
                <a:lnTo>
                  <a:pt x="935994" y="626360"/>
                </a:lnTo>
                <a:lnTo>
                  <a:pt x="918819" y="463285"/>
                </a:lnTo>
                <a:lnTo>
                  <a:pt x="764259" y="368902"/>
                </a:lnTo>
                <a:lnTo>
                  <a:pt x="266140" y="343166"/>
                </a:lnTo>
                <a:lnTo>
                  <a:pt x="34397" y="283153"/>
                </a:lnTo>
                <a:lnTo>
                  <a:pt x="0" y="0"/>
                </a:lnTo>
                <a:lnTo>
                  <a:pt x="103039" y="17159"/>
                </a:lnTo>
              </a:path>
            </a:pathLst>
          </a:custGeom>
          <a:ln w="23845">
            <a:solidFill>
              <a:srgbClr val="6D6E71"/>
            </a:solidFill>
          </a:ln>
        </p:spPr>
        <p:txBody>
          <a:bodyPr wrap="square" lIns="0" tIns="0" rIns="0" bIns="0" rtlCol="0"/>
          <a:lstStyle/>
          <a:p>
            <a:endParaRPr sz="637"/>
          </a:p>
        </p:txBody>
      </p:sp>
      <p:sp>
        <p:nvSpPr>
          <p:cNvPr id="390" name="bg object 390"/>
          <p:cNvSpPr/>
          <p:nvPr/>
        </p:nvSpPr>
        <p:spPr>
          <a:xfrm>
            <a:off x="4323726" y="4169978"/>
            <a:ext cx="11841" cy="277246"/>
          </a:xfrm>
          <a:custGeom>
            <a:avLst/>
            <a:gdLst/>
            <a:ahLst/>
            <a:cxnLst/>
            <a:rect l="l" t="t" r="r" b="b"/>
            <a:pathLst>
              <a:path w="26034" h="609600">
                <a:moveTo>
                  <a:pt x="0" y="0"/>
                </a:moveTo>
                <a:lnTo>
                  <a:pt x="25761" y="111640"/>
                </a:lnTo>
                <a:lnTo>
                  <a:pt x="8589" y="214510"/>
                </a:lnTo>
                <a:lnTo>
                  <a:pt x="25766" y="609162"/>
                </a:lnTo>
              </a:path>
            </a:pathLst>
          </a:custGeom>
          <a:ln w="23834">
            <a:solidFill>
              <a:srgbClr val="6D6E71"/>
            </a:solidFill>
          </a:ln>
        </p:spPr>
        <p:txBody>
          <a:bodyPr wrap="square" lIns="0" tIns="0" rIns="0" bIns="0" rtlCol="0"/>
          <a:lstStyle/>
          <a:p>
            <a:endParaRPr sz="637"/>
          </a:p>
        </p:txBody>
      </p:sp>
      <p:sp>
        <p:nvSpPr>
          <p:cNvPr id="391" name="bg object 391"/>
          <p:cNvSpPr/>
          <p:nvPr/>
        </p:nvSpPr>
        <p:spPr>
          <a:xfrm>
            <a:off x="2296765" y="3811003"/>
            <a:ext cx="242319" cy="261651"/>
          </a:xfrm>
          <a:custGeom>
            <a:avLst/>
            <a:gdLst/>
            <a:ahLst/>
            <a:cxnLst/>
            <a:rect l="l" t="t" r="r" b="b"/>
            <a:pathLst>
              <a:path w="532764" h="575309">
                <a:moveTo>
                  <a:pt x="532370" y="523400"/>
                </a:moveTo>
                <a:lnTo>
                  <a:pt x="240425" y="514870"/>
                </a:lnTo>
                <a:lnTo>
                  <a:pt x="128800" y="574839"/>
                </a:lnTo>
                <a:lnTo>
                  <a:pt x="0" y="420441"/>
                </a:lnTo>
                <a:lnTo>
                  <a:pt x="17168" y="0"/>
                </a:lnTo>
                <a:lnTo>
                  <a:pt x="103034" y="34320"/>
                </a:lnTo>
              </a:path>
            </a:pathLst>
          </a:custGeom>
          <a:ln w="23842">
            <a:solidFill>
              <a:srgbClr val="6D6E71"/>
            </a:solidFill>
          </a:ln>
        </p:spPr>
        <p:txBody>
          <a:bodyPr wrap="square" lIns="0" tIns="0" rIns="0" bIns="0" rtlCol="0"/>
          <a:lstStyle/>
          <a:p>
            <a:endParaRPr sz="637"/>
          </a:p>
        </p:txBody>
      </p:sp>
      <p:sp>
        <p:nvSpPr>
          <p:cNvPr id="392" name="bg object 392"/>
          <p:cNvSpPr/>
          <p:nvPr/>
        </p:nvSpPr>
        <p:spPr>
          <a:xfrm>
            <a:off x="6065541" y="3963145"/>
            <a:ext cx="718870" cy="308437"/>
          </a:xfrm>
          <a:custGeom>
            <a:avLst/>
            <a:gdLst/>
            <a:ahLst/>
            <a:cxnLst/>
            <a:rect l="l" t="t" r="r" b="b"/>
            <a:pathLst>
              <a:path w="1580515" h="678179">
                <a:moveTo>
                  <a:pt x="1056154" y="403285"/>
                </a:moveTo>
                <a:lnTo>
                  <a:pt x="1116307" y="334546"/>
                </a:lnTo>
                <a:lnTo>
                  <a:pt x="1451184" y="351846"/>
                </a:lnTo>
                <a:lnTo>
                  <a:pt x="1579982" y="214510"/>
                </a:lnTo>
                <a:lnTo>
                  <a:pt x="1562806" y="0"/>
                </a:lnTo>
              </a:path>
              <a:path w="1580515" h="678179">
                <a:moveTo>
                  <a:pt x="0" y="231689"/>
                </a:moveTo>
                <a:lnTo>
                  <a:pt x="111629" y="557744"/>
                </a:lnTo>
                <a:lnTo>
                  <a:pt x="240429" y="652175"/>
                </a:lnTo>
                <a:lnTo>
                  <a:pt x="412161" y="677914"/>
                </a:lnTo>
                <a:lnTo>
                  <a:pt x="626826" y="669236"/>
                </a:lnTo>
                <a:lnTo>
                  <a:pt x="729865" y="617800"/>
                </a:lnTo>
                <a:lnTo>
                  <a:pt x="1159195" y="617795"/>
                </a:lnTo>
                <a:lnTo>
                  <a:pt x="1056154" y="403285"/>
                </a:lnTo>
              </a:path>
            </a:pathLst>
          </a:custGeom>
          <a:ln w="23843">
            <a:solidFill>
              <a:srgbClr val="6D6E71"/>
            </a:solidFill>
          </a:ln>
        </p:spPr>
        <p:txBody>
          <a:bodyPr wrap="square" lIns="0" tIns="0" rIns="0" bIns="0" rtlCol="0"/>
          <a:lstStyle/>
          <a:p>
            <a:endParaRPr sz="637"/>
          </a:p>
        </p:txBody>
      </p:sp>
      <p:sp>
        <p:nvSpPr>
          <p:cNvPr id="393" name="bg object 393"/>
          <p:cNvSpPr/>
          <p:nvPr/>
        </p:nvSpPr>
        <p:spPr>
          <a:xfrm>
            <a:off x="7006735" y="3822610"/>
            <a:ext cx="316545" cy="257608"/>
          </a:xfrm>
          <a:custGeom>
            <a:avLst/>
            <a:gdLst/>
            <a:ahLst/>
            <a:cxnLst/>
            <a:rect l="l" t="t" r="r" b="b"/>
            <a:pathLst>
              <a:path w="695959" h="566420">
                <a:moveTo>
                  <a:pt x="85917" y="566315"/>
                </a:moveTo>
                <a:lnTo>
                  <a:pt x="128801" y="420542"/>
                </a:lnTo>
                <a:lnTo>
                  <a:pt x="0" y="214518"/>
                </a:lnTo>
                <a:lnTo>
                  <a:pt x="326386" y="197354"/>
                </a:lnTo>
                <a:lnTo>
                  <a:pt x="549638" y="248881"/>
                </a:lnTo>
                <a:lnTo>
                  <a:pt x="695560" y="0"/>
                </a:lnTo>
              </a:path>
            </a:pathLst>
          </a:custGeom>
          <a:ln w="23844">
            <a:solidFill>
              <a:srgbClr val="6D6E71"/>
            </a:solidFill>
          </a:ln>
        </p:spPr>
        <p:txBody>
          <a:bodyPr wrap="square" lIns="0" tIns="0" rIns="0" bIns="0" rtlCol="0"/>
          <a:lstStyle/>
          <a:p>
            <a:endParaRPr sz="637"/>
          </a:p>
        </p:txBody>
      </p:sp>
      <p:sp>
        <p:nvSpPr>
          <p:cNvPr id="394" name="bg object 394"/>
          <p:cNvSpPr/>
          <p:nvPr/>
        </p:nvSpPr>
        <p:spPr>
          <a:xfrm>
            <a:off x="7514448" y="3818748"/>
            <a:ext cx="281309" cy="343670"/>
          </a:xfrm>
          <a:custGeom>
            <a:avLst/>
            <a:gdLst/>
            <a:ahLst/>
            <a:cxnLst/>
            <a:rect l="l" t="t" r="r" b="b"/>
            <a:pathLst>
              <a:path w="618490" h="755650">
                <a:moveTo>
                  <a:pt x="0" y="660694"/>
                </a:moveTo>
                <a:lnTo>
                  <a:pt x="68788" y="694968"/>
                </a:lnTo>
                <a:lnTo>
                  <a:pt x="171733" y="755029"/>
                </a:lnTo>
                <a:lnTo>
                  <a:pt x="223297" y="471875"/>
                </a:lnTo>
                <a:lnTo>
                  <a:pt x="541049" y="454710"/>
                </a:lnTo>
                <a:lnTo>
                  <a:pt x="583982" y="480451"/>
                </a:lnTo>
                <a:lnTo>
                  <a:pt x="618228" y="51429"/>
                </a:lnTo>
                <a:lnTo>
                  <a:pt x="146012" y="0"/>
                </a:lnTo>
              </a:path>
            </a:pathLst>
          </a:custGeom>
          <a:ln w="23841">
            <a:solidFill>
              <a:srgbClr val="6D6E71"/>
            </a:solidFill>
          </a:ln>
        </p:spPr>
        <p:txBody>
          <a:bodyPr wrap="square" lIns="0" tIns="0" rIns="0" bIns="0" rtlCol="0"/>
          <a:lstStyle/>
          <a:p>
            <a:endParaRPr sz="637"/>
          </a:p>
        </p:txBody>
      </p:sp>
      <p:sp>
        <p:nvSpPr>
          <p:cNvPr id="395" name="bg object 395"/>
          <p:cNvSpPr/>
          <p:nvPr/>
        </p:nvSpPr>
        <p:spPr>
          <a:xfrm>
            <a:off x="1078260" y="4103675"/>
            <a:ext cx="211126" cy="93859"/>
          </a:xfrm>
          <a:custGeom>
            <a:avLst/>
            <a:gdLst/>
            <a:ahLst/>
            <a:cxnLst/>
            <a:rect l="l" t="t" r="r" b="b"/>
            <a:pathLst>
              <a:path w="464185" h="206375">
                <a:moveTo>
                  <a:pt x="0" y="0"/>
                </a:moveTo>
                <a:lnTo>
                  <a:pt x="326291" y="51526"/>
                </a:lnTo>
                <a:lnTo>
                  <a:pt x="463726" y="205972"/>
                </a:lnTo>
              </a:path>
            </a:pathLst>
          </a:custGeom>
          <a:ln w="23848">
            <a:solidFill>
              <a:srgbClr val="6D6E71"/>
            </a:solidFill>
          </a:ln>
        </p:spPr>
        <p:txBody>
          <a:bodyPr wrap="square" lIns="0" tIns="0" rIns="0" bIns="0" rtlCol="0"/>
          <a:lstStyle/>
          <a:p>
            <a:endParaRPr sz="637"/>
          </a:p>
        </p:txBody>
      </p:sp>
      <p:sp>
        <p:nvSpPr>
          <p:cNvPr id="396" name="bg object 396"/>
          <p:cNvSpPr/>
          <p:nvPr/>
        </p:nvSpPr>
        <p:spPr>
          <a:xfrm>
            <a:off x="1621121" y="4181716"/>
            <a:ext cx="50832" cy="19638"/>
          </a:xfrm>
          <a:custGeom>
            <a:avLst/>
            <a:gdLst/>
            <a:ahLst/>
            <a:cxnLst/>
            <a:rect l="l" t="t" r="r" b="b"/>
            <a:pathLst>
              <a:path w="111760" h="43179">
                <a:moveTo>
                  <a:pt x="111626" y="42900"/>
                </a:moveTo>
                <a:lnTo>
                  <a:pt x="0" y="0"/>
                </a:lnTo>
              </a:path>
            </a:pathLst>
          </a:custGeom>
          <a:ln w="23849">
            <a:solidFill>
              <a:srgbClr val="6D6E71"/>
            </a:solidFill>
          </a:ln>
        </p:spPr>
        <p:txBody>
          <a:bodyPr wrap="square" lIns="0" tIns="0" rIns="0" bIns="0" rtlCol="0"/>
          <a:lstStyle/>
          <a:p>
            <a:endParaRPr sz="637"/>
          </a:p>
        </p:txBody>
      </p:sp>
      <p:sp>
        <p:nvSpPr>
          <p:cNvPr id="397" name="bg object 397"/>
          <p:cNvSpPr/>
          <p:nvPr/>
        </p:nvSpPr>
        <p:spPr>
          <a:xfrm>
            <a:off x="9006357" y="3941973"/>
            <a:ext cx="69894" cy="40721"/>
          </a:xfrm>
          <a:custGeom>
            <a:avLst/>
            <a:gdLst/>
            <a:ahLst/>
            <a:cxnLst/>
            <a:rect l="l" t="t" r="r" b="b"/>
            <a:pathLst>
              <a:path w="153669" h="89534">
                <a:moveTo>
                  <a:pt x="0" y="89351"/>
                </a:moveTo>
                <a:lnTo>
                  <a:pt x="17219" y="3547"/>
                </a:lnTo>
                <a:lnTo>
                  <a:pt x="153537" y="0"/>
                </a:lnTo>
              </a:path>
            </a:pathLst>
          </a:custGeom>
          <a:ln w="23847">
            <a:solidFill>
              <a:srgbClr val="6D6E71"/>
            </a:solidFill>
          </a:ln>
        </p:spPr>
        <p:txBody>
          <a:bodyPr wrap="square" lIns="0" tIns="0" rIns="0" bIns="0" rtlCol="0"/>
          <a:lstStyle/>
          <a:p>
            <a:endParaRPr sz="637"/>
          </a:p>
        </p:txBody>
      </p:sp>
      <p:sp>
        <p:nvSpPr>
          <p:cNvPr id="398" name="bg object 398"/>
          <p:cNvSpPr/>
          <p:nvPr/>
        </p:nvSpPr>
        <p:spPr>
          <a:xfrm>
            <a:off x="8147153" y="3838232"/>
            <a:ext cx="125058" cy="554204"/>
          </a:xfrm>
          <a:custGeom>
            <a:avLst/>
            <a:gdLst/>
            <a:ahLst/>
            <a:cxnLst/>
            <a:rect l="l" t="t" r="r" b="b"/>
            <a:pathLst>
              <a:path w="274955" h="1218565">
                <a:moveTo>
                  <a:pt x="274785" y="1218465"/>
                </a:moveTo>
                <a:lnTo>
                  <a:pt x="85831" y="1123987"/>
                </a:lnTo>
                <a:lnTo>
                  <a:pt x="145980" y="712269"/>
                </a:lnTo>
                <a:lnTo>
                  <a:pt x="34353" y="583516"/>
                </a:lnTo>
                <a:lnTo>
                  <a:pt x="17176" y="291782"/>
                </a:lnTo>
                <a:lnTo>
                  <a:pt x="120213" y="137285"/>
                </a:lnTo>
                <a:lnTo>
                  <a:pt x="0" y="0"/>
                </a:lnTo>
              </a:path>
            </a:pathLst>
          </a:custGeom>
          <a:ln w="23835">
            <a:solidFill>
              <a:srgbClr val="6D6E71"/>
            </a:solidFill>
          </a:ln>
        </p:spPr>
        <p:txBody>
          <a:bodyPr wrap="square" lIns="0" tIns="0" rIns="0" bIns="0" rtlCol="0"/>
          <a:lstStyle/>
          <a:p>
            <a:endParaRPr sz="637"/>
          </a:p>
        </p:txBody>
      </p:sp>
      <p:sp>
        <p:nvSpPr>
          <p:cNvPr id="399" name="bg object 399"/>
          <p:cNvSpPr/>
          <p:nvPr/>
        </p:nvSpPr>
        <p:spPr>
          <a:xfrm>
            <a:off x="5327413" y="4443153"/>
            <a:ext cx="472796" cy="86062"/>
          </a:xfrm>
          <a:custGeom>
            <a:avLst/>
            <a:gdLst/>
            <a:ahLst/>
            <a:cxnLst/>
            <a:rect l="l" t="t" r="r" b="b"/>
            <a:pathLst>
              <a:path w="1039495" h="189229">
                <a:moveTo>
                  <a:pt x="1039027" y="188714"/>
                </a:moveTo>
                <a:lnTo>
                  <a:pt x="858660" y="128701"/>
                </a:lnTo>
                <a:lnTo>
                  <a:pt x="480897" y="128705"/>
                </a:lnTo>
                <a:lnTo>
                  <a:pt x="437915" y="0"/>
                </a:lnTo>
                <a:lnTo>
                  <a:pt x="188904" y="60018"/>
                </a:lnTo>
                <a:lnTo>
                  <a:pt x="0" y="128711"/>
                </a:lnTo>
              </a:path>
            </a:pathLst>
          </a:custGeom>
          <a:ln w="23851">
            <a:solidFill>
              <a:srgbClr val="6D6E71"/>
            </a:solidFill>
          </a:ln>
        </p:spPr>
        <p:txBody>
          <a:bodyPr wrap="square" lIns="0" tIns="0" rIns="0" bIns="0" rtlCol="0"/>
          <a:lstStyle/>
          <a:p>
            <a:endParaRPr sz="637"/>
          </a:p>
        </p:txBody>
      </p:sp>
      <p:sp>
        <p:nvSpPr>
          <p:cNvPr id="400" name="bg object 400"/>
          <p:cNvSpPr/>
          <p:nvPr/>
        </p:nvSpPr>
        <p:spPr>
          <a:xfrm>
            <a:off x="3929254" y="4236322"/>
            <a:ext cx="89823" cy="168081"/>
          </a:xfrm>
          <a:custGeom>
            <a:avLst/>
            <a:gdLst/>
            <a:ahLst/>
            <a:cxnLst/>
            <a:rect l="l" t="t" r="r" b="b"/>
            <a:pathLst>
              <a:path w="197484" h="369570">
                <a:moveTo>
                  <a:pt x="197487" y="0"/>
                </a:moveTo>
                <a:lnTo>
                  <a:pt x="180317" y="283154"/>
                </a:lnTo>
                <a:lnTo>
                  <a:pt x="0" y="369008"/>
                </a:lnTo>
              </a:path>
            </a:pathLst>
          </a:custGeom>
          <a:ln w="23838">
            <a:solidFill>
              <a:srgbClr val="6D6E71"/>
            </a:solidFill>
          </a:ln>
        </p:spPr>
        <p:txBody>
          <a:bodyPr wrap="square" lIns="0" tIns="0" rIns="0" bIns="0" rtlCol="0"/>
          <a:lstStyle/>
          <a:p>
            <a:endParaRPr sz="637"/>
          </a:p>
        </p:txBody>
      </p:sp>
      <p:sp>
        <p:nvSpPr>
          <p:cNvPr id="401" name="bg object 401"/>
          <p:cNvSpPr/>
          <p:nvPr/>
        </p:nvSpPr>
        <p:spPr>
          <a:xfrm>
            <a:off x="1515673" y="4095864"/>
            <a:ext cx="105708" cy="93859"/>
          </a:xfrm>
          <a:custGeom>
            <a:avLst/>
            <a:gdLst/>
            <a:ahLst/>
            <a:cxnLst/>
            <a:rect l="l" t="t" r="r" b="b"/>
            <a:pathLst>
              <a:path w="232410" h="206375">
                <a:moveTo>
                  <a:pt x="0" y="163030"/>
                </a:moveTo>
                <a:lnTo>
                  <a:pt x="68645" y="163029"/>
                </a:lnTo>
                <a:lnTo>
                  <a:pt x="68645" y="205931"/>
                </a:lnTo>
                <a:lnTo>
                  <a:pt x="231838" y="188864"/>
                </a:lnTo>
                <a:lnTo>
                  <a:pt x="163191" y="0"/>
                </a:lnTo>
              </a:path>
            </a:pathLst>
          </a:custGeom>
          <a:ln w="23844">
            <a:solidFill>
              <a:srgbClr val="6D6E71"/>
            </a:solidFill>
          </a:ln>
        </p:spPr>
        <p:txBody>
          <a:bodyPr wrap="square" lIns="0" tIns="0" rIns="0" bIns="0" rtlCol="0"/>
          <a:lstStyle/>
          <a:p>
            <a:endParaRPr sz="637"/>
          </a:p>
        </p:txBody>
      </p:sp>
      <p:sp>
        <p:nvSpPr>
          <p:cNvPr id="402" name="bg object 402"/>
          <p:cNvSpPr/>
          <p:nvPr/>
        </p:nvSpPr>
        <p:spPr>
          <a:xfrm>
            <a:off x="6893501" y="4146556"/>
            <a:ext cx="66428" cy="4043"/>
          </a:xfrm>
          <a:custGeom>
            <a:avLst/>
            <a:gdLst/>
            <a:ahLst/>
            <a:cxnLst/>
            <a:rect l="l" t="t" r="r" b="b"/>
            <a:pathLst>
              <a:path w="146050" h="8890">
                <a:moveTo>
                  <a:pt x="146020" y="8578"/>
                </a:moveTo>
                <a:lnTo>
                  <a:pt x="0" y="0"/>
                </a:lnTo>
              </a:path>
            </a:pathLst>
          </a:custGeom>
          <a:ln w="23851">
            <a:solidFill>
              <a:srgbClr val="6D6E71"/>
            </a:solidFill>
          </a:ln>
        </p:spPr>
        <p:txBody>
          <a:bodyPr wrap="square" lIns="0" tIns="0" rIns="0" bIns="0" rtlCol="0"/>
          <a:lstStyle/>
          <a:p>
            <a:endParaRPr sz="637"/>
          </a:p>
        </p:txBody>
      </p:sp>
      <p:sp>
        <p:nvSpPr>
          <p:cNvPr id="403" name="bg object 403"/>
          <p:cNvSpPr/>
          <p:nvPr/>
        </p:nvSpPr>
        <p:spPr>
          <a:xfrm>
            <a:off x="1843753" y="3822670"/>
            <a:ext cx="246074" cy="289087"/>
          </a:xfrm>
          <a:custGeom>
            <a:avLst/>
            <a:gdLst/>
            <a:ahLst/>
            <a:cxnLst/>
            <a:rect l="l" t="t" r="r" b="b"/>
            <a:pathLst>
              <a:path w="541020" h="635634">
                <a:moveTo>
                  <a:pt x="0" y="635052"/>
                </a:moveTo>
                <a:lnTo>
                  <a:pt x="120163" y="506344"/>
                </a:lnTo>
                <a:lnTo>
                  <a:pt x="231737" y="171658"/>
                </a:lnTo>
                <a:lnTo>
                  <a:pt x="446400" y="0"/>
                </a:lnTo>
                <a:lnTo>
                  <a:pt x="489385" y="326151"/>
                </a:lnTo>
                <a:lnTo>
                  <a:pt x="540953" y="429020"/>
                </a:lnTo>
              </a:path>
            </a:pathLst>
          </a:custGeom>
          <a:ln w="23841">
            <a:solidFill>
              <a:srgbClr val="6D6E71"/>
            </a:solidFill>
          </a:ln>
        </p:spPr>
        <p:txBody>
          <a:bodyPr wrap="square" lIns="0" tIns="0" rIns="0" bIns="0" rtlCol="0"/>
          <a:lstStyle/>
          <a:p>
            <a:endParaRPr sz="637"/>
          </a:p>
        </p:txBody>
      </p:sp>
      <p:sp>
        <p:nvSpPr>
          <p:cNvPr id="404" name="bg object 404"/>
          <p:cNvSpPr/>
          <p:nvPr/>
        </p:nvSpPr>
        <p:spPr>
          <a:xfrm>
            <a:off x="590078" y="4170020"/>
            <a:ext cx="23683" cy="27436"/>
          </a:xfrm>
          <a:custGeom>
            <a:avLst/>
            <a:gdLst/>
            <a:ahLst/>
            <a:cxnLst/>
            <a:rect l="l" t="t" r="r" b="b"/>
            <a:pathLst>
              <a:path w="52069" h="60325">
                <a:moveTo>
                  <a:pt x="0" y="60111"/>
                </a:moveTo>
                <a:lnTo>
                  <a:pt x="51566" y="0"/>
                </a:lnTo>
              </a:path>
            </a:pathLst>
          </a:custGeom>
          <a:ln w="23841">
            <a:solidFill>
              <a:srgbClr val="6D6E71"/>
            </a:solidFill>
          </a:ln>
        </p:spPr>
        <p:txBody>
          <a:bodyPr wrap="square" lIns="0" tIns="0" rIns="0" bIns="0" rtlCol="0"/>
          <a:lstStyle/>
          <a:p>
            <a:endParaRPr sz="637"/>
          </a:p>
        </p:txBody>
      </p:sp>
      <p:sp>
        <p:nvSpPr>
          <p:cNvPr id="405" name="bg object 405"/>
          <p:cNvSpPr/>
          <p:nvPr/>
        </p:nvSpPr>
        <p:spPr>
          <a:xfrm>
            <a:off x="6924745" y="4080192"/>
            <a:ext cx="304704" cy="171835"/>
          </a:xfrm>
          <a:custGeom>
            <a:avLst/>
            <a:gdLst/>
            <a:ahLst/>
            <a:cxnLst/>
            <a:rect l="l" t="t" r="r" b="b"/>
            <a:pathLst>
              <a:path w="669925" h="377825">
                <a:moveTo>
                  <a:pt x="669755" y="377486"/>
                </a:moveTo>
                <a:lnTo>
                  <a:pt x="661167" y="257456"/>
                </a:lnTo>
                <a:lnTo>
                  <a:pt x="523733" y="145912"/>
                </a:lnTo>
                <a:lnTo>
                  <a:pt x="266181" y="0"/>
                </a:lnTo>
                <a:lnTo>
                  <a:pt x="77325" y="154497"/>
                </a:lnTo>
                <a:lnTo>
                  <a:pt x="34345" y="274624"/>
                </a:lnTo>
                <a:lnTo>
                  <a:pt x="0" y="326059"/>
                </a:lnTo>
              </a:path>
            </a:pathLst>
          </a:custGeom>
          <a:ln w="23847">
            <a:solidFill>
              <a:srgbClr val="6D6E71"/>
            </a:solidFill>
          </a:ln>
        </p:spPr>
        <p:txBody>
          <a:bodyPr wrap="square" lIns="0" tIns="0" rIns="0" bIns="0" rtlCol="0"/>
          <a:lstStyle/>
          <a:p>
            <a:endParaRPr sz="637"/>
          </a:p>
        </p:txBody>
      </p:sp>
      <p:sp>
        <p:nvSpPr>
          <p:cNvPr id="406" name="bg object 406"/>
          <p:cNvSpPr/>
          <p:nvPr/>
        </p:nvSpPr>
        <p:spPr>
          <a:xfrm>
            <a:off x="2480352" y="4618773"/>
            <a:ext cx="125058" cy="187430"/>
          </a:xfrm>
          <a:custGeom>
            <a:avLst/>
            <a:gdLst/>
            <a:ahLst/>
            <a:cxnLst/>
            <a:rect l="l" t="t" r="r" b="b"/>
            <a:pathLst>
              <a:path w="274954" h="412115">
                <a:moveTo>
                  <a:pt x="274772" y="411857"/>
                </a:moveTo>
                <a:lnTo>
                  <a:pt x="0" y="283154"/>
                </a:lnTo>
                <a:lnTo>
                  <a:pt x="25708" y="0"/>
                </a:lnTo>
              </a:path>
            </a:pathLst>
          </a:custGeom>
          <a:ln w="23839">
            <a:solidFill>
              <a:srgbClr val="6D6E71"/>
            </a:solidFill>
          </a:ln>
        </p:spPr>
        <p:txBody>
          <a:bodyPr wrap="square" lIns="0" tIns="0" rIns="0" bIns="0" rtlCol="0"/>
          <a:lstStyle/>
          <a:p>
            <a:endParaRPr sz="637"/>
          </a:p>
        </p:txBody>
      </p:sp>
      <p:sp>
        <p:nvSpPr>
          <p:cNvPr id="407" name="bg object 407"/>
          <p:cNvSpPr/>
          <p:nvPr/>
        </p:nvSpPr>
        <p:spPr>
          <a:xfrm>
            <a:off x="5288377" y="4201185"/>
            <a:ext cx="93866" cy="19638"/>
          </a:xfrm>
          <a:custGeom>
            <a:avLst/>
            <a:gdLst/>
            <a:ahLst/>
            <a:cxnLst/>
            <a:rect l="l" t="t" r="r" b="b"/>
            <a:pathLst>
              <a:path w="206375" h="43179">
                <a:moveTo>
                  <a:pt x="0" y="42904"/>
                </a:moveTo>
                <a:lnTo>
                  <a:pt x="206030" y="0"/>
                </a:lnTo>
              </a:path>
            </a:pathLst>
          </a:custGeom>
          <a:ln w="23850">
            <a:solidFill>
              <a:srgbClr val="6D6E71"/>
            </a:solidFill>
          </a:ln>
        </p:spPr>
        <p:txBody>
          <a:bodyPr wrap="square" lIns="0" tIns="0" rIns="0" bIns="0" rtlCol="0"/>
          <a:lstStyle/>
          <a:p>
            <a:endParaRPr sz="637"/>
          </a:p>
        </p:txBody>
      </p:sp>
      <p:sp>
        <p:nvSpPr>
          <p:cNvPr id="408" name="bg object 408"/>
          <p:cNvSpPr/>
          <p:nvPr/>
        </p:nvSpPr>
        <p:spPr>
          <a:xfrm>
            <a:off x="4940767" y="4169971"/>
            <a:ext cx="148453" cy="152486"/>
          </a:xfrm>
          <a:custGeom>
            <a:avLst/>
            <a:gdLst/>
            <a:ahLst/>
            <a:cxnLst/>
            <a:rect l="l" t="t" r="r" b="b"/>
            <a:pathLst>
              <a:path w="326390" h="335279">
                <a:moveTo>
                  <a:pt x="326294" y="326148"/>
                </a:moveTo>
                <a:lnTo>
                  <a:pt x="8590" y="334684"/>
                </a:lnTo>
                <a:lnTo>
                  <a:pt x="0" y="0"/>
                </a:lnTo>
              </a:path>
            </a:pathLst>
          </a:custGeom>
          <a:ln w="23842">
            <a:solidFill>
              <a:srgbClr val="6D6E71"/>
            </a:solidFill>
          </a:ln>
        </p:spPr>
        <p:txBody>
          <a:bodyPr wrap="square" lIns="0" tIns="0" rIns="0" bIns="0" rtlCol="0"/>
          <a:lstStyle/>
          <a:p>
            <a:endParaRPr sz="637"/>
          </a:p>
        </p:txBody>
      </p:sp>
      <p:sp>
        <p:nvSpPr>
          <p:cNvPr id="409" name="bg object 409"/>
          <p:cNvSpPr/>
          <p:nvPr/>
        </p:nvSpPr>
        <p:spPr>
          <a:xfrm>
            <a:off x="8483049" y="4228466"/>
            <a:ext cx="62674" cy="70467"/>
          </a:xfrm>
          <a:custGeom>
            <a:avLst/>
            <a:gdLst/>
            <a:ahLst/>
            <a:cxnLst/>
            <a:rect l="l" t="t" r="r" b="b"/>
            <a:pathLst>
              <a:path w="137794" h="154940">
                <a:moveTo>
                  <a:pt x="137336" y="0"/>
                </a:moveTo>
                <a:lnTo>
                  <a:pt x="0" y="154496"/>
                </a:lnTo>
              </a:path>
            </a:pathLst>
          </a:custGeom>
          <a:ln w="23842">
            <a:solidFill>
              <a:srgbClr val="6D6E71"/>
            </a:solidFill>
          </a:ln>
        </p:spPr>
        <p:txBody>
          <a:bodyPr wrap="square" lIns="0" tIns="0" rIns="0" bIns="0" rtlCol="0"/>
          <a:lstStyle/>
          <a:p>
            <a:endParaRPr sz="637"/>
          </a:p>
        </p:txBody>
      </p:sp>
      <p:sp>
        <p:nvSpPr>
          <p:cNvPr id="410" name="bg object 410"/>
          <p:cNvSpPr/>
          <p:nvPr/>
        </p:nvSpPr>
        <p:spPr>
          <a:xfrm>
            <a:off x="1671892" y="4111492"/>
            <a:ext cx="472796" cy="328075"/>
          </a:xfrm>
          <a:custGeom>
            <a:avLst/>
            <a:gdLst/>
            <a:ahLst/>
            <a:cxnLst/>
            <a:rect l="l" t="t" r="r" b="b"/>
            <a:pathLst>
              <a:path w="1039495" h="721359">
                <a:moveTo>
                  <a:pt x="618239" y="583514"/>
                </a:moveTo>
                <a:lnTo>
                  <a:pt x="678395" y="720752"/>
                </a:lnTo>
              </a:path>
              <a:path w="1039495" h="721359">
                <a:moveTo>
                  <a:pt x="626821" y="180138"/>
                </a:moveTo>
                <a:lnTo>
                  <a:pt x="618239" y="583514"/>
                </a:lnTo>
              </a:path>
              <a:path w="1039495" h="721359">
                <a:moveTo>
                  <a:pt x="42983" y="429025"/>
                </a:moveTo>
                <a:lnTo>
                  <a:pt x="0" y="197306"/>
                </a:lnTo>
                <a:lnTo>
                  <a:pt x="146017" y="8487"/>
                </a:lnTo>
                <a:lnTo>
                  <a:pt x="377856" y="0"/>
                </a:lnTo>
                <a:lnTo>
                  <a:pt x="626821" y="180138"/>
                </a:lnTo>
                <a:lnTo>
                  <a:pt x="1038932" y="291727"/>
                </a:lnTo>
              </a:path>
            </a:pathLst>
          </a:custGeom>
          <a:ln w="23843">
            <a:solidFill>
              <a:srgbClr val="6D6E71"/>
            </a:solidFill>
          </a:ln>
        </p:spPr>
        <p:txBody>
          <a:bodyPr wrap="square" lIns="0" tIns="0" rIns="0" bIns="0" rtlCol="0"/>
          <a:lstStyle/>
          <a:p>
            <a:endParaRPr sz="637"/>
          </a:p>
        </p:txBody>
      </p:sp>
      <p:sp>
        <p:nvSpPr>
          <p:cNvPr id="411" name="bg object 411"/>
          <p:cNvSpPr/>
          <p:nvPr/>
        </p:nvSpPr>
        <p:spPr>
          <a:xfrm>
            <a:off x="5612528" y="3877284"/>
            <a:ext cx="211126" cy="324032"/>
          </a:xfrm>
          <a:custGeom>
            <a:avLst/>
            <a:gdLst/>
            <a:ahLst/>
            <a:cxnLst/>
            <a:rect l="l" t="t" r="r" b="b"/>
            <a:pathLst>
              <a:path w="464184" h="712470">
                <a:moveTo>
                  <a:pt x="463633" y="712170"/>
                </a:moveTo>
                <a:lnTo>
                  <a:pt x="446458" y="609157"/>
                </a:lnTo>
                <a:lnTo>
                  <a:pt x="403475" y="403323"/>
                </a:lnTo>
                <a:lnTo>
                  <a:pt x="369220" y="42898"/>
                </a:lnTo>
                <a:lnTo>
                  <a:pt x="60007" y="25740"/>
                </a:lnTo>
                <a:lnTo>
                  <a:pt x="8535" y="0"/>
                </a:lnTo>
                <a:lnTo>
                  <a:pt x="0" y="317523"/>
                </a:lnTo>
              </a:path>
            </a:pathLst>
          </a:custGeom>
          <a:ln w="23839">
            <a:solidFill>
              <a:srgbClr val="6D6E71"/>
            </a:solidFill>
          </a:ln>
        </p:spPr>
        <p:txBody>
          <a:bodyPr wrap="square" lIns="0" tIns="0" rIns="0" bIns="0" rtlCol="0"/>
          <a:lstStyle/>
          <a:p>
            <a:endParaRPr sz="637"/>
          </a:p>
        </p:txBody>
      </p:sp>
      <p:sp>
        <p:nvSpPr>
          <p:cNvPr id="412" name="bg object 412"/>
          <p:cNvSpPr/>
          <p:nvPr/>
        </p:nvSpPr>
        <p:spPr>
          <a:xfrm>
            <a:off x="8764205" y="4599211"/>
            <a:ext cx="164049" cy="148442"/>
          </a:xfrm>
          <a:custGeom>
            <a:avLst/>
            <a:gdLst/>
            <a:ahLst/>
            <a:cxnLst/>
            <a:rect l="l" t="t" r="r" b="b"/>
            <a:pathLst>
              <a:path w="360680" h="326390">
                <a:moveTo>
                  <a:pt x="360681" y="34319"/>
                </a:moveTo>
                <a:lnTo>
                  <a:pt x="197583" y="0"/>
                </a:lnTo>
                <a:lnTo>
                  <a:pt x="137481" y="326009"/>
                </a:lnTo>
                <a:lnTo>
                  <a:pt x="0" y="326010"/>
                </a:lnTo>
              </a:path>
            </a:pathLst>
          </a:custGeom>
          <a:ln w="23843">
            <a:solidFill>
              <a:srgbClr val="6D6E71"/>
            </a:solidFill>
          </a:ln>
        </p:spPr>
        <p:txBody>
          <a:bodyPr wrap="square" lIns="0" tIns="0" rIns="0" bIns="0" rtlCol="0"/>
          <a:lstStyle/>
          <a:p>
            <a:endParaRPr sz="637"/>
          </a:p>
        </p:txBody>
      </p:sp>
      <p:sp>
        <p:nvSpPr>
          <p:cNvPr id="413" name="bg object 413"/>
          <p:cNvSpPr/>
          <p:nvPr/>
        </p:nvSpPr>
        <p:spPr>
          <a:xfrm>
            <a:off x="4800174" y="4439259"/>
            <a:ext cx="187732" cy="43031"/>
          </a:xfrm>
          <a:custGeom>
            <a:avLst/>
            <a:gdLst/>
            <a:ahLst/>
            <a:cxnLst/>
            <a:rect l="l" t="t" r="r" b="b"/>
            <a:pathLst>
              <a:path w="412750" h="94615">
                <a:moveTo>
                  <a:pt x="412157" y="42897"/>
                </a:moveTo>
                <a:lnTo>
                  <a:pt x="180319" y="94335"/>
                </a:lnTo>
                <a:lnTo>
                  <a:pt x="0" y="0"/>
                </a:lnTo>
              </a:path>
            </a:pathLst>
          </a:custGeom>
          <a:ln w="23850">
            <a:solidFill>
              <a:srgbClr val="6D6E71"/>
            </a:solidFill>
          </a:ln>
        </p:spPr>
        <p:txBody>
          <a:bodyPr wrap="square" lIns="0" tIns="0" rIns="0" bIns="0" rtlCol="0"/>
          <a:lstStyle/>
          <a:p>
            <a:endParaRPr sz="637"/>
          </a:p>
        </p:txBody>
      </p:sp>
      <p:sp>
        <p:nvSpPr>
          <p:cNvPr id="414" name="bg object 414"/>
          <p:cNvSpPr/>
          <p:nvPr/>
        </p:nvSpPr>
        <p:spPr>
          <a:xfrm>
            <a:off x="1449260" y="4294908"/>
            <a:ext cx="70472" cy="132847"/>
          </a:xfrm>
          <a:custGeom>
            <a:avLst/>
            <a:gdLst/>
            <a:ahLst/>
            <a:cxnLst/>
            <a:rect l="l" t="t" r="r" b="b"/>
            <a:pathLst>
              <a:path w="154939" h="292100">
                <a:moveTo>
                  <a:pt x="154609" y="291685"/>
                </a:moveTo>
                <a:lnTo>
                  <a:pt x="51569" y="180140"/>
                </a:lnTo>
                <a:lnTo>
                  <a:pt x="0" y="0"/>
                </a:lnTo>
              </a:path>
            </a:pathLst>
          </a:custGeom>
          <a:ln w="23838">
            <a:solidFill>
              <a:srgbClr val="6D6E71"/>
            </a:solidFill>
          </a:ln>
        </p:spPr>
        <p:txBody>
          <a:bodyPr wrap="square" lIns="0" tIns="0" rIns="0" bIns="0" rtlCol="0"/>
          <a:lstStyle/>
          <a:p>
            <a:endParaRPr sz="637"/>
          </a:p>
        </p:txBody>
      </p:sp>
      <p:sp>
        <p:nvSpPr>
          <p:cNvPr id="415" name="bg object 415"/>
          <p:cNvSpPr/>
          <p:nvPr/>
        </p:nvSpPr>
        <p:spPr>
          <a:xfrm>
            <a:off x="105966" y="3939826"/>
            <a:ext cx="187443" cy="109455"/>
          </a:xfrm>
          <a:custGeom>
            <a:avLst/>
            <a:gdLst/>
            <a:ahLst/>
            <a:cxnLst/>
            <a:rect l="l" t="t" r="r" b="b"/>
            <a:pathLst>
              <a:path w="412115" h="240665">
                <a:moveTo>
                  <a:pt x="411788" y="240204"/>
                </a:moveTo>
                <a:lnTo>
                  <a:pt x="394612" y="0"/>
                </a:lnTo>
                <a:lnTo>
                  <a:pt x="137015" y="60065"/>
                </a:lnTo>
                <a:lnTo>
                  <a:pt x="0" y="166"/>
                </a:lnTo>
              </a:path>
            </a:pathLst>
          </a:custGeom>
          <a:ln w="23847">
            <a:solidFill>
              <a:srgbClr val="6D6E71"/>
            </a:solidFill>
          </a:ln>
        </p:spPr>
        <p:txBody>
          <a:bodyPr wrap="square" lIns="0" tIns="0" rIns="0" bIns="0" rtlCol="0"/>
          <a:lstStyle/>
          <a:p>
            <a:endParaRPr sz="637"/>
          </a:p>
        </p:txBody>
      </p:sp>
      <p:sp>
        <p:nvSpPr>
          <p:cNvPr id="416" name="bg object 416"/>
          <p:cNvSpPr/>
          <p:nvPr/>
        </p:nvSpPr>
        <p:spPr>
          <a:xfrm>
            <a:off x="7108325" y="4251917"/>
            <a:ext cx="156251" cy="101657"/>
          </a:xfrm>
          <a:custGeom>
            <a:avLst/>
            <a:gdLst/>
            <a:ahLst/>
            <a:cxnLst/>
            <a:rect l="l" t="t" r="r" b="b"/>
            <a:pathLst>
              <a:path w="343534" h="223520">
                <a:moveTo>
                  <a:pt x="0" y="137337"/>
                </a:moveTo>
                <a:lnTo>
                  <a:pt x="266135" y="0"/>
                </a:lnTo>
                <a:lnTo>
                  <a:pt x="343465" y="223185"/>
                </a:lnTo>
              </a:path>
            </a:pathLst>
          </a:custGeom>
          <a:ln w="23846">
            <a:solidFill>
              <a:srgbClr val="6D6E71"/>
            </a:solidFill>
          </a:ln>
        </p:spPr>
        <p:txBody>
          <a:bodyPr wrap="square" lIns="0" tIns="0" rIns="0" bIns="0" rtlCol="0"/>
          <a:lstStyle/>
          <a:p>
            <a:endParaRPr sz="637"/>
          </a:p>
        </p:txBody>
      </p:sp>
      <p:sp>
        <p:nvSpPr>
          <p:cNvPr id="417" name="bg object 417"/>
          <p:cNvSpPr/>
          <p:nvPr/>
        </p:nvSpPr>
        <p:spPr>
          <a:xfrm>
            <a:off x="4655691" y="4228511"/>
            <a:ext cx="289108" cy="93859"/>
          </a:xfrm>
          <a:custGeom>
            <a:avLst/>
            <a:gdLst/>
            <a:ahLst/>
            <a:cxnLst/>
            <a:rect l="l" t="t" r="r" b="b"/>
            <a:pathLst>
              <a:path w="635634" h="206375">
                <a:moveTo>
                  <a:pt x="635363" y="205970"/>
                </a:moveTo>
                <a:lnTo>
                  <a:pt x="437869" y="42944"/>
                </a:lnTo>
                <a:lnTo>
                  <a:pt x="266138" y="137331"/>
                </a:lnTo>
                <a:lnTo>
                  <a:pt x="0" y="0"/>
                </a:lnTo>
              </a:path>
            </a:pathLst>
          </a:custGeom>
          <a:ln w="23850">
            <a:solidFill>
              <a:srgbClr val="6D6E71"/>
            </a:solidFill>
          </a:ln>
        </p:spPr>
        <p:txBody>
          <a:bodyPr wrap="square" lIns="0" tIns="0" rIns="0" bIns="0" rtlCol="0"/>
          <a:lstStyle/>
          <a:p>
            <a:endParaRPr sz="637"/>
          </a:p>
        </p:txBody>
      </p:sp>
      <p:sp>
        <p:nvSpPr>
          <p:cNvPr id="418" name="bg object 418"/>
          <p:cNvSpPr/>
          <p:nvPr/>
        </p:nvSpPr>
        <p:spPr>
          <a:xfrm>
            <a:off x="125350" y="4049072"/>
            <a:ext cx="699230" cy="285044"/>
          </a:xfrm>
          <a:custGeom>
            <a:avLst/>
            <a:gdLst/>
            <a:ahLst/>
            <a:cxnLst/>
            <a:rect l="l" t="t" r="r" b="b"/>
            <a:pathLst>
              <a:path w="1537335" h="626745">
                <a:moveTo>
                  <a:pt x="1305164" y="626313"/>
                </a:moveTo>
                <a:lnTo>
                  <a:pt x="1536952" y="386106"/>
                </a:lnTo>
                <a:lnTo>
                  <a:pt x="1494018" y="300302"/>
                </a:lnTo>
                <a:lnTo>
                  <a:pt x="1073321" y="265937"/>
                </a:lnTo>
                <a:lnTo>
                  <a:pt x="1013165" y="51427"/>
                </a:lnTo>
                <a:lnTo>
                  <a:pt x="704143" y="51431"/>
                </a:lnTo>
                <a:lnTo>
                  <a:pt x="704143" y="102961"/>
                </a:lnTo>
                <a:lnTo>
                  <a:pt x="575297" y="145864"/>
                </a:lnTo>
                <a:lnTo>
                  <a:pt x="369169" y="0"/>
                </a:lnTo>
                <a:lnTo>
                  <a:pt x="188901" y="265947"/>
                </a:lnTo>
                <a:lnTo>
                  <a:pt x="214661" y="300316"/>
                </a:lnTo>
                <a:lnTo>
                  <a:pt x="111623" y="403330"/>
                </a:lnTo>
                <a:lnTo>
                  <a:pt x="0" y="583473"/>
                </a:lnTo>
              </a:path>
            </a:pathLst>
          </a:custGeom>
          <a:ln w="23849">
            <a:solidFill>
              <a:srgbClr val="6D6E71"/>
            </a:solidFill>
          </a:ln>
        </p:spPr>
        <p:txBody>
          <a:bodyPr wrap="square" lIns="0" tIns="0" rIns="0" bIns="0" rtlCol="0"/>
          <a:lstStyle/>
          <a:p>
            <a:endParaRPr sz="637"/>
          </a:p>
        </p:txBody>
      </p:sp>
      <p:sp>
        <p:nvSpPr>
          <p:cNvPr id="419" name="bg object 419"/>
          <p:cNvSpPr/>
          <p:nvPr/>
        </p:nvSpPr>
        <p:spPr>
          <a:xfrm>
            <a:off x="3780846" y="4310490"/>
            <a:ext cx="113505" cy="39277"/>
          </a:xfrm>
          <a:custGeom>
            <a:avLst/>
            <a:gdLst/>
            <a:ahLst/>
            <a:cxnLst/>
            <a:rect l="l" t="t" r="r" b="b"/>
            <a:pathLst>
              <a:path w="249554" h="86359">
                <a:moveTo>
                  <a:pt x="0" y="85807"/>
                </a:moveTo>
                <a:lnTo>
                  <a:pt x="249058" y="0"/>
                </a:lnTo>
              </a:path>
            </a:pathLst>
          </a:custGeom>
          <a:ln w="23849">
            <a:solidFill>
              <a:srgbClr val="6D6E71"/>
            </a:solidFill>
          </a:ln>
        </p:spPr>
        <p:txBody>
          <a:bodyPr wrap="square" lIns="0" tIns="0" rIns="0" bIns="0" rtlCol="0"/>
          <a:lstStyle/>
          <a:p>
            <a:endParaRPr sz="637"/>
          </a:p>
        </p:txBody>
      </p:sp>
      <p:sp>
        <p:nvSpPr>
          <p:cNvPr id="420" name="bg object 420"/>
          <p:cNvSpPr/>
          <p:nvPr/>
        </p:nvSpPr>
        <p:spPr>
          <a:xfrm>
            <a:off x="6604500" y="4462631"/>
            <a:ext cx="50832" cy="43031"/>
          </a:xfrm>
          <a:custGeom>
            <a:avLst/>
            <a:gdLst/>
            <a:ahLst/>
            <a:cxnLst/>
            <a:rect l="l" t="t" r="r" b="b"/>
            <a:pathLst>
              <a:path w="111759" h="94615">
                <a:moveTo>
                  <a:pt x="111626" y="94431"/>
                </a:moveTo>
                <a:lnTo>
                  <a:pt x="85866" y="77270"/>
                </a:lnTo>
                <a:lnTo>
                  <a:pt x="0" y="0"/>
                </a:lnTo>
              </a:path>
            </a:pathLst>
          </a:custGeom>
          <a:ln w="23844">
            <a:solidFill>
              <a:srgbClr val="6D6E71"/>
            </a:solidFill>
          </a:ln>
        </p:spPr>
        <p:txBody>
          <a:bodyPr wrap="square" lIns="0" tIns="0" rIns="0" bIns="0" rtlCol="0"/>
          <a:lstStyle/>
          <a:p>
            <a:endParaRPr sz="637"/>
          </a:p>
        </p:txBody>
      </p:sp>
      <p:sp>
        <p:nvSpPr>
          <p:cNvPr id="421" name="bg object 421"/>
          <p:cNvSpPr/>
          <p:nvPr/>
        </p:nvSpPr>
        <p:spPr>
          <a:xfrm>
            <a:off x="3027091" y="4209038"/>
            <a:ext cx="101664" cy="218620"/>
          </a:xfrm>
          <a:custGeom>
            <a:avLst/>
            <a:gdLst/>
            <a:ahLst/>
            <a:cxnLst/>
            <a:rect l="l" t="t" r="r" b="b"/>
            <a:pathLst>
              <a:path w="223520" h="480695">
                <a:moveTo>
                  <a:pt x="0" y="326105"/>
                </a:moveTo>
                <a:lnTo>
                  <a:pt x="77233" y="480552"/>
                </a:lnTo>
                <a:lnTo>
                  <a:pt x="223252" y="369005"/>
                </a:lnTo>
                <a:lnTo>
                  <a:pt x="137381" y="0"/>
                </a:lnTo>
              </a:path>
            </a:pathLst>
          </a:custGeom>
          <a:ln w="23837">
            <a:solidFill>
              <a:srgbClr val="6D6E71"/>
            </a:solidFill>
          </a:ln>
        </p:spPr>
        <p:txBody>
          <a:bodyPr wrap="square" lIns="0" tIns="0" rIns="0" bIns="0" rtlCol="0"/>
          <a:lstStyle/>
          <a:p>
            <a:endParaRPr sz="637"/>
          </a:p>
        </p:txBody>
      </p:sp>
      <p:sp>
        <p:nvSpPr>
          <p:cNvPr id="422" name="bg object 422"/>
          <p:cNvSpPr/>
          <p:nvPr/>
        </p:nvSpPr>
        <p:spPr>
          <a:xfrm>
            <a:off x="4011269" y="4037340"/>
            <a:ext cx="558575" cy="327786"/>
          </a:xfrm>
          <a:custGeom>
            <a:avLst/>
            <a:gdLst/>
            <a:ahLst/>
            <a:cxnLst/>
            <a:rect l="l" t="t" r="r" b="b"/>
            <a:pathLst>
              <a:path w="1228090" h="720725">
                <a:moveTo>
                  <a:pt x="0" y="720669"/>
                </a:moveTo>
                <a:lnTo>
                  <a:pt x="291943" y="609168"/>
                </a:lnTo>
                <a:lnTo>
                  <a:pt x="377759" y="385981"/>
                </a:lnTo>
                <a:lnTo>
                  <a:pt x="463672" y="351753"/>
                </a:lnTo>
                <a:lnTo>
                  <a:pt x="437912" y="317480"/>
                </a:lnTo>
                <a:lnTo>
                  <a:pt x="686971" y="291640"/>
                </a:lnTo>
                <a:lnTo>
                  <a:pt x="678335" y="154401"/>
                </a:lnTo>
                <a:lnTo>
                  <a:pt x="807084" y="0"/>
                </a:lnTo>
                <a:lnTo>
                  <a:pt x="1227923" y="17156"/>
                </a:lnTo>
              </a:path>
            </a:pathLst>
          </a:custGeom>
          <a:ln w="23847">
            <a:solidFill>
              <a:srgbClr val="6D6E71"/>
            </a:solidFill>
          </a:ln>
        </p:spPr>
        <p:txBody>
          <a:bodyPr wrap="square" lIns="0" tIns="0" rIns="0" bIns="0" rtlCol="0"/>
          <a:lstStyle/>
          <a:p>
            <a:endParaRPr sz="637"/>
          </a:p>
        </p:txBody>
      </p:sp>
      <p:sp>
        <p:nvSpPr>
          <p:cNvPr id="423" name="bg object 423"/>
          <p:cNvSpPr/>
          <p:nvPr/>
        </p:nvSpPr>
        <p:spPr>
          <a:xfrm>
            <a:off x="5718000" y="4189472"/>
            <a:ext cx="203328" cy="183676"/>
          </a:xfrm>
          <a:custGeom>
            <a:avLst/>
            <a:gdLst/>
            <a:ahLst/>
            <a:cxnLst/>
            <a:rect l="l" t="t" r="r" b="b"/>
            <a:pathLst>
              <a:path w="447040" h="403859">
                <a:moveTo>
                  <a:pt x="446411" y="403279"/>
                </a:moveTo>
                <a:lnTo>
                  <a:pt x="437823" y="291782"/>
                </a:lnTo>
                <a:lnTo>
                  <a:pt x="420647" y="0"/>
                </a:lnTo>
                <a:lnTo>
                  <a:pt x="231742" y="25791"/>
                </a:lnTo>
                <a:lnTo>
                  <a:pt x="0" y="94389"/>
                </a:lnTo>
                <a:lnTo>
                  <a:pt x="17174" y="188774"/>
                </a:lnTo>
              </a:path>
            </a:pathLst>
          </a:custGeom>
          <a:ln w="23843">
            <a:solidFill>
              <a:srgbClr val="6D6E71"/>
            </a:solidFill>
          </a:ln>
        </p:spPr>
        <p:txBody>
          <a:bodyPr wrap="square" lIns="0" tIns="0" rIns="0" bIns="0" rtlCol="0"/>
          <a:lstStyle/>
          <a:p>
            <a:endParaRPr sz="637"/>
          </a:p>
        </p:txBody>
      </p:sp>
      <p:sp>
        <p:nvSpPr>
          <p:cNvPr id="424" name="bg object 424"/>
          <p:cNvSpPr/>
          <p:nvPr/>
        </p:nvSpPr>
        <p:spPr>
          <a:xfrm>
            <a:off x="7350466" y="4489961"/>
            <a:ext cx="47077" cy="23393"/>
          </a:xfrm>
          <a:custGeom>
            <a:avLst/>
            <a:gdLst/>
            <a:ahLst/>
            <a:cxnLst/>
            <a:rect l="l" t="t" r="r" b="b"/>
            <a:pathLst>
              <a:path w="103505" h="51434">
                <a:moveTo>
                  <a:pt x="0" y="51436"/>
                </a:moveTo>
                <a:lnTo>
                  <a:pt x="103038" y="0"/>
                </a:lnTo>
              </a:path>
            </a:pathLst>
          </a:custGeom>
          <a:ln w="23848">
            <a:solidFill>
              <a:srgbClr val="6D6E71"/>
            </a:solidFill>
          </a:ln>
        </p:spPr>
        <p:txBody>
          <a:bodyPr wrap="square" lIns="0" tIns="0" rIns="0" bIns="0" rtlCol="0"/>
          <a:lstStyle/>
          <a:p>
            <a:endParaRPr sz="637"/>
          </a:p>
        </p:txBody>
      </p:sp>
      <p:sp>
        <p:nvSpPr>
          <p:cNvPr id="425" name="bg object 425"/>
          <p:cNvSpPr/>
          <p:nvPr/>
        </p:nvSpPr>
        <p:spPr>
          <a:xfrm>
            <a:off x="4683032" y="4532939"/>
            <a:ext cx="82025" cy="39277"/>
          </a:xfrm>
          <a:custGeom>
            <a:avLst/>
            <a:gdLst/>
            <a:ahLst/>
            <a:cxnLst/>
            <a:rect l="l" t="t" r="r" b="b"/>
            <a:pathLst>
              <a:path w="180340" h="86359">
                <a:moveTo>
                  <a:pt x="0" y="0"/>
                </a:moveTo>
                <a:lnTo>
                  <a:pt x="180319" y="85802"/>
                </a:lnTo>
              </a:path>
            </a:pathLst>
          </a:custGeom>
          <a:ln w="23848">
            <a:solidFill>
              <a:srgbClr val="6D6E71"/>
            </a:solidFill>
          </a:ln>
        </p:spPr>
        <p:txBody>
          <a:bodyPr wrap="square" lIns="0" tIns="0" rIns="0" bIns="0" rtlCol="0"/>
          <a:lstStyle/>
          <a:p>
            <a:endParaRPr sz="637"/>
          </a:p>
        </p:txBody>
      </p:sp>
      <p:sp>
        <p:nvSpPr>
          <p:cNvPr id="426" name="bg object 426"/>
          <p:cNvSpPr/>
          <p:nvPr/>
        </p:nvSpPr>
        <p:spPr>
          <a:xfrm>
            <a:off x="1722669" y="4607096"/>
            <a:ext cx="39279" cy="140645"/>
          </a:xfrm>
          <a:custGeom>
            <a:avLst/>
            <a:gdLst/>
            <a:ahLst/>
            <a:cxnLst/>
            <a:rect l="l" t="t" r="r" b="b"/>
            <a:pathLst>
              <a:path w="86360" h="309245">
                <a:moveTo>
                  <a:pt x="60107" y="308943"/>
                </a:moveTo>
                <a:lnTo>
                  <a:pt x="0" y="180190"/>
                </a:lnTo>
                <a:lnTo>
                  <a:pt x="85863" y="0"/>
                </a:lnTo>
              </a:path>
            </a:pathLst>
          </a:custGeom>
          <a:ln w="23835">
            <a:solidFill>
              <a:srgbClr val="6D6E71"/>
            </a:solidFill>
          </a:ln>
        </p:spPr>
        <p:txBody>
          <a:bodyPr wrap="square" lIns="0" tIns="0" rIns="0" bIns="0" rtlCol="0"/>
          <a:lstStyle/>
          <a:p>
            <a:endParaRPr sz="637"/>
          </a:p>
        </p:txBody>
      </p:sp>
      <p:sp>
        <p:nvSpPr>
          <p:cNvPr id="427" name="bg object 427"/>
          <p:cNvSpPr/>
          <p:nvPr/>
        </p:nvSpPr>
        <p:spPr>
          <a:xfrm>
            <a:off x="5038402" y="3963165"/>
            <a:ext cx="488392" cy="480272"/>
          </a:xfrm>
          <a:custGeom>
            <a:avLst/>
            <a:gdLst/>
            <a:ahLst/>
            <a:cxnLst/>
            <a:rect l="l" t="t" r="r" b="b"/>
            <a:pathLst>
              <a:path w="1073784" h="1056004">
                <a:moveTo>
                  <a:pt x="1073337" y="1055380"/>
                </a:moveTo>
                <a:lnTo>
                  <a:pt x="996101" y="652149"/>
                </a:lnTo>
                <a:lnTo>
                  <a:pt x="910234" y="626361"/>
                </a:lnTo>
                <a:lnTo>
                  <a:pt x="815782" y="626362"/>
                </a:lnTo>
                <a:lnTo>
                  <a:pt x="850174" y="506188"/>
                </a:lnTo>
                <a:lnTo>
                  <a:pt x="755626" y="523397"/>
                </a:lnTo>
                <a:lnTo>
                  <a:pt x="781381" y="51521"/>
                </a:lnTo>
                <a:lnTo>
                  <a:pt x="635409" y="111538"/>
                </a:lnTo>
                <a:lnTo>
                  <a:pt x="437917" y="42849"/>
                </a:lnTo>
                <a:lnTo>
                  <a:pt x="206078" y="34367"/>
                </a:lnTo>
                <a:lnTo>
                  <a:pt x="0" y="0"/>
                </a:lnTo>
              </a:path>
            </a:pathLst>
          </a:custGeom>
          <a:ln w="23843">
            <a:solidFill>
              <a:srgbClr val="6D6E71"/>
            </a:solidFill>
          </a:ln>
        </p:spPr>
        <p:txBody>
          <a:bodyPr wrap="square" lIns="0" tIns="0" rIns="0" bIns="0" rtlCol="0"/>
          <a:lstStyle/>
          <a:p>
            <a:endParaRPr sz="637"/>
          </a:p>
        </p:txBody>
      </p:sp>
      <p:sp>
        <p:nvSpPr>
          <p:cNvPr id="428" name="bg object 428"/>
          <p:cNvSpPr/>
          <p:nvPr/>
        </p:nvSpPr>
        <p:spPr>
          <a:xfrm>
            <a:off x="8170616" y="3982611"/>
            <a:ext cx="835841" cy="667413"/>
          </a:xfrm>
          <a:custGeom>
            <a:avLst/>
            <a:gdLst/>
            <a:ahLst/>
            <a:cxnLst/>
            <a:rect l="l" t="t" r="r" b="b"/>
            <a:pathLst>
              <a:path w="1837690" h="1467484">
                <a:moveTo>
                  <a:pt x="1270761" y="712229"/>
                </a:moveTo>
                <a:lnTo>
                  <a:pt x="1073317" y="720717"/>
                </a:lnTo>
              </a:path>
              <a:path w="1837690" h="1467484">
                <a:moveTo>
                  <a:pt x="42933" y="1467369"/>
                </a:moveTo>
                <a:lnTo>
                  <a:pt x="0" y="1407211"/>
                </a:lnTo>
                <a:lnTo>
                  <a:pt x="248915" y="1321404"/>
                </a:lnTo>
                <a:lnTo>
                  <a:pt x="266132" y="978186"/>
                </a:lnTo>
                <a:lnTo>
                  <a:pt x="223198" y="901011"/>
                </a:lnTo>
                <a:lnTo>
                  <a:pt x="309061" y="695079"/>
                </a:lnTo>
                <a:lnTo>
                  <a:pt x="506554" y="763768"/>
                </a:lnTo>
                <a:lnTo>
                  <a:pt x="686920" y="695075"/>
                </a:lnTo>
                <a:lnTo>
                  <a:pt x="1073317" y="720717"/>
                </a:lnTo>
                <a:lnTo>
                  <a:pt x="1056092" y="326065"/>
                </a:lnTo>
                <a:lnTo>
                  <a:pt x="1236408" y="120228"/>
                </a:lnTo>
                <a:lnTo>
                  <a:pt x="1588459" y="94482"/>
                </a:lnTo>
                <a:lnTo>
                  <a:pt x="1837517" y="0"/>
                </a:lnTo>
                <a:lnTo>
                  <a:pt x="1837520" y="300362"/>
                </a:lnTo>
              </a:path>
            </a:pathLst>
          </a:custGeom>
          <a:ln w="23843">
            <a:solidFill>
              <a:srgbClr val="6D6E71"/>
            </a:solidFill>
          </a:ln>
        </p:spPr>
        <p:txBody>
          <a:bodyPr wrap="square" lIns="0" tIns="0" rIns="0" bIns="0" rtlCol="0"/>
          <a:lstStyle/>
          <a:p>
            <a:endParaRPr sz="637"/>
          </a:p>
        </p:txBody>
      </p:sp>
      <p:sp>
        <p:nvSpPr>
          <p:cNvPr id="429" name="bg object 429"/>
          <p:cNvSpPr/>
          <p:nvPr/>
        </p:nvSpPr>
        <p:spPr>
          <a:xfrm>
            <a:off x="6694367" y="4228484"/>
            <a:ext cx="246074" cy="249811"/>
          </a:xfrm>
          <a:custGeom>
            <a:avLst/>
            <a:gdLst/>
            <a:ahLst/>
            <a:cxnLst/>
            <a:rect l="l" t="t" r="r" b="b"/>
            <a:pathLst>
              <a:path w="541019" h="549275">
                <a:moveTo>
                  <a:pt x="540864" y="549194"/>
                </a:moveTo>
                <a:lnTo>
                  <a:pt x="532275" y="386166"/>
                </a:lnTo>
                <a:lnTo>
                  <a:pt x="506511" y="0"/>
                </a:lnTo>
                <a:lnTo>
                  <a:pt x="214567" y="60113"/>
                </a:lnTo>
                <a:lnTo>
                  <a:pt x="0" y="231677"/>
                </a:lnTo>
              </a:path>
            </a:pathLst>
          </a:custGeom>
          <a:ln w="23842">
            <a:solidFill>
              <a:srgbClr val="6D6E71"/>
            </a:solidFill>
          </a:ln>
        </p:spPr>
        <p:txBody>
          <a:bodyPr wrap="square" lIns="0" tIns="0" rIns="0" bIns="0" rtlCol="0"/>
          <a:lstStyle/>
          <a:p>
            <a:endParaRPr sz="637"/>
          </a:p>
        </p:txBody>
      </p:sp>
      <p:sp>
        <p:nvSpPr>
          <p:cNvPr id="430" name="bg object 430"/>
          <p:cNvSpPr/>
          <p:nvPr/>
        </p:nvSpPr>
        <p:spPr>
          <a:xfrm>
            <a:off x="3773032" y="4068544"/>
            <a:ext cx="277555" cy="519260"/>
          </a:xfrm>
          <a:custGeom>
            <a:avLst/>
            <a:gdLst/>
            <a:ahLst/>
            <a:cxnLst/>
            <a:rect l="l" t="t" r="r" b="b"/>
            <a:pathLst>
              <a:path w="610234" h="1141729">
                <a:moveTo>
                  <a:pt x="609707" y="1003855"/>
                </a:moveTo>
                <a:lnTo>
                  <a:pt x="592536" y="1141190"/>
                </a:lnTo>
                <a:lnTo>
                  <a:pt x="429342" y="1072548"/>
                </a:lnTo>
                <a:lnTo>
                  <a:pt x="343472" y="737913"/>
                </a:lnTo>
                <a:lnTo>
                  <a:pt x="266238" y="531888"/>
                </a:lnTo>
                <a:lnTo>
                  <a:pt x="249060" y="145816"/>
                </a:lnTo>
                <a:lnTo>
                  <a:pt x="0" y="0"/>
                </a:lnTo>
              </a:path>
            </a:pathLst>
          </a:custGeom>
          <a:ln w="23838">
            <a:solidFill>
              <a:srgbClr val="6D6E71"/>
            </a:solidFill>
          </a:ln>
        </p:spPr>
        <p:txBody>
          <a:bodyPr wrap="square" lIns="0" tIns="0" rIns="0" bIns="0" rtlCol="0"/>
          <a:lstStyle/>
          <a:p>
            <a:endParaRPr sz="637"/>
          </a:p>
        </p:txBody>
      </p:sp>
      <p:sp>
        <p:nvSpPr>
          <p:cNvPr id="431" name="bg object 431"/>
          <p:cNvSpPr/>
          <p:nvPr/>
        </p:nvSpPr>
        <p:spPr>
          <a:xfrm>
            <a:off x="1519625" y="4271468"/>
            <a:ext cx="265713" cy="265406"/>
          </a:xfrm>
          <a:custGeom>
            <a:avLst/>
            <a:gdLst/>
            <a:ahLst/>
            <a:cxnLst/>
            <a:rect l="l" t="t" r="r" b="b"/>
            <a:pathLst>
              <a:path w="584200" h="583565">
                <a:moveTo>
                  <a:pt x="85821" y="583522"/>
                </a:moveTo>
                <a:lnTo>
                  <a:pt x="34252" y="471929"/>
                </a:lnTo>
                <a:lnTo>
                  <a:pt x="0" y="343223"/>
                </a:lnTo>
                <a:lnTo>
                  <a:pt x="145923" y="248837"/>
                </a:lnTo>
                <a:lnTo>
                  <a:pt x="377759" y="77273"/>
                </a:lnTo>
                <a:lnTo>
                  <a:pt x="583837" y="0"/>
                </a:lnTo>
              </a:path>
            </a:pathLst>
          </a:custGeom>
          <a:ln w="23843">
            <a:solidFill>
              <a:srgbClr val="6D6E71"/>
            </a:solidFill>
          </a:ln>
        </p:spPr>
        <p:txBody>
          <a:bodyPr wrap="square" lIns="0" tIns="0" rIns="0" bIns="0" rtlCol="0"/>
          <a:lstStyle/>
          <a:p>
            <a:endParaRPr sz="637"/>
          </a:p>
        </p:txBody>
      </p:sp>
      <p:sp>
        <p:nvSpPr>
          <p:cNvPr id="432" name="bg object 432"/>
          <p:cNvSpPr/>
          <p:nvPr/>
        </p:nvSpPr>
        <p:spPr>
          <a:xfrm>
            <a:off x="3070053" y="4568035"/>
            <a:ext cx="15885" cy="15884"/>
          </a:xfrm>
          <a:custGeom>
            <a:avLst/>
            <a:gdLst/>
            <a:ahLst/>
            <a:cxnLst/>
            <a:rect l="l" t="t" r="r" b="b"/>
            <a:pathLst>
              <a:path w="34925" h="34925">
                <a:moveTo>
                  <a:pt x="34346" y="34321"/>
                </a:moveTo>
                <a:lnTo>
                  <a:pt x="0" y="0"/>
                </a:lnTo>
              </a:path>
            </a:pathLst>
          </a:custGeom>
          <a:ln w="23843">
            <a:solidFill>
              <a:srgbClr val="6D6E71"/>
            </a:solidFill>
          </a:ln>
        </p:spPr>
        <p:txBody>
          <a:bodyPr wrap="square" lIns="0" tIns="0" rIns="0" bIns="0" rtlCol="0"/>
          <a:lstStyle/>
          <a:p>
            <a:endParaRPr sz="637"/>
          </a:p>
        </p:txBody>
      </p:sp>
      <p:sp>
        <p:nvSpPr>
          <p:cNvPr id="433" name="bg object 433"/>
          <p:cNvSpPr/>
          <p:nvPr/>
        </p:nvSpPr>
        <p:spPr>
          <a:xfrm>
            <a:off x="7338723" y="4107528"/>
            <a:ext cx="218925" cy="472185"/>
          </a:xfrm>
          <a:custGeom>
            <a:avLst/>
            <a:gdLst/>
            <a:ahLst/>
            <a:cxnLst/>
            <a:rect l="l" t="t" r="r" b="b"/>
            <a:pathLst>
              <a:path w="481330" h="1038225">
                <a:moveTo>
                  <a:pt x="352110" y="1038180"/>
                </a:moveTo>
                <a:lnTo>
                  <a:pt x="128760" y="840880"/>
                </a:lnTo>
                <a:lnTo>
                  <a:pt x="300538" y="634900"/>
                </a:lnTo>
                <a:lnTo>
                  <a:pt x="480904" y="609157"/>
                </a:lnTo>
                <a:lnTo>
                  <a:pt x="386352" y="291682"/>
                </a:lnTo>
                <a:lnTo>
                  <a:pt x="386349" y="25736"/>
                </a:lnTo>
                <a:lnTo>
                  <a:pt x="0" y="0"/>
                </a:lnTo>
              </a:path>
            </a:pathLst>
          </a:custGeom>
          <a:ln w="23837">
            <a:solidFill>
              <a:srgbClr val="6D6E71"/>
            </a:solidFill>
          </a:ln>
        </p:spPr>
        <p:txBody>
          <a:bodyPr wrap="square" lIns="0" tIns="0" rIns="0" bIns="0" rtlCol="0"/>
          <a:lstStyle/>
          <a:p>
            <a:endParaRPr sz="637"/>
          </a:p>
        </p:txBody>
      </p:sp>
      <p:sp>
        <p:nvSpPr>
          <p:cNvPr id="434" name="bg object 434"/>
          <p:cNvSpPr/>
          <p:nvPr/>
        </p:nvSpPr>
        <p:spPr>
          <a:xfrm>
            <a:off x="3249725" y="4454865"/>
            <a:ext cx="339940" cy="370817"/>
          </a:xfrm>
          <a:custGeom>
            <a:avLst/>
            <a:gdLst/>
            <a:ahLst/>
            <a:cxnLst/>
            <a:rect l="l" t="t" r="r" b="b"/>
            <a:pathLst>
              <a:path w="747395" h="815340">
                <a:moveTo>
                  <a:pt x="746948" y="815132"/>
                </a:moveTo>
                <a:lnTo>
                  <a:pt x="652589" y="643524"/>
                </a:lnTo>
                <a:lnTo>
                  <a:pt x="644001" y="566348"/>
                </a:lnTo>
                <a:lnTo>
                  <a:pt x="652587" y="471916"/>
                </a:lnTo>
                <a:lnTo>
                  <a:pt x="412160" y="343212"/>
                </a:lnTo>
                <a:lnTo>
                  <a:pt x="360546" y="368954"/>
                </a:lnTo>
                <a:lnTo>
                  <a:pt x="111629" y="334683"/>
                </a:lnTo>
                <a:lnTo>
                  <a:pt x="102945" y="171607"/>
                </a:lnTo>
                <a:lnTo>
                  <a:pt x="0" y="0"/>
                </a:lnTo>
              </a:path>
            </a:pathLst>
          </a:custGeom>
          <a:ln w="23842">
            <a:solidFill>
              <a:srgbClr val="6D6E71"/>
            </a:solidFill>
          </a:ln>
        </p:spPr>
        <p:txBody>
          <a:bodyPr wrap="square" lIns="0" tIns="0" rIns="0" bIns="0" rtlCol="0"/>
          <a:lstStyle/>
          <a:p>
            <a:endParaRPr sz="637"/>
          </a:p>
        </p:txBody>
      </p:sp>
      <p:sp>
        <p:nvSpPr>
          <p:cNvPr id="435" name="bg object 435"/>
          <p:cNvSpPr/>
          <p:nvPr/>
        </p:nvSpPr>
        <p:spPr>
          <a:xfrm>
            <a:off x="7241093" y="4634351"/>
            <a:ext cx="11841" cy="0"/>
          </a:xfrm>
          <a:custGeom>
            <a:avLst/>
            <a:gdLst/>
            <a:ahLst/>
            <a:cxnLst/>
            <a:rect l="l" t="t" r="r" b="b"/>
            <a:pathLst>
              <a:path w="26034">
                <a:moveTo>
                  <a:pt x="25807" y="0"/>
                </a:moveTo>
                <a:lnTo>
                  <a:pt x="0" y="0"/>
                </a:lnTo>
              </a:path>
            </a:pathLst>
          </a:custGeom>
          <a:ln w="23851">
            <a:solidFill>
              <a:srgbClr val="6D6E71"/>
            </a:solidFill>
          </a:ln>
        </p:spPr>
        <p:txBody>
          <a:bodyPr wrap="square" lIns="0" tIns="0" rIns="0" bIns="0" rtlCol="0"/>
          <a:lstStyle/>
          <a:p>
            <a:endParaRPr sz="637"/>
          </a:p>
        </p:txBody>
      </p:sp>
      <p:sp>
        <p:nvSpPr>
          <p:cNvPr id="436" name="bg object 436"/>
          <p:cNvSpPr/>
          <p:nvPr/>
        </p:nvSpPr>
        <p:spPr>
          <a:xfrm>
            <a:off x="3437190" y="4349474"/>
            <a:ext cx="175891" cy="261651"/>
          </a:xfrm>
          <a:custGeom>
            <a:avLst/>
            <a:gdLst/>
            <a:ahLst/>
            <a:cxnLst/>
            <a:rect l="l" t="t" r="r" b="b"/>
            <a:pathLst>
              <a:path w="386715" h="575309">
                <a:moveTo>
                  <a:pt x="0" y="574940"/>
                </a:moveTo>
                <a:lnTo>
                  <a:pt x="51468" y="257464"/>
                </a:lnTo>
                <a:lnTo>
                  <a:pt x="197438" y="77273"/>
                </a:lnTo>
                <a:lnTo>
                  <a:pt x="257592" y="103014"/>
                </a:lnTo>
                <a:lnTo>
                  <a:pt x="386343" y="34369"/>
                </a:lnTo>
                <a:lnTo>
                  <a:pt x="369169" y="0"/>
                </a:lnTo>
              </a:path>
            </a:pathLst>
          </a:custGeom>
          <a:ln w="23839">
            <a:solidFill>
              <a:srgbClr val="6D6E71"/>
            </a:solidFill>
          </a:ln>
        </p:spPr>
        <p:txBody>
          <a:bodyPr wrap="square" lIns="0" tIns="0" rIns="0" bIns="0" rtlCol="0"/>
          <a:lstStyle/>
          <a:p>
            <a:endParaRPr sz="637"/>
          </a:p>
        </p:txBody>
      </p:sp>
      <p:sp>
        <p:nvSpPr>
          <p:cNvPr id="437" name="bg object 437"/>
          <p:cNvSpPr/>
          <p:nvPr/>
        </p:nvSpPr>
        <p:spPr>
          <a:xfrm>
            <a:off x="859586" y="4927102"/>
            <a:ext cx="19640" cy="74221"/>
          </a:xfrm>
          <a:custGeom>
            <a:avLst/>
            <a:gdLst/>
            <a:ahLst/>
            <a:cxnLst/>
            <a:rect l="l" t="t" r="r" b="b"/>
            <a:pathLst>
              <a:path w="43180" h="163195">
                <a:moveTo>
                  <a:pt x="0" y="162980"/>
                </a:moveTo>
                <a:lnTo>
                  <a:pt x="42883" y="0"/>
                </a:lnTo>
              </a:path>
            </a:pathLst>
          </a:custGeom>
          <a:ln w="23835">
            <a:solidFill>
              <a:srgbClr val="6D6E71"/>
            </a:solidFill>
          </a:ln>
        </p:spPr>
        <p:txBody>
          <a:bodyPr wrap="square" lIns="0" tIns="0" rIns="0" bIns="0" rtlCol="0"/>
          <a:lstStyle/>
          <a:p>
            <a:endParaRPr sz="637"/>
          </a:p>
        </p:txBody>
      </p:sp>
      <p:sp>
        <p:nvSpPr>
          <p:cNvPr id="438" name="bg object 438"/>
          <p:cNvSpPr/>
          <p:nvPr/>
        </p:nvSpPr>
        <p:spPr>
          <a:xfrm>
            <a:off x="7377788" y="5012858"/>
            <a:ext cx="70472" cy="19638"/>
          </a:xfrm>
          <a:custGeom>
            <a:avLst/>
            <a:gdLst/>
            <a:ahLst/>
            <a:cxnLst/>
            <a:rect l="l" t="t" r="r" b="b"/>
            <a:pathLst>
              <a:path w="154940" h="43179">
                <a:moveTo>
                  <a:pt x="0" y="42856"/>
                </a:moveTo>
                <a:lnTo>
                  <a:pt x="8586" y="34371"/>
                </a:lnTo>
                <a:lnTo>
                  <a:pt x="154606" y="0"/>
                </a:lnTo>
              </a:path>
            </a:pathLst>
          </a:custGeom>
          <a:ln w="23850">
            <a:solidFill>
              <a:srgbClr val="6D6E71"/>
            </a:solidFill>
          </a:ln>
        </p:spPr>
        <p:txBody>
          <a:bodyPr wrap="square" lIns="0" tIns="0" rIns="0" bIns="0" rtlCol="0"/>
          <a:lstStyle/>
          <a:p>
            <a:endParaRPr sz="637"/>
          </a:p>
        </p:txBody>
      </p:sp>
      <p:sp>
        <p:nvSpPr>
          <p:cNvPr id="439" name="bg object 439"/>
          <p:cNvSpPr/>
          <p:nvPr/>
        </p:nvSpPr>
        <p:spPr>
          <a:xfrm>
            <a:off x="3206761" y="4045155"/>
            <a:ext cx="574172" cy="600990"/>
          </a:xfrm>
          <a:custGeom>
            <a:avLst/>
            <a:gdLst/>
            <a:ahLst/>
            <a:cxnLst/>
            <a:rect l="l" t="t" r="r" b="b"/>
            <a:pathLst>
              <a:path w="1262379" h="1321434">
                <a:moveTo>
                  <a:pt x="1236531" y="1321424"/>
                </a:moveTo>
                <a:lnTo>
                  <a:pt x="1116318" y="1244154"/>
                </a:lnTo>
                <a:lnTo>
                  <a:pt x="1056161" y="1003855"/>
                </a:lnTo>
                <a:lnTo>
                  <a:pt x="1227939" y="840872"/>
                </a:lnTo>
                <a:lnTo>
                  <a:pt x="1262284" y="669215"/>
                </a:lnTo>
                <a:lnTo>
                  <a:pt x="875887" y="669220"/>
                </a:lnTo>
                <a:lnTo>
                  <a:pt x="927354" y="300308"/>
                </a:lnTo>
                <a:lnTo>
                  <a:pt x="858661" y="223038"/>
                </a:lnTo>
                <a:lnTo>
                  <a:pt x="489484" y="188672"/>
                </a:lnTo>
                <a:lnTo>
                  <a:pt x="377856" y="0"/>
                </a:lnTo>
                <a:lnTo>
                  <a:pt x="137385" y="102967"/>
                </a:lnTo>
                <a:lnTo>
                  <a:pt x="0" y="154404"/>
                </a:lnTo>
              </a:path>
            </a:pathLst>
          </a:custGeom>
          <a:ln w="23842">
            <a:solidFill>
              <a:srgbClr val="6D6E71"/>
            </a:solidFill>
          </a:ln>
        </p:spPr>
        <p:txBody>
          <a:bodyPr wrap="square" lIns="0" tIns="0" rIns="0" bIns="0" rtlCol="0"/>
          <a:lstStyle/>
          <a:p>
            <a:endParaRPr sz="637"/>
          </a:p>
        </p:txBody>
      </p:sp>
      <p:sp>
        <p:nvSpPr>
          <p:cNvPr id="440" name="bg object 440"/>
          <p:cNvSpPr/>
          <p:nvPr/>
        </p:nvSpPr>
        <p:spPr>
          <a:xfrm>
            <a:off x="7623832" y="4603127"/>
            <a:ext cx="74226" cy="285044"/>
          </a:xfrm>
          <a:custGeom>
            <a:avLst/>
            <a:gdLst/>
            <a:ahLst/>
            <a:cxnLst/>
            <a:rect l="l" t="t" r="r" b="b"/>
            <a:pathLst>
              <a:path w="163194" h="626745">
                <a:moveTo>
                  <a:pt x="0" y="626373"/>
                </a:moveTo>
                <a:lnTo>
                  <a:pt x="25854" y="600631"/>
                </a:lnTo>
                <a:lnTo>
                  <a:pt x="60148" y="154448"/>
                </a:lnTo>
                <a:lnTo>
                  <a:pt x="163186" y="0"/>
                </a:lnTo>
              </a:path>
            </a:pathLst>
          </a:custGeom>
          <a:ln w="23835">
            <a:solidFill>
              <a:srgbClr val="6D6E71"/>
            </a:solidFill>
          </a:ln>
        </p:spPr>
        <p:txBody>
          <a:bodyPr wrap="square" lIns="0" tIns="0" rIns="0" bIns="0" rtlCol="0"/>
          <a:lstStyle/>
          <a:p>
            <a:endParaRPr sz="637"/>
          </a:p>
        </p:txBody>
      </p:sp>
      <p:sp>
        <p:nvSpPr>
          <p:cNvPr id="441" name="bg object 441"/>
          <p:cNvSpPr/>
          <p:nvPr/>
        </p:nvSpPr>
        <p:spPr>
          <a:xfrm>
            <a:off x="2937269" y="4669543"/>
            <a:ext cx="144698" cy="105411"/>
          </a:xfrm>
          <a:custGeom>
            <a:avLst/>
            <a:gdLst/>
            <a:ahLst/>
            <a:cxnLst/>
            <a:rect l="l" t="t" r="r" b="b"/>
            <a:pathLst>
              <a:path w="318134" h="231775">
                <a:moveTo>
                  <a:pt x="0" y="0"/>
                </a:moveTo>
                <a:lnTo>
                  <a:pt x="223348" y="145817"/>
                </a:lnTo>
                <a:lnTo>
                  <a:pt x="317802" y="231572"/>
                </a:lnTo>
              </a:path>
            </a:pathLst>
          </a:custGeom>
          <a:ln w="23845">
            <a:solidFill>
              <a:srgbClr val="6D6E71"/>
            </a:solidFill>
          </a:ln>
        </p:spPr>
        <p:txBody>
          <a:bodyPr wrap="square" lIns="0" tIns="0" rIns="0" bIns="0" rtlCol="0"/>
          <a:lstStyle/>
          <a:p>
            <a:endParaRPr sz="637"/>
          </a:p>
        </p:txBody>
      </p:sp>
      <p:sp>
        <p:nvSpPr>
          <p:cNvPr id="442" name="bg object 442"/>
          <p:cNvSpPr/>
          <p:nvPr/>
        </p:nvSpPr>
        <p:spPr>
          <a:xfrm>
            <a:off x="5768732" y="4369026"/>
            <a:ext cx="234521" cy="273203"/>
          </a:xfrm>
          <a:custGeom>
            <a:avLst/>
            <a:gdLst/>
            <a:ahLst/>
            <a:cxnLst/>
            <a:rect l="l" t="t" r="r" b="b"/>
            <a:pathLst>
              <a:path w="515619" h="600709">
                <a:moveTo>
                  <a:pt x="0" y="600584"/>
                </a:moveTo>
                <a:lnTo>
                  <a:pt x="128846" y="583421"/>
                </a:lnTo>
                <a:lnTo>
                  <a:pt x="68785" y="351703"/>
                </a:lnTo>
                <a:lnTo>
                  <a:pt x="68781" y="34227"/>
                </a:lnTo>
                <a:lnTo>
                  <a:pt x="163186" y="0"/>
                </a:lnTo>
                <a:lnTo>
                  <a:pt x="334966" y="8483"/>
                </a:lnTo>
                <a:lnTo>
                  <a:pt x="515237" y="25689"/>
                </a:lnTo>
              </a:path>
            </a:pathLst>
          </a:custGeom>
          <a:ln w="23841">
            <a:solidFill>
              <a:srgbClr val="6D6E71"/>
            </a:solidFill>
          </a:ln>
        </p:spPr>
        <p:txBody>
          <a:bodyPr wrap="square" lIns="0" tIns="0" rIns="0" bIns="0" rtlCol="0"/>
          <a:lstStyle/>
          <a:p>
            <a:endParaRPr sz="637"/>
          </a:p>
        </p:txBody>
      </p:sp>
      <p:sp>
        <p:nvSpPr>
          <p:cNvPr id="443" name="bg object 443"/>
          <p:cNvSpPr/>
          <p:nvPr/>
        </p:nvSpPr>
        <p:spPr>
          <a:xfrm>
            <a:off x="2195252" y="4357357"/>
            <a:ext cx="296906" cy="370817"/>
          </a:xfrm>
          <a:custGeom>
            <a:avLst/>
            <a:gdLst/>
            <a:ahLst/>
            <a:cxnLst/>
            <a:rect l="l" t="t" r="r" b="b"/>
            <a:pathLst>
              <a:path w="652779" h="815340">
                <a:moveTo>
                  <a:pt x="0" y="815148"/>
                </a:moveTo>
                <a:lnTo>
                  <a:pt x="317702" y="634907"/>
                </a:lnTo>
                <a:lnTo>
                  <a:pt x="652531" y="574793"/>
                </a:lnTo>
                <a:lnTo>
                  <a:pt x="592468" y="154352"/>
                </a:lnTo>
                <a:lnTo>
                  <a:pt x="635447" y="0"/>
                </a:lnTo>
                <a:lnTo>
                  <a:pt x="240368" y="17069"/>
                </a:lnTo>
              </a:path>
            </a:pathLst>
          </a:custGeom>
          <a:ln w="23841">
            <a:solidFill>
              <a:srgbClr val="6D6E71"/>
            </a:solidFill>
          </a:ln>
        </p:spPr>
        <p:txBody>
          <a:bodyPr wrap="square" lIns="0" tIns="0" rIns="0" bIns="0" rtlCol="0"/>
          <a:lstStyle/>
          <a:p>
            <a:endParaRPr sz="637"/>
          </a:p>
        </p:txBody>
      </p:sp>
      <p:sp>
        <p:nvSpPr>
          <p:cNvPr id="444" name="bg object 444"/>
          <p:cNvSpPr/>
          <p:nvPr/>
        </p:nvSpPr>
        <p:spPr>
          <a:xfrm>
            <a:off x="4647864" y="4700677"/>
            <a:ext cx="132857" cy="183676"/>
          </a:xfrm>
          <a:custGeom>
            <a:avLst/>
            <a:gdLst/>
            <a:ahLst/>
            <a:cxnLst/>
            <a:rect l="l" t="t" r="r" b="b"/>
            <a:pathLst>
              <a:path w="292100" h="403859">
                <a:moveTo>
                  <a:pt x="231890" y="403372"/>
                </a:moveTo>
                <a:lnTo>
                  <a:pt x="291993" y="120170"/>
                </a:lnTo>
                <a:lnTo>
                  <a:pt x="0" y="0"/>
                </a:lnTo>
              </a:path>
            </a:pathLst>
          </a:custGeom>
          <a:ln w="23840">
            <a:solidFill>
              <a:srgbClr val="6D6E71"/>
            </a:solidFill>
          </a:ln>
        </p:spPr>
        <p:txBody>
          <a:bodyPr wrap="square" lIns="0" tIns="0" rIns="0" bIns="0" rtlCol="0"/>
          <a:lstStyle/>
          <a:p>
            <a:endParaRPr sz="637"/>
          </a:p>
        </p:txBody>
      </p:sp>
      <p:sp>
        <p:nvSpPr>
          <p:cNvPr id="445" name="bg object 445"/>
          <p:cNvSpPr/>
          <p:nvPr/>
        </p:nvSpPr>
        <p:spPr>
          <a:xfrm>
            <a:off x="6850571" y="4876279"/>
            <a:ext cx="132857" cy="82019"/>
          </a:xfrm>
          <a:custGeom>
            <a:avLst/>
            <a:gdLst/>
            <a:ahLst/>
            <a:cxnLst/>
            <a:rect l="l" t="t" r="r" b="b"/>
            <a:pathLst>
              <a:path w="292100" h="180340">
                <a:moveTo>
                  <a:pt x="291894" y="0"/>
                </a:moveTo>
                <a:lnTo>
                  <a:pt x="180269" y="60064"/>
                </a:lnTo>
                <a:lnTo>
                  <a:pt x="0" y="180192"/>
                </a:lnTo>
              </a:path>
            </a:pathLst>
          </a:custGeom>
          <a:ln w="23846">
            <a:solidFill>
              <a:srgbClr val="6D6E71"/>
            </a:solidFill>
          </a:ln>
        </p:spPr>
        <p:txBody>
          <a:bodyPr wrap="square" lIns="0" tIns="0" rIns="0" bIns="0" rtlCol="0"/>
          <a:lstStyle/>
          <a:p>
            <a:endParaRPr sz="637"/>
          </a:p>
        </p:txBody>
      </p:sp>
      <p:sp>
        <p:nvSpPr>
          <p:cNvPr id="446" name="bg object 446"/>
          <p:cNvSpPr/>
          <p:nvPr/>
        </p:nvSpPr>
        <p:spPr>
          <a:xfrm>
            <a:off x="5882014" y="4536803"/>
            <a:ext cx="351492" cy="261651"/>
          </a:xfrm>
          <a:custGeom>
            <a:avLst/>
            <a:gdLst/>
            <a:ahLst/>
            <a:cxnLst/>
            <a:rect l="l" t="t" r="r" b="b"/>
            <a:pathLst>
              <a:path w="772794" h="575309">
                <a:moveTo>
                  <a:pt x="772792" y="411810"/>
                </a:moveTo>
                <a:lnTo>
                  <a:pt x="661166" y="429020"/>
                </a:lnTo>
                <a:lnTo>
                  <a:pt x="540954" y="454763"/>
                </a:lnTo>
                <a:lnTo>
                  <a:pt x="532319" y="411813"/>
                </a:lnTo>
                <a:lnTo>
                  <a:pt x="506556" y="128707"/>
                </a:lnTo>
                <a:lnTo>
                  <a:pt x="566709" y="0"/>
                </a:lnTo>
                <a:lnTo>
                  <a:pt x="652576" y="68594"/>
                </a:lnTo>
              </a:path>
              <a:path w="772794" h="575309">
                <a:moveTo>
                  <a:pt x="540954" y="454763"/>
                </a:moveTo>
                <a:lnTo>
                  <a:pt x="257549" y="463299"/>
                </a:lnTo>
                <a:lnTo>
                  <a:pt x="249011" y="557731"/>
                </a:lnTo>
                <a:lnTo>
                  <a:pt x="163097" y="566312"/>
                </a:lnTo>
                <a:lnTo>
                  <a:pt x="0" y="574799"/>
                </a:lnTo>
              </a:path>
            </a:pathLst>
          </a:custGeom>
          <a:ln w="23843">
            <a:solidFill>
              <a:srgbClr val="6D6E71"/>
            </a:solidFill>
          </a:ln>
        </p:spPr>
        <p:txBody>
          <a:bodyPr wrap="square" lIns="0" tIns="0" rIns="0" bIns="0" rtlCol="0"/>
          <a:lstStyle/>
          <a:p>
            <a:endParaRPr sz="637"/>
          </a:p>
        </p:txBody>
      </p:sp>
      <p:sp>
        <p:nvSpPr>
          <p:cNvPr id="447" name="bg object 447"/>
          <p:cNvSpPr/>
          <p:nvPr/>
        </p:nvSpPr>
        <p:spPr>
          <a:xfrm>
            <a:off x="8483053" y="4603074"/>
            <a:ext cx="78270" cy="160283"/>
          </a:xfrm>
          <a:custGeom>
            <a:avLst/>
            <a:gdLst/>
            <a:ahLst/>
            <a:cxnLst/>
            <a:rect l="l" t="t" r="r" b="b"/>
            <a:pathLst>
              <a:path w="172084" h="352425">
                <a:moveTo>
                  <a:pt x="171736" y="351843"/>
                </a:moveTo>
                <a:lnTo>
                  <a:pt x="163100" y="206023"/>
                </a:lnTo>
                <a:lnTo>
                  <a:pt x="0" y="0"/>
                </a:lnTo>
              </a:path>
            </a:pathLst>
          </a:custGeom>
          <a:ln w="23837">
            <a:solidFill>
              <a:srgbClr val="6D6E71"/>
            </a:solidFill>
          </a:ln>
        </p:spPr>
        <p:txBody>
          <a:bodyPr wrap="square" lIns="0" tIns="0" rIns="0" bIns="0" rtlCol="0"/>
          <a:lstStyle/>
          <a:p>
            <a:endParaRPr sz="637"/>
          </a:p>
        </p:txBody>
      </p:sp>
      <p:sp>
        <p:nvSpPr>
          <p:cNvPr id="448" name="bg object 448"/>
          <p:cNvSpPr/>
          <p:nvPr/>
        </p:nvSpPr>
        <p:spPr>
          <a:xfrm>
            <a:off x="4765048" y="4290968"/>
            <a:ext cx="35236" cy="464677"/>
          </a:xfrm>
          <a:custGeom>
            <a:avLst/>
            <a:gdLst/>
            <a:ahLst/>
            <a:cxnLst/>
            <a:rect l="l" t="t" r="r" b="b"/>
            <a:pathLst>
              <a:path w="77470" h="1021715">
                <a:moveTo>
                  <a:pt x="34255" y="1021118"/>
                </a:moveTo>
                <a:lnTo>
                  <a:pt x="0" y="617838"/>
                </a:lnTo>
                <a:lnTo>
                  <a:pt x="77228" y="326055"/>
                </a:lnTo>
                <a:lnTo>
                  <a:pt x="17072" y="111545"/>
                </a:lnTo>
                <a:lnTo>
                  <a:pt x="25705" y="0"/>
                </a:lnTo>
              </a:path>
            </a:pathLst>
          </a:custGeom>
          <a:ln w="23834">
            <a:solidFill>
              <a:srgbClr val="6D6E71"/>
            </a:solidFill>
          </a:ln>
        </p:spPr>
        <p:txBody>
          <a:bodyPr wrap="square" lIns="0" tIns="0" rIns="0" bIns="0" rtlCol="0"/>
          <a:lstStyle/>
          <a:p>
            <a:endParaRPr sz="637"/>
          </a:p>
        </p:txBody>
      </p:sp>
      <p:sp>
        <p:nvSpPr>
          <p:cNvPr id="449" name="bg object 449"/>
          <p:cNvSpPr/>
          <p:nvPr/>
        </p:nvSpPr>
        <p:spPr>
          <a:xfrm>
            <a:off x="2675583" y="4899786"/>
            <a:ext cx="27438" cy="125050"/>
          </a:xfrm>
          <a:custGeom>
            <a:avLst/>
            <a:gdLst/>
            <a:ahLst/>
            <a:cxnLst/>
            <a:rect l="l" t="t" r="r" b="b"/>
            <a:pathLst>
              <a:path w="60325" h="274954">
                <a:moveTo>
                  <a:pt x="60109" y="274525"/>
                </a:moveTo>
                <a:lnTo>
                  <a:pt x="17174" y="94384"/>
                </a:lnTo>
                <a:lnTo>
                  <a:pt x="0" y="0"/>
                </a:lnTo>
              </a:path>
            </a:pathLst>
          </a:custGeom>
          <a:ln w="23835">
            <a:solidFill>
              <a:srgbClr val="6D6E71"/>
            </a:solidFill>
          </a:ln>
        </p:spPr>
        <p:txBody>
          <a:bodyPr wrap="square" lIns="0" tIns="0" rIns="0" bIns="0" rtlCol="0"/>
          <a:lstStyle/>
          <a:p>
            <a:endParaRPr sz="637"/>
          </a:p>
        </p:txBody>
      </p:sp>
      <p:sp>
        <p:nvSpPr>
          <p:cNvPr id="450" name="bg object 450"/>
          <p:cNvSpPr/>
          <p:nvPr/>
        </p:nvSpPr>
        <p:spPr>
          <a:xfrm>
            <a:off x="6616200" y="4895818"/>
            <a:ext cx="97910" cy="31479"/>
          </a:xfrm>
          <a:custGeom>
            <a:avLst/>
            <a:gdLst/>
            <a:ahLst/>
            <a:cxnLst/>
            <a:rect l="l" t="t" r="r" b="b"/>
            <a:pathLst>
              <a:path w="215265" h="69215">
                <a:moveTo>
                  <a:pt x="0" y="0"/>
                </a:moveTo>
                <a:lnTo>
                  <a:pt x="214665" y="68641"/>
                </a:lnTo>
              </a:path>
            </a:pathLst>
          </a:custGeom>
          <a:ln w="23850">
            <a:solidFill>
              <a:srgbClr val="6D6E71"/>
            </a:solidFill>
          </a:ln>
        </p:spPr>
        <p:txBody>
          <a:bodyPr wrap="square" lIns="0" tIns="0" rIns="0" bIns="0" rtlCol="0"/>
          <a:lstStyle/>
          <a:p>
            <a:endParaRPr sz="637"/>
          </a:p>
        </p:txBody>
      </p:sp>
      <p:sp>
        <p:nvSpPr>
          <p:cNvPr id="451" name="bg object 451"/>
          <p:cNvSpPr/>
          <p:nvPr/>
        </p:nvSpPr>
        <p:spPr>
          <a:xfrm>
            <a:off x="4952488" y="4458768"/>
            <a:ext cx="347738" cy="324032"/>
          </a:xfrm>
          <a:custGeom>
            <a:avLst/>
            <a:gdLst/>
            <a:ahLst/>
            <a:cxnLst/>
            <a:rect l="l" t="t" r="r" b="b"/>
            <a:pathLst>
              <a:path w="764540" h="712470">
                <a:moveTo>
                  <a:pt x="764165" y="712167"/>
                </a:moveTo>
                <a:lnTo>
                  <a:pt x="721230" y="531979"/>
                </a:lnTo>
                <a:lnTo>
                  <a:pt x="429331" y="368906"/>
                </a:lnTo>
                <a:lnTo>
                  <a:pt x="352000" y="60059"/>
                </a:lnTo>
                <a:lnTo>
                  <a:pt x="77228" y="0"/>
                </a:lnTo>
                <a:lnTo>
                  <a:pt x="0" y="248881"/>
                </a:lnTo>
              </a:path>
            </a:pathLst>
          </a:custGeom>
          <a:ln w="23843">
            <a:solidFill>
              <a:srgbClr val="6D6E71"/>
            </a:solidFill>
          </a:ln>
        </p:spPr>
        <p:txBody>
          <a:bodyPr wrap="square" lIns="0" tIns="0" rIns="0" bIns="0" rtlCol="0"/>
          <a:lstStyle/>
          <a:p>
            <a:endParaRPr sz="637"/>
          </a:p>
        </p:txBody>
      </p:sp>
      <p:sp>
        <p:nvSpPr>
          <p:cNvPr id="452" name="bg object 452"/>
          <p:cNvSpPr/>
          <p:nvPr/>
        </p:nvSpPr>
        <p:spPr>
          <a:xfrm>
            <a:off x="340113" y="4771013"/>
            <a:ext cx="31481" cy="74221"/>
          </a:xfrm>
          <a:custGeom>
            <a:avLst/>
            <a:gdLst/>
            <a:ahLst/>
            <a:cxnLst/>
            <a:rect l="l" t="t" r="r" b="b"/>
            <a:pathLst>
              <a:path w="69215" h="163195">
                <a:moveTo>
                  <a:pt x="68790" y="163075"/>
                </a:moveTo>
                <a:lnTo>
                  <a:pt x="0" y="0"/>
                </a:lnTo>
              </a:path>
            </a:pathLst>
          </a:custGeom>
          <a:ln w="23837">
            <a:solidFill>
              <a:srgbClr val="6D6E71"/>
            </a:solidFill>
          </a:ln>
        </p:spPr>
        <p:txBody>
          <a:bodyPr wrap="square" lIns="0" tIns="0" rIns="0" bIns="0" rtlCol="0"/>
          <a:lstStyle/>
          <a:p>
            <a:endParaRPr sz="637"/>
          </a:p>
        </p:txBody>
      </p:sp>
      <p:sp>
        <p:nvSpPr>
          <p:cNvPr id="453" name="bg object 453"/>
          <p:cNvSpPr/>
          <p:nvPr/>
        </p:nvSpPr>
        <p:spPr>
          <a:xfrm>
            <a:off x="4893912" y="4880225"/>
            <a:ext cx="457200" cy="156240"/>
          </a:xfrm>
          <a:custGeom>
            <a:avLst/>
            <a:gdLst/>
            <a:ahLst/>
            <a:cxnLst/>
            <a:rect l="l" t="t" r="r" b="b"/>
            <a:pathLst>
              <a:path w="1005204" h="343534">
                <a:moveTo>
                  <a:pt x="1004678" y="197296"/>
                </a:moveTo>
                <a:lnTo>
                  <a:pt x="832899" y="223086"/>
                </a:lnTo>
                <a:lnTo>
                  <a:pt x="704146" y="137331"/>
                </a:lnTo>
                <a:lnTo>
                  <a:pt x="455086" y="0"/>
                </a:lnTo>
                <a:lnTo>
                  <a:pt x="326287" y="42903"/>
                </a:lnTo>
                <a:lnTo>
                  <a:pt x="231882" y="17163"/>
                </a:lnTo>
                <a:lnTo>
                  <a:pt x="188903" y="154403"/>
                </a:lnTo>
                <a:lnTo>
                  <a:pt x="111623" y="145871"/>
                </a:lnTo>
                <a:lnTo>
                  <a:pt x="94452" y="300271"/>
                </a:lnTo>
                <a:lnTo>
                  <a:pt x="0" y="343222"/>
                </a:lnTo>
              </a:path>
            </a:pathLst>
          </a:custGeom>
          <a:ln w="23849">
            <a:solidFill>
              <a:srgbClr val="6D6E71"/>
            </a:solidFill>
          </a:ln>
        </p:spPr>
        <p:txBody>
          <a:bodyPr wrap="square" lIns="0" tIns="0" rIns="0" bIns="0" rtlCol="0"/>
          <a:lstStyle/>
          <a:p>
            <a:endParaRPr sz="637"/>
          </a:p>
        </p:txBody>
      </p:sp>
      <p:sp>
        <p:nvSpPr>
          <p:cNvPr id="454" name="bg object 454"/>
          <p:cNvSpPr/>
          <p:nvPr/>
        </p:nvSpPr>
        <p:spPr>
          <a:xfrm>
            <a:off x="5784356" y="4798223"/>
            <a:ext cx="121304" cy="74221"/>
          </a:xfrm>
          <a:custGeom>
            <a:avLst/>
            <a:gdLst/>
            <a:ahLst/>
            <a:cxnLst/>
            <a:rect l="l" t="t" r="r" b="b"/>
            <a:pathLst>
              <a:path w="266700" h="163195">
                <a:moveTo>
                  <a:pt x="266233" y="163075"/>
                </a:moveTo>
                <a:lnTo>
                  <a:pt x="214664" y="0"/>
                </a:lnTo>
                <a:lnTo>
                  <a:pt x="0" y="68741"/>
                </a:lnTo>
              </a:path>
            </a:pathLst>
          </a:custGeom>
          <a:ln w="23846">
            <a:solidFill>
              <a:srgbClr val="6D6E71"/>
            </a:solidFill>
          </a:ln>
        </p:spPr>
        <p:txBody>
          <a:bodyPr wrap="square" lIns="0" tIns="0" rIns="0" bIns="0" rtlCol="0"/>
          <a:lstStyle/>
          <a:p>
            <a:endParaRPr sz="637"/>
          </a:p>
        </p:txBody>
      </p:sp>
      <p:sp>
        <p:nvSpPr>
          <p:cNvPr id="455" name="bg object 455"/>
          <p:cNvSpPr/>
          <p:nvPr/>
        </p:nvSpPr>
        <p:spPr>
          <a:xfrm>
            <a:off x="8541637" y="4798192"/>
            <a:ext cx="43034" cy="82019"/>
          </a:xfrm>
          <a:custGeom>
            <a:avLst/>
            <a:gdLst/>
            <a:ahLst/>
            <a:cxnLst/>
            <a:rect l="l" t="t" r="r" b="b"/>
            <a:pathLst>
              <a:path w="94615" h="180340">
                <a:moveTo>
                  <a:pt x="8540" y="180284"/>
                </a:moveTo>
                <a:lnTo>
                  <a:pt x="94406" y="120172"/>
                </a:lnTo>
                <a:lnTo>
                  <a:pt x="94405" y="17302"/>
                </a:lnTo>
                <a:lnTo>
                  <a:pt x="0" y="0"/>
                </a:lnTo>
              </a:path>
            </a:pathLst>
          </a:custGeom>
          <a:ln w="23838">
            <a:solidFill>
              <a:srgbClr val="6D6E71"/>
            </a:solidFill>
          </a:ln>
        </p:spPr>
        <p:txBody>
          <a:bodyPr wrap="square" lIns="0" tIns="0" rIns="0" bIns="0" rtlCol="0"/>
          <a:lstStyle/>
          <a:p>
            <a:endParaRPr sz="637"/>
          </a:p>
        </p:txBody>
      </p:sp>
      <p:sp>
        <p:nvSpPr>
          <p:cNvPr id="456" name="bg object 456"/>
          <p:cNvSpPr/>
          <p:nvPr/>
        </p:nvSpPr>
        <p:spPr>
          <a:xfrm>
            <a:off x="9006366" y="4809938"/>
            <a:ext cx="69894" cy="31479"/>
          </a:xfrm>
          <a:custGeom>
            <a:avLst/>
            <a:gdLst/>
            <a:ahLst/>
            <a:cxnLst/>
            <a:rect l="l" t="t" r="r" b="b"/>
            <a:pathLst>
              <a:path w="153669" h="69215">
                <a:moveTo>
                  <a:pt x="153516" y="5772"/>
                </a:moveTo>
                <a:lnTo>
                  <a:pt x="120259" y="0"/>
                </a:lnTo>
                <a:lnTo>
                  <a:pt x="0" y="68644"/>
                </a:lnTo>
              </a:path>
            </a:pathLst>
          </a:custGeom>
          <a:ln w="23848">
            <a:solidFill>
              <a:srgbClr val="6D6E71"/>
            </a:solidFill>
          </a:ln>
        </p:spPr>
        <p:txBody>
          <a:bodyPr wrap="square" lIns="0" tIns="0" rIns="0" bIns="0" rtlCol="0"/>
          <a:lstStyle/>
          <a:p>
            <a:endParaRPr sz="637"/>
          </a:p>
        </p:txBody>
      </p:sp>
      <p:sp>
        <p:nvSpPr>
          <p:cNvPr id="457" name="bg object 457"/>
          <p:cNvSpPr/>
          <p:nvPr/>
        </p:nvSpPr>
        <p:spPr>
          <a:xfrm>
            <a:off x="5557837" y="4642129"/>
            <a:ext cx="226723" cy="308437"/>
          </a:xfrm>
          <a:custGeom>
            <a:avLst/>
            <a:gdLst/>
            <a:ahLst/>
            <a:cxnLst/>
            <a:rect l="l" t="t" r="r" b="b"/>
            <a:pathLst>
              <a:path w="498475" h="678179">
                <a:moveTo>
                  <a:pt x="403625" y="677902"/>
                </a:moveTo>
                <a:lnTo>
                  <a:pt x="317757" y="532036"/>
                </a:lnTo>
                <a:lnTo>
                  <a:pt x="326294" y="386168"/>
                </a:lnTo>
                <a:lnTo>
                  <a:pt x="498026" y="411955"/>
                </a:lnTo>
                <a:lnTo>
                  <a:pt x="463675" y="0"/>
                </a:lnTo>
                <a:lnTo>
                  <a:pt x="223203" y="25839"/>
                </a:lnTo>
                <a:lnTo>
                  <a:pt x="0" y="60115"/>
                </a:lnTo>
              </a:path>
            </a:pathLst>
          </a:custGeom>
          <a:ln w="23840">
            <a:solidFill>
              <a:srgbClr val="6D6E71"/>
            </a:solidFill>
          </a:ln>
        </p:spPr>
        <p:txBody>
          <a:bodyPr wrap="square" lIns="0" tIns="0" rIns="0" bIns="0" rtlCol="0"/>
          <a:lstStyle/>
          <a:p>
            <a:endParaRPr sz="637"/>
          </a:p>
        </p:txBody>
      </p:sp>
      <p:sp>
        <p:nvSpPr>
          <p:cNvPr id="458" name="bg object 458"/>
          <p:cNvSpPr/>
          <p:nvPr/>
        </p:nvSpPr>
        <p:spPr>
          <a:xfrm>
            <a:off x="140958" y="4911479"/>
            <a:ext cx="4043" cy="97613"/>
          </a:xfrm>
          <a:custGeom>
            <a:avLst/>
            <a:gdLst/>
            <a:ahLst/>
            <a:cxnLst/>
            <a:rect l="l" t="t" r="r" b="b"/>
            <a:pathLst>
              <a:path w="8889" h="214629">
                <a:moveTo>
                  <a:pt x="8631" y="0"/>
                </a:moveTo>
                <a:lnTo>
                  <a:pt x="0" y="214510"/>
                </a:lnTo>
              </a:path>
            </a:pathLst>
          </a:custGeom>
          <a:ln w="23834">
            <a:solidFill>
              <a:srgbClr val="6D6E71"/>
            </a:solidFill>
          </a:ln>
        </p:spPr>
        <p:txBody>
          <a:bodyPr wrap="square" lIns="0" tIns="0" rIns="0" bIns="0" rtlCol="0"/>
          <a:lstStyle/>
          <a:p>
            <a:endParaRPr sz="637"/>
          </a:p>
        </p:txBody>
      </p:sp>
      <p:sp>
        <p:nvSpPr>
          <p:cNvPr id="459" name="bg object 459"/>
          <p:cNvSpPr/>
          <p:nvPr/>
        </p:nvSpPr>
        <p:spPr>
          <a:xfrm>
            <a:off x="3425454" y="4825631"/>
            <a:ext cx="164049" cy="93859"/>
          </a:xfrm>
          <a:custGeom>
            <a:avLst/>
            <a:gdLst/>
            <a:ahLst/>
            <a:cxnLst/>
            <a:rect l="l" t="t" r="r" b="b"/>
            <a:pathLst>
              <a:path w="360679" h="206375">
                <a:moveTo>
                  <a:pt x="334879" y="205835"/>
                </a:moveTo>
                <a:lnTo>
                  <a:pt x="360591" y="180141"/>
                </a:lnTo>
                <a:lnTo>
                  <a:pt x="360589" y="0"/>
                </a:lnTo>
                <a:lnTo>
                  <a:pt x="103039" y="85711"/>
                </a:lnTo>
                <a:lnTo>
                  <a:pt x="0" y="42810"/>
                </a:lnTo>
              </a:path>
            </a:pathLst>
          </a:custGeom>
          <a:ln w="23847">
            <a:solidFill>
              <a:srgbClr val="6D6E71"/>
            </a:solidFill>
          </a:ln>
        </p:spPr>
        <p:txBody>
          <a:bodyPr wrap="square" lIns="0" tIns="0" rIns="0" bIns="0" rtlCol="0"/>
          <a:lstStyle/>
          <a:p>
            <a:endParaRPr sz="637"/>
          </a:p>
        </p:txBody>
      </p:sp>
      <p:sp>
        <p:nvSpPr>
          <p:cNvPr id="460" name="bg object 460"/>
          <p:cNvSpPr/>
          <p:nvPr/>
        </p:nvSpPr>
        <p:spPr>
          <a:xfrm>
            <a:off x="2878712" y="4907566"/>
            <a:ext cx="89823" cy="86062"/>
          </a:xfrm>
          <a:custGeom>
            <a:avLst/>
            <a:gdLst/>
            <a:ahLst/>
            <a:cxnLst/>
            <a:rect l="l" t="t" r="r" b="b"/>
            <a:pathLst>
              <a:path w="197484" h="189229">
                <a:moveTo>
                  <a:pt x="0" y="188674"/>
                </a:moveTo>
                <a:lnTo>
                  <a:pt x="60008" y="0"/>
                </a:lnTo>
                <a:lnTo>
                  <a:pt x="197490" y="34272"/>
                </a:lnTo>
              </a:path>
            </a:pathLst>
          </a:custGeom>
          <a:ln w="23843">
            <a:solidFill>
              <a:srgbClr val="6D6E71"/>
            </a:solidFill>
          </a:ln>
        </p:spPr>
        <p:txBody>
          <a:bodyPr wrap="square" lIns="0" tIns="0" rIns="0" bIns="0" rtlCol="0"/>
          <a:lstStyle/>
          <a:p>
            <a:endParaRPr sz="637"/>
          </a:p>
        </p:txBody>
      </p:sp>
      <p:sp>
        <p:nvSpPr>
          <p:cNvPr id="461" name="bg object 461"/>
          <p:cNvSpPr/>
          <p:nvPr/>
        </p:nvSpPr>
        <p:spPr>
          <a:xfrm>
            <a:off x="633068" y="4747614"/>
            <a:ext cx="371132" cy="195227"/>
          </a:xfrm>
          <a:custGeom>
            <a:avLst/>
            <a:gdLst/>
            <a:ahLst/>
            <a:cxnLst/>
            <a:rect l="l" t="t" r="r" b="b"/>
            <a:pathLst>
              <a:path w="815975" h="429259">
                <a:moveTo>
                  <a:pt x="429327" y="205882"/>
                </a:moveTo>
                <a:lnTo>
                  <a:pt x="540907" y="394650"/>
                </a:lnTo>
                <a:lnTo>
                  <a:pt x="755572" y="351746"/>
                </a:lnTo>
                <a:lnTo>
                  <a:pt x="815726" y="343117"/>
                </a:lnTo>
              </a:path>
              <a:path w="815975" h="429259">
                <a:moveTo>
                  <a:pt x="206030" y="429024"/>
                </a:moveTo>
                <a:lnTo>
                  <a:pt x="0" y="420398"/>
                </a:lnTo>
                <a:lnTo>
                  <a:pt x="60104" y="248741"/>
                </a:lnTo>
                <a:lnTo>
                  <a:pt x="103035" y="51438"/>
                </a:lnTo>
                <a:lnTo>
                  <a:pt x="240372" y="8534"/>
                </a:lnTo>
                <a:lnTo>
                  <a:pt x="429325" y="0"/>
                </a:lnTo>
                <a:lnTo>
                  <a:pt x="429327" y="205882"/>
                </a:lnTo>
              </a:path>
            </a:pathLst>
          </a:custGeom>
          <a:ln w="23843">
            <a:solidFill>
              <a:srgbClr val="6D6E71"/>
            </a:solidFill>
          </a:ln>
        </p:spPr>
        <p:txBody>
          <a:bodyPr wrap="square" lIns="0" tIns="0" rIns="0" bIns="0" rtlCol="0"/>
          <a:lstStyle/>
          <a:p>
            <a:endParaRPr sz="637"/>
          </a:p>
        </p:txBody>
      </p:sp>
      <p:sp>
        <p:nvSpPr>
          <p:cNvPr id="462" name="bg object 462"/>
          <p:cNvSpPr/>
          <p:nvPr/>
        </p:nvSpPr>
        <p:spPr>
          <a:xfrm>
            <a:off x="965034" y="5009028"/>
            <a:ext cx="58630" cy="113209"/>
          </a:xfrm>
          <a:custGeom>
            <a:avLst/>
            <a:gdLst/>
            <a:ahLst/>
            <a:cxnLst/>
            <a:rect l="l" t="t" r="r" b="b"/>
            <a:pathLst>
              <a:path w="128905" h="248920">
                <a:moveTo>
                  <a:pt x="8541" y="248881"/>
                </a:moveTo>
                <a:lnTo>
                  <a:pt x="0" y="60112"/>
                </a:lnTo>
                <a:lnTo>
                  <a:pt x="128798" y="0"/>
                </a:lnTo>
              </a:path>
            </a:pathLst>
          </a:custGeom>
          <a:ln w="23838">
            <a:solidFill>
              <a:srgbClr val="6D6E71"/>
            </a:solidFill>
          </a:ln>
        </p:spPr>
        <p:txBody>
          <a:bodyPr wrap="square" lIns="0" tIns="0" rIns="0" bIns="0" rtlCol="0"/>
          <a:lstStyle/>
          <a:p>
            <a:endParaRPr sz="637"/>
          </a:p>
        </p:txBody>
      </p:sp>
      <p:sp>
        <p:nvSpPr>
          <p:cNvPr id="463" name="bg object 463"/>
          <p:cNvSpPr/>
          <p:nvPr/>
        </p:nvSpPr>
        <p:spPr>
          <a:xfrm>
            <a:off x="4776792" y="5067522"/>
            <a:ext cx="50832" cy="75665"/>
          </a:xfrm>
          <a:custGeom>
            <a:avLst/>
            <a:gdLst/>
            <a:ahLst/>
            <a:cxnLst/>
            <a:rect l="l" t="t" r="r" b="b"/>
            <a:pathLst>
              <a:path w="111759" h="166370">
                <a:moveTo>
                  <a:pt x="0" y="0"/>
                </a:moveTo>
                <a:lnTo>
                  <a:pt x="1" y="166264"/>
                </a:lnTo>
              </a:path>
              <a:path w="111759" h="166370">
                <a:moveTo>
                  <a:pt x="9948" y="166264"/>
                </a:moveTo>
                <a:lnTo>
                  <a:pt x="111627" y="111639"/>
                </a:lnTo>
              </a:path>
            </a:pathLst>
          </a:custGeom>
          <a:ln w="23843">
            <a:solidFill>
              <a:srgbClr val="6D6E71"/>
            </a:solidFill>
          </a:ln>
        </p:spPr>
        <p:txBody>
          <a:bodyPr wrap="square" lIns="0" tIns="0" rIns="0" bIns="0" rtlCol="0"/>
          <a:lstStyle/>
          <a:p>
            <a:endParaRPr sz="637"/>
          </a:p>
        </p:txBody>
      </p:sp>
      <p:sp>
        <p:nvSpPr>
          <p:cNvPr id="464" name="bg object 464"/>
          <p:cNvSpPr/>
          <p:nvPr/>
        </p:nvSpPr>
        <p:spPr>
          <a:xfrm>
            <a:off x="3124734" y="4884127"/>
            <a:ext cx="187732" cy="105411"/>
          </a:xfrm>
          <a:custGeom>
            <a:avLst/>
            <a:gdLst/>
            <a:ahLst/>
            <a:cxnLst/>
            <a:rect l="l" t="t" r="r" b="b"/>
            <a:pathLst>
              <a:path w="412750" h="231775">
                <a:moveTo>
                  <a:pt x="412254" y="231716"/>
                </a:moveTo>
                <a:lnTo>
                  <a:pt x="266234" y="214510"/>
                </a:lnTo>
                <a:lnTo>
                  <a:pt x="206125" y="0"/>
                </a:lnTo>
                <a:lnTo>
                  <a:pt x="0" y="17210"/>
                </a:lnTo>
              </a:path>
            </a:pathLst>
          </a:custGeom>
          <a:ln w="23847">
            <a:solidFill>
              <a:srgbClr val="6D6E71"/>
            </a:solidFill>
          </a:ln>
        </p:spPr>
        <p:txBody>
          <a:bodyPr wrap="square" lIns="0" tIns="0" rIns="0" bIns="0" rtlCol="0"/>
          <a:lstStyle/>
          <a:p>
            <a:endParaRPr sz="637"/>
          </a:p>
        </p:txBody>
      </p:sp>
      <p:sp>
        <p:nvSpPr>
          <p:cNvPr id="465" name="bg object 465"/>
          <p:cNvSpPr/>
          <p:nvPr/>
        </p:nvSpPr>
        <p:spPr>
          <a:xfrm>
            <a:off x="9029823" y="4765851"/>
            <a:ext cx="46500" cy="255009"/>
          </a:xfrm>
          <a:custGeom>
            <a:avLst/>
            <a:gdLst/>
            <a:ahLst/>
            <a:cxnLst/>
            <a:rect l="l" t="t" r="r" b="b"/>
            <a:pathLst>
              <a:path w="102234" h="560704">
                <a:moveTo>
                  <a:pt x="25712" y="560230"/>
                </a:moveTo>
                <a:lnTo>
                  <a:pt x="0" y="491634"/>
                </a:lnTo>
                <a:lnTo>
                  <a:pt x="34393" y="431523"/>
                </a:lnTo>
                <a:lnTo>
                  <a:pt x="101945" y="262641"/>
                </a:lnTo>
              </a:path>
              <a:path w="102234" h="560704">
                <a:moveTo>
                  <a:pt x="101945" y="254737"/>
                </a:moveTo>
                <a:lnTo>
                  <a:pt x="68688" y="96933"/>
                </a:lnTo>
                <a:lnTo>
                  <a:pt x="101945" y="0"/>
                </a:lnTo>
              </a:path>
            </a:pathLst>
          </a:custGeom>
          <a:ln w="23843">
            <a:solidFill>
              <a:srgbClr val="6D6E71"/>
            </a:solidFill>
          </a:ln>
        </p:spPr>
        <p:txBody>
          <a:bodyPr wrap="square" lIns="0" tIns="0" rIns="0" bIns="0" rtlCol="0"/>
          <a:lstStyle/>
          <a:p>
            <a:endParaRPr sz="637"/>
          </a:p>
        </p:txBody>
      </p:sp>
      <p:sp>
        <p:nvSpPr>
          <p:cNvPr id="466" name="bg object 466"/>
          <p:cNvSpPr/>
          <p:nvPr/>
        </p:nvSpPr>
        <p:spPr>
          <a:xfrm>
            <a:off x="8733023" y="4306533"/>
            <a:ext cx="343405" cy="308437"/>
          </a:xfrm>
          <a:custGeom>
            <a:avLst/>
            <a:gdLst/>
            <a:ahLst/>
            <a:cxnLst/>
            <a:rect l="l" t="t" r="r" b="b"/>
            <a:pathLst>
              <a:path w="755015" h="678179">
                <a:moveTo>
                  <a:pt x="754492" y="671721"/>
                </a:moveTo>
                <a:lnTo>
                  <a:pt x="695469" y="557672"/>
                </a:lnTo>
                <a:lnTo>
                  <a:pt x="429333" y="677849"/>
                </a:lnTo>
                <a:lnTo>
                  <a:pt x="446502" y="265941"/>
                </a:lnTo>
                <a:lnTo>
                  <a:pt x="206075" y="94287"/>
                </a:lnTo>
                <a:lnTo>
                  <a:pt x="34247" y="0"/>
                </a:lnTo>
                <a:lnTo>
                  <a:pt x="0" y="351750"/>
                </a:lnTo>
              </a:path>
            </a:pathLst>
          </a:custGeom>
          <a:ln w="23844">
            <a:solidFill>
              <a:srgbClr val="6D6E71"/>
            </a:solidFill>
          </a:ln>
        </p:spPr>
        <p:txBody>
          <a:bodyPr wrap="square" lIns="0" tIns="0" rIns="0" bIns="0" rtlCol="0"/>
          <a:lstStyle/>
          <a:p>
            <a:endParaRPr sz="637"/>
          </a:p>
        </p:txBody>
      </p:sp>
      <p:sp>
        <p:nvSpPr>
          <p:cNvPr id="467" name="bg object 467"/>
          <p:cNvSpPr/>
          <p:nvPr/>
        </p:nvSpPr>
        <p:spPr>
          <a:xfrm>
            <a:off x="1683641" y="5016824"/>
            <a:ext cx="144698" cy="93859"/>
          </a:xfrm>
          <a:custGeom>
            <a:avLst/>
            <a:gdLst/>
            <a:ahLst/>
            <a:cxnLst/>
            <a:rect l="l" t="t" r="r" b="b"/>
            <a:pathLst>
              <a:path w="318135" h="206375">
                <a:moveTo>
                  <a:pt x="317749" y="0"/>
                </a:moveTo>
                <a:lnTo>
                  <a:pt x="171778" y="85805"/>
                </a:lnTo>
                <a:lnTo>
                  <a:pt x="0" y="205933"/>
                </a:lnTo>
              </a:path>
            </a:pathLst>
          </a:custGeom>
          <a:ln w="23846">
            <a:solidFill>
              <a:srgbClr val="6D6E71"/>
            </a:solidFill>
          </a:ln>
        </p:spPr>
        <p:txBody>
          <a:bodyPr wrap="square" lIns="0" tIns="0" rIns="0" bIns="0" rtlCol="0"/>
          <a:lstStyle/>
          <a:p>
            <a:endParaRPr sz="637"/>
          </a:p>
        </p:txBody>
      </p:sp>
      <p:sp>
        <p:nvSpPr>
          <p:cNvPr id="468" name="bg object 468"/>
          <p:cNvSpPr/>
          <p:nvPr/>
        </p:nvSpPr>
        <p:spPr>
          <a:xfrm>
            <a:off x="4323736" y="5122182"/>
            <a:ext cx="46211" cy="21082"/>
          </a:xfrm>
          <a:custGeom>
            <a:avLst/>
            <a:gdLst/>
            <a:ahLst/>
            <a:cxnLst/>
            <a:rect l="l" t="t" r="r" b="b"/>
            <a:pathLst>
              <a:path w="101600" h="46354">
                <a:moveTo>
                  <a:pt x="0" y="0"/>
                </a:moveTo>
                <a:lnTo>
                  <a:pt x="101451" y="46079"/>
                </a:lnTo>
              </a:path>
            </a:pathLst>
          </a:custGeom>
          <a:ln w="23848">
            <a:solidFill>
              <a:srgbClr val="6D6E71"/>
            </a:solidFill>
          </a:ln>
        </p:spPr>
        <p:txBody>
          <a:bodyPr wrap="square" lIns="0" tIns="0" rIns="0" bIns="0" rtlCol="0"/>
          <a:lstStyle/>
          <a:p>
            <a:endParaRPr sz="637"/>
          </a:p>
        </p:txBody>
      </p:sp>
      <p:sp>
        <p:nvSpPr>
          <p:cNvPr id="469" name="bg object 469"/>
          <p:cNvSpPr/>
          <p:nvPr/>
        </p:nvSpPr>
        <p:spPr>
          <a:xfrm>
            <a:off x="4555430" y="5122179"/>
            <a:ext cx="30037" cy="21082"/>
          </a:xfrm>
          <a:custGeom>
            <a:avLst/>
            <a:gdLst/>
            <a:ahLst/>
            <a:cxnLst/>
            <a:rect l="l" t="t" r="r" b="b"/>
            <a:pathLst>
              <a:path w="66040" h="46354">
                <a:moveTo>
                  <a:pt x="0" y="46086"/>
                </a:moveTo>
                <a:lnTo>
                  <a:pt x="65899" y="0"/>
                </a:lnTo>
              </a:path>
            </a:pathLst>
          </a:custGeom>
          <a:ln w="23846">
            <a:solidFill>
              <a:srgbClr val="6D6E71"/>
            </a:solidFill>
          </a:ln>
        </p:spPr>
        <p:txBody>
          <a:bodyPr wrap="square" lIns="0" tIns="0" rIns="0" bIns="0" rtlCol="0"/>
          <a:lstStyle/>
          <a:p>
            <a:endParaRPr sz="637"/>
          </a:p>
        </p:txBody>
      </p:sp>
      <p:sp>
        <p:nvSpPr>
          <p:cNvPr id="470" name="bg object 470"/>
          <p:cNvSpPr/>
          <p:nvPr/>
        </p:nvSpPr>
        <p:spPr>
          <a:xfrm>
            <a:off x="2015626" y="4938796"/>
            <a:ext cx="58630" cy="97613"/>
          </a:xfrm>
          <a:custGeom>
            <a:avLst/>
            <a:gdLst/>
            <a:ahLst/>
            <a:cxnLst/>
            <a:rect l="l" t="t" r="r" b="b"/>
            <a:pathLst>
              <a:path w="128904" h="214629">
                <a:moveTo>
                  <a:pt x="111580" y="214509"/>
                </a:moveTo>
                <a:lnTo>
                  <a:pt x="128752" y="111544"/>
                </a:lnTo>
                <a:lnTo>
                  <a:pt x="0" y="0"/>
                </a:lnTo>
              </a:path>
            </a:pathLst>
          </a:custGeom>
          <a:ln w="23839">
            <a:solidFill>
              <a:srgbClr val="6D6E71"/>
            </a:solidFill>
          </a:ln>
        </p:spPr>
        <p:txBody>
          <a:bodyPr wrap="square" lIns="0" tIns="0" rIns="0" bIns="0" rtlCol="0"/>
          <a:lstStyle/>
          <a:p>
            <a:endParaRPr sz="637"/>
          </a:p>
        </p:txBody>
      </p:sp>
      <p:sp>
        <p:nvSpPr>
          <p:cNvPr id="471" name="bg object 471"/>
          <p:cNvSpPr/>
          <p:nvPr/>
        </p:nvSpPr>
        <p:spPr>
          <a:xfrm>
            <a:off x="2968537" y="4583645"/>
            <a:ext cx="355536" cy="559691"/>
          </a:xfrm>
          <a:custGeom>
            <a:avLst/>
            <a:gdLst/>
            <a:ahLst/>
            <a:cxnLst/>
            <a:rect l="l" t="t" r="r" b="b"/>
            <a:pathLst>
              <a:path w="781684" h="1230629">
                <a:moveTo>
                  <a:pt x="360594" y="1141243"/>
                </a:moveTo>
                <a:lnTo>
                  <a:pt x="338371" y="1230196"/>
                </a:lnTo>
              </a:path>
              <a:path w="781684" h="1230629">
                <a:moveTo>
                  <a:pt x="120217" y="1166940"/>
                </a:moveTo>
                <a:lnTo>
                  <a:pt x="17177" y="1149780"/>
                </a:lnTo>
                <a:lnTo>
                  <a:pt x="0" y="746500"/>
                </a:lnTo>
                <a:lnTo>
                  <a:pt x="343415" y="677900"/>
                </a:lnTo>
                <a:lnTo>
                  <a:pt x="248960" y="420441"/>
                </a:lnTo>
                <a:lnTo>
                  <a:pt x="257543" y="137334"/>
                </a:lnTo>
                <a:lnTo>
                  <a:pt x="257541" y="0"/>
                </a:lnTo>
                <a:lnTo>
                  <a:pt x="351994" y="17207"/>
                </a:lnTo>
                <a:lnTo>
                  <a:pt x="729853" y="51524"/>
                </a:lnTo>
                <a:lnTo>
                  <a:pt x="781328" y="377533"/>
                </a:lnTo>
              </a:path>
            </a:pathLst>
          </a:custGeom>
          <a:ln w="23843">
            <a:solidFill>
              <a:srgbClr val="6D6E71"/>
            </a:solidFill>
          </a:ln>
        </p:spPr>
        <p:txBody>
          <a:bodyPr wrap="square" lIns="0" tIns="0" rIns="0" bIns="0" rtlCol="0"/>
          <a:lstStyle/>
          <a:p>
            <a:endParaRPr sz="637"/>
          </a:p>
        </p:txBody>
      </p:sp>
      <p:sp>
        <p:nvSpPr>
          <p:cNvPr id="472" name="bg object 472"/>
          <p:cNvSpPr/>
          <p:nvPr/>
        </p:nvSpPr>
        <p:spPr>
          <a:xfrm>
            <a:off x="2031228" y="5122207"/>
            <a:ext cx="39279" cy="19638"/>
          </a:xfrm>
          <a:custGeom>
            <a:avLst/>
            <a:gdLst/>
            <a:ahLst/>
            <a:cxnLst/>
            <a:rect l="l" t="t" r="r" b="b"/>
            <a:pathLst>
              <a:path w="86360" h="43179">
                <a:moveTo>
                  <a:pt x="85865" y="0"/>
                </a:moveTo>
                <a:lnTo>
                  <a:pt x="0" y="42903"/>
                </a:lnTo>
              </a:path>
            </a:pathLst>
          </a:custGeom>
          <a:ln w="23848">
            <a:solidFill>
              <a:srgbClr val="6D6E71"/>
            </a:solidFill>
          </a:ln>
        </p:spPr>
        <p:txBody>
          <a:bodyPr wrap="square" lIns="0" tIns="0" rIns="0" bIns="0" rtlCol="0"/>
          <a:lstStyle/>
          <a:p>
            <a:endParaRPr sz="637"/>
          </a:p>
        </p:txBody>
      </p:sp>
      <p:sp>
        <p:nvSpPr>
          <p:cNvPr id="473" name="bg object 473"/>
          <p:cNvSpPr/>
          <p:nvPr/>
        </p:nvSpPr>
        <p:spPr>
          <a:xfrm>
            <a:off x="8244803" y="5047970"/>
            <a:ext cx="19640" cy="70467"/>
          </a:xfrm>
          <a:custGeom>
            <a:avLst/>
            <a:gdLst/>
            <a:ahLst/>
            <a:cxnLst/>
            <a:rect l="l" t="t" r="r" b="b"/>
            <a:pathLst>
              <a:path w="43180" h="154940">
                <a:moveTo>
                  <a:pt x="0" y="154543"/>
                </a:moveTo>
                <a:lnTo>
                  <a:pt x="42931" y="0"/>
                </a:lnTo>
              </a:path>
            </a:pathLst>
          </a:custGeom>
          <a:ln w="23835">
            <a:solidFill>
              <a:srgbClr val="6D6E71"/>
            </a:solidFill>
          </a:ln>
        </p:spPr>
        <p:txBody>
          <a:bodyPr wrap="square" lIns="0" tIns="0" rIns="0" bIns="0" rtlCol="0"/>
          <a:lstStyle/>
          <a:p>
            <a:endParaRPr sz="637"/>
          </a:p>
        </p:txBody>
      </p:sp>
      <p:sp>
        <p:nvSpPr>
          <p:cNvPr id="474" name="bg object 474"/>
          <p:cNvSpPr/>
          <p:nvPr/>
        </p:nvSpPr>
        <p:spPr>
          <a:xfrm>
            <a:off x="1506538" y="4439291"/>
            <a:ext cx="587168" cy="704091"/>
          </a:xfrm>
          <a:custGeom>
            <a:avLst/>
            <a:gdLst/>
            <a:ahLst/>
            <a:cxnLst/>
            <a:rect l="l" t="t" r="r" b="b"/>
            <a:pathLst>
              <a:path w="1290954" h="1548129">
                <a:moveTo>
                  <a:pt x="0" y="1547597"/>
                </a:moveTo>
                <a:lnTo>
                  <a:pt x="37282" y="1501586"/>
                </a:lnTo>
                <a:lnTo>
                  <a:pt x="389332" y="1475793"/>
                </a:lnTo>
                <a:lnTo>
                  <a:pt x="209058" y="1209850"/>
                </a:lnTo>
                <a:lnTo>
                  <a:pt x="234769" y="1072562"/>
                </a:lnTo>
                <a:lnTo>
                  <a:pt x="251939" y="797988"/>
                </a:lnTo>
                <a:lnTo>
                  <a:pt x="492363" y="755084"/>
                </a:lnTo>
                <a:lnTo>
                  <a:pt x="526757" y="746455"/>
                </a:lnTo>
                <a:lnTo>
                  <a:pt x="535295" y="677812"/>
                </a:lnTo>
                <a:lnTo>
                  <a:pt x="904520" y="694968"/>
                </a:lnTo>
                <a:lnTo>
                  <a:pt x="930228" y="343218"/>
                </a:lnTo>
                <a:lnTo>
                  <a:pt x="1041945" y="0"/>
                </a:lnTo>
                <a:lnTo>
                  <a:pt x="1290911" y="214507"/>
                </a:lnTo>
              </a:path>
            </a:pathLst>
          </a:custGeom>
          <a:ln w="23841">
            <a:solidFill>
              <a:srgbClr val="6D6E71"/>
            </a:solidFill>
          </a:ln>
        </p:spPr>
        <p:txBody>
          <a:bodyPr wrap="square" lIns="0" tIns="0" rIns="0" bIns="0" rtlCol="0"/>
          <a:lstStyle/>
          <a:p>
            <a:endParaRPr sz="637"/>
          </a:p>
        </p:txBody>
      </p:sp>
      <p:sp>
        <p:nvSpPr>
          <p:cNvPr id="475" name="bg object 475"/>
          <p:cNvSpPr/>
          <p:nvPr/>
        </p:nvSpPr>
        <p:spPr>
          <a:xfrm>
            <a:off x="2519410" y="4423649"/>
            <a:ext cx="550777" cy="719686"/>
          </a:xfrm>
          <a:custGeom>
            <a:avLst/>
            <a:gdLst/>
            <a:ahLst/>
            <a:cxnLst/>
            <a:rect l="l" t="t" r="r" b="b"/>
            <a:pathLst>
              <a:path w="1210945" h="1582420">
                <a:moveTo>
                  <a:pt x="100309" y="1581989"/>
                </a:moveTo>
                <a:lnTo>
                  <a:pt x="0" y="1475891"/>
                </a:lnTo>
                <a:lnTo>
                  <a:pt x="51467" y="1081238"/>
                </a:lnTo>
                <a:lnTo>
                  <a:pt x="343459" y="1046865"/>
                </a:lnTo>
                <a:lnTo>
                  <a:pt x="188898" y="840984"/>
                </a:lnTo>
                <a:lnTo>
                  <a:pt x="412099" y="643536"/>
                </a:lnTo>
                <a:lnTo>
                  <a:pt x="369164" y="446187"/>
                </a:lnTo>
                <a:lnTo>
                  <a:pt x="661155" y="326153"/>
                </a:lnTo>
                <a:lnTo>
                  <a:pt x="798491" y="128706"/>
                </a:lnTo>
                <a:lnTo>
                  <a:pt x="824249" y="0"/>
                </a:lnTo>
                <a:lnTo>
                  <a:pt x="987443" y="60108"/>
                </a:lnTo>
                <a:lnTo>
                  <a:pt x="1193425" y="8576"/>
                </a:lnTo>
                <a:lnTo>
                  <a:pt x="1210650" y="317471"/>
                </a:lnTo>
                <a:lnTo>
                  <a:pt x="1141957" y="283245"/>
                </a:lnTo>
              </a:path>
            </a:pathLst>
          </a:custGeom>
          <a:ln w="23840">
            <a:solidFill>
              <a:srgbClr val="6D6E71"/>
            </a:solidFill>
          </a:ln>
        </p:spPr>
        <p:txBody>
          <a:bodyPr wrap="square" lIns="0" tIns="0" rIns="0" bIns="0" rtlCol="0"/>
          <a:lstStyle/>
          <a:p>
            <a:endParaRPr sz="637"/>
          </a:p>
        </p:txBody>
      </p:sp>
      <p:sp>
        <p:nvSpPr>
          <p:cNvPr id="476" name="bg object 476"/>
          <p:cNvSpPr/>
          <p:nvPr/>
        </p:nvSpPr>
        <p:spPr>
          <a:xfrm>
            <a:off x="3855079" y="4950461"/>
            <a:ext cx="31481" cy="74221"/>
          </a:xfrm>
          <a:custGeom>
            <a:avLst/>
            <a:gdLst/>
            <a:ahLst/>
            <a:cxnLst/>
            <a:rect l="l" t="t" r="r" b="b"/>
            <a:pathLst>
              <a:path w="69215" h="163195">
                <a:moveTo>
                  <a:pt x="68694" y="163075"/>
                </a:moveTo>
                <a:lnTo>
                  <a:pt x="25713" y="163075"/>
                </a:lnTo>
                <a:lnTo>
                  <a:pt x="0" y="0"/>
                </a:lnTo>
              </a:path>
            </a:pathLst>
          </a:custGeom>
          <a:ln w="23837">
            <a:solidFill>
              <a:srgbClr val="6D6E71"/>
            </a:solidFill>
          </a:ln>
        </p:spPr>
        <p:txBody>
          <a:bodyPr wrap="square" lIns="0" tIns="0" rIns="0" bIns="0" rtlCol="0"/>
          <a:lstStyle/>
          <a:p>
            <a:endParaRPr sz="637"/>
          </a:p>
        </p:txBody>
      </p:sp>
      <p:sp>
        <p:nvSpPr>
          <p:cNvPr id="477" name="bg object 477"/>
          <p:cNvSpPr/>
          <p:nvPr/>
        </p:nvSpPr>
        <p:spPr>
          <a:xfrm>
            <a:off x="4155778" y="4681192"/>
            <a:ext cx="738221" cy="462077"/>
          </a:xfrm>
          <a:custGeom>
            <a:avLst/>
            <a:gdLst/>
            <a:ahLst/>
            <a:cxnLst/>
            <a:rect l="l" t="t" r="r" b="b"/>
            <a:pathLst>
              <a:path w="1623059" h="1016000">
                <a:moveTo>
                  <a:pt x="1511589" y="1015714"/>
                </a:moveTo>
                <a:lnTo>
                  <a:pt x="1476897" y="960993"/>
                </a:lnTo>
                <a:lnTo>
                  <a:pt x="1622867" y="780850"/>
                </a:lnTo>
                <a:lnTo>
                  <a:pt x="1579933" y="677885"/>
                </a:lnTo>
                <a:lnTo>
                  <a:pt x="1433960" y="592035"/>
                </a:lnTo>
                <a:lnTo>
                  <a:pt x="1313793" y="446169"/>
                </a:lnTo>
                <a:lnTo>
                  <a:pt x="1004627" y="386110"/>
                </a:lnTo>
                <a:lnTo>
                  <a:pt x="815770" y="377531"/>
                </a:lnTo>
                <a:lnTo>
                  <a:pt x="326286" y="377537"/>
                </a:lnTo>
                <a:lnTo>
                  <a:pt x="188900" y="351845"/>
                </a:lnTo>
                <a:lnTo>
                  <a:pt x="51560" y="223140"/>
                </a:lnTo>
                <a:lnTo>
                  <a:pt x="180357" y="0"/>
                </a:lnTo>
                <a:lnTo>
                  <a:pt x="412195" y="34366"/>
                </a:lnTo>
              </a:path>
              <a:path w="1623059" h="1016000">
                <a:moveTo>
                  <a:pt x="371894" y="1015714"/>
                </a:moveTo>
                <a:lnTo>
                  <a:pt x="369273" y="969634"/>
                </a:lnTo>
                <a:lnTo>
                  <a:pt x="94452" y="798028"/>
                </a:lnTo>
                <a:lnTo>
                  <a:pt x="34346" y="772192"/>
                </a:lnTo>
                <a:lnTo>
                  <a:pt x="0" y="806562"/>
                </a:lnTo>
              </a:path>
            </a:pathLst>
          </a:custGeom>
          <a:ln w="23843">
            <a:solidFill>
              <a:srgbClr val="6D6E71"/>
            </a:solidFill>
          </a:ln>
        </p:spPr>
        <p:txBody>
          <a:bodyPr wrap="square" lIns="0" tIns="0" rIns="0" bIns="0" rtlCol="0"/>
          <a:lstStyle/>
          <a:p>
            <a:endParaRPr sz="637"/>
          </a:p>
        </p:txBody>
      </p:sp>
      <p:sp>
        <p:nvSpPr>
          <p:cNvPr id="478" name="bg object 478"/>
          <p:cNvSpPr/>
          <p:nvPr/>
        </p:nvSpPr>
        <p:spPr>
          <a:xfrm>
            <a:off x="105966" y="4353456"/>
            <a:ext cx="320300" cy="417603"/>
          </a:xfrm>
          <a:custGeom>
            <a:avLst/>
            <a:gdLst/>
            <a:ahLst/>
            <a:cxnLst/>
            <a:rect l="l" t="t" r="r" b="b"/>
            <a:pathLst>
              <a:path w="704215" h="918209">
                <a:moveTo>
                  <a:pt x="0" y="664166"/>
                </a:moveTo>
                <a:lnTo>
                  <a:pt x="154253" y="694971"/>
                </a:lnTo>
                <a:lnTo>
                  <a:pt x="325939" y="832304"/>
                </a:lnTo>
                <a:lnTo>
                  <a:pt x="514893" y="918106"/>
                </a:lnTo>
                <a:lnTo>
                  <a:pt x="660861" y="574887"/>
                </a:lnTo>
                <a:lnTo>
                  <a:pt x="703792" y="386069"/>
                </a:lnTo>
                <a:lnTo>
                  <a:pt x="497709" y="34274"/>
                </a:lnTo>
                <a:lnTo>
                  <a:pt x="532103" y="0"/>
                </a:lnTo>
              </a:path>
            </a:pathLst>
          </a:custGeom>
          <a:ln w="23840">
            <a:solidFill>
              <a:srgbClr val="6D6E71"/>
            </a:solidFill>
          </a:ln>
        </p:spPr>
        <p:txBody>
          <a:bodyPr wrap="square" lIns="0" tIns="0" rIns="0" bIns="0" rtlCol="0"/>
          <a:lstStyle/>
          <a:p>
            <a:endParaRPr sz="637"/>
          </a:p>
        </p:txBody>
      </p:sp>
      <p:sp>
        <p:nvSpPr>
          <p:cNvPr id="479" name="bg object 479"/>
          <p:cNvSpPr/>
          <p:nvPr/>
        </p:nvSpPr>
        <p:spPr>
          <a:xfrm>
            <a:off x="7889424" y="4747524"/>
            <a:ext cx="874831" cy="395654"/>
          </a:xfrm>
          <a:custGeom>
            <a:avLst/>
            <a:gdLst/>
            <a:ahLst/>
            <a:cxnLst/>
            <a:rect l="l" t="t" r="r" b="b"/>
            <a:pathLst>
              <a:path w="1923415" h="869950">
                <a:moveTo>
                  <a:pt x="3816" y="869864"/>
                </a:moveTo>
                <a:lnTo>
                  <a:pt x="42892" y="789325"/>
                </a:lnTo>
                <a:lnTo>
                  <a:pt x="94407" y="317448"/>
                </a:lnTo>
                <a:lnTo>
                  <a:pt x="0" y="111424"/>
                </a:lnTo>
                <a:lnTo>
                  <a:pt x="386349" y="128723"/>
                </a:lnTo>
                <a:lnTo>
                  <a:pt x="566670" y="351765"/>
                </a:lnTo>
                <a:lnTo>
                  <a:pt x="618239" y="514792"/>
                </a:lnTo>
                <a:lnTo>
                  <a:pt x="824272" y="660610"/>
                </a:lnTo>
                <a:lnTo>
                  <a:pt x="1004636" y="480466"/>
                </a:lnTo>
                <a:lnTo>
                  <a:pt x="970289" y="429032"/>
                </a:lnTo>
                <a:lnTo>
                  <a:pt x="1116212" y="265954"/>
                </a:lnTo>
                <a:lnTo>
                  <a:pt x="1253596" y="120085"/>
                </a:lnTo>
                <a:lnTo>
                  <a:pt x="1433962" y="111503"/>
                </a:lnTo>
                <a:lnTo>
                  <a:pt x="1476894" y="34231"/>
                </a:lnTo>
                <a:lnTo>
                  <a:pt x="1923302" y="0"/>
                </a:lnTo>
                <a:lnTo>
                  <a:pt x="1906228" y="360282"/>
                </a:lnTo>
              </a:path>
            </a:pathLst>
          </a:custGeom>
          <a:ln w="23848">
            <a:solidFill>
              <a:srgbClr val="6D6E71"/>
            </a:solidFill>
          </a:ln>
        </p:spPr>
        <p:txBody>
          <a:bodyPr wrap="square" lIns="0" tIns="0" rIns="0" bIns="0" rtlCol="0"/>
          <a:lstStyle/>
          <a:p>
            <a:endParaRPr sz="637"/>
          </a:p>
        </p:txBody>
      </p:sp>
      <p:sp>
        <p:nvSpPr>
          <p:cNvPr id="480" name="bg object 480"/>
          <p:cNvSpPr/>
          <p:nvPr/>
        </p:nvSpPr>
        <p:spPr>
          <a:xfrm>
            <a:off x="947983" y="4431519"/>
            <a:ext cx="454601" cy="711888"/>
          </a:xfrm>
          <a:custGeom>
            <a:avLst/>
            <a:gdLst/>
            <a:ahLst/>
            <a:cxnLst/>
            <a:rect l="l" t="t" r="r" b="b"/>
            <a:pathLst>
              <a:path w="999489" h="1565275">
                <a:moveTo>
                  <a:pt x="0" y="1564686"/>
                </a:moveTo>
                <a:lnTo>
                  <a:pt x="46028" y="1518689"/>
                </a:lnTo>
                <a:lnTo>
                  <a:pt x="372319" y="1484316"/>
                </a:lnTo>
              </a:path>
              <a:path w="999489" h="1565275">
                <a:moveTo>
                  <a:pt x="864682" y="1564686"/>
                </a:moveTo>
                <a:lnTo>
                  <a:pt x="999091" y="1355602"/>
                </a:lnTo>
                <a:lnTo>
                  <a:pt x="878973" y="1218365"/>
                </a:lnTo>
                <a:lnTo>
                  <a:pt x="690019" y="1106821"/>
                </a:lnTo>
                <a:lnTo>
                  <a:pt x="604152" y="1089661"/>
                </a:lnTo>
                <a:lnTo>
                  <a:pt x="277862" y="1158356"/>
                </a:lnTo>
                <a:lnTo>
                  <a:pt x="166285" y="1269807"/>
                </a:lnTo>
                <a:lnTo>
                  <a:pt x="123350" y="1038232"/>
                </a:lnTo>
                <a:lnTo>
                  <a:pt x="243465" y="900991"/>
                </a:lnTo>
                <a:lnTo>
                  <a:pt x="449637" y="677802"/>
                </a:lnTo>
                <a:lnTo>
                  <a:pt x="801640" y="729329"/>
                </a:lnTo>
                <a:lnTo>
                  <a:pt x="655616" y="368904"/>
                </a:lnTo>
                <a:lnTo>
                  <a:pt x="501102" y="102913"/>
                </a:lnTo>
                <a:lnTo>
                  <a:pt x="131925" y="0"/>
                </a:lnTo>
              </a:path>
            </a:pathLst>
          </a:custGeom>
          <a:ln w="23843">
            <a:solidFill>
              <a:srgbClr val="6D6E71"/>
            </a:solidFill>
          </a:ln>
        </p:spPr>
        <p:txBody>
          <a:bodyPr wrap="square" lIns="0" tIns="0" rIns="0" bIns="0" rtlCol="0"/>
          <a:lstStyle/>
          <a:p>
            <a:endParaRPr sz="637"/>
          </a:p>
        </p:txBody>
      </p:sp>
      <p:sp>
        <p:nvSpPr>
          <p:cNvPr id="481" name="bg object 481"/>
          <p:cNvSpPr/>
          <p:nvPr/>
        </p:nvSpPr>
        <p:spPr>
          <a:xfrm>
            <a:off x="105966" y="5009039"/>
            <a:ext cx="98776" cy="134291"/>
          </a:xfrm>
          <a:custGeom>
            <a:avLst/>
            <a:gdLst/>
            <a:ahLst/>
            <a:cxnLst/>
            <a:rect l="l" t="t" r="r" b="b"/>
            <a:pathLst>
              <a:path w="217170" h="295275">
                <a:moveTo>
                  <a:pt x="217159" y="294856"/>
                </a:moveTo>
                <a:lnTo>
                  <a:pt x="119867" y="17160"/>
                </a:lnTo>
                <a:lnTo>
                  <a:pt x="76934" y="0"/>
                </a:lnTo>
                <a:lnTo>
                  <a:pt x="0" y="26635"/>
                </a:lnTo>
              </a:path>
            </a:pathLst>
          </a:custGeom>
          <a:ln w="23840">
            <a:solidFill>
              <a:srgbClr val="6D6E71"/>
            </a:solidFill>
          </a:ln>
        </p:spPr>
        <p:txBody>
          <a:bodyPr wrap="square" lIns="0" tIns="0" rIns="0" bIns="0" rtlCol="0"/>
          <a:lstStyle/>
          <a:p>
            <a:endParaRPr sz="637"/>
          </a:p>
        </p:txBody>
      </p:sp>
      <p:sp>
        <p:nvSpPr>
          <p:cNvPr id="482" name="bg object 482"/>
          <p:cNvSpPr/>
          <p:nvPr/>
        </p:nvSpPr>
        <p:spPr>
          <a:xfrm>
            <a:off x="2031227" y="5005133"/>
            <a:ext cx="246074" cy="138046"/>
          </a:xfrm>
          <a:custGeom>
            <a:avLst/>
            <a:gdLst/>
            <a:ahLst/>
            <a:cxnLst/>
            <a:rect l="l" t="t" r="r" b="b"/>
            <a:pathLst>
              <a:path w="541020" h="303529">
                <a:moveTo>
                  <a:pt x="467" y="303441"/>
                </a:moveTo>
                <a:lnTo>
                  <a:pt x="8489" y="180194"/>
                </a:lnTo>
                <a:lnTo>
                  <a:pt x="77229" y="68648"/>
                </a:lnTo>
                <a:lnTo>
                  <a:pt x="205980" y="34373"/>
                </a:lnTo>
                <a:lnTo>
                  <a:pt x="437817" y="1"/>
                </a:lnTo>
                <a:lnTo>
                  <a:pt x="532365" y="0"/>
                </a:lnTo>
                <a:lnTo>
                  <a:pt x="540953" y="77271"/>
                </a:lnTo>
              </a:path>
            </a:pathLst>
          </a:custGeom>
          <a:ln w="23847">
            <a:solidFill>
              <a:srgbClr val="6D6E71"/>
            </a:solidFill>
          </a:ln>
        </p:spPr>
        <p:txBody>
          <a:bodyPr wrap="square" lIns="0" tIns="0" rIns="0" bIns="0" rtlCol="0"/>
          <a:lstStyle/>
          <a:p>
            <a:endParaRPr sz="637"/>
          </a:p>
        </p:txBody>
      </p:sp>
      <p:sp>
        <p:nvSpPr>
          <p:cNvPr id="483" name="bg object 483"/>
          <p:cNvSpPr/>
          <p:nvPr/>
        </p:nvSpPr>
        <p:spPr>
          <a:xfrm>
            <a:off x="6711301" y="4751427"/>
            <a:ext cx="139499" cy="391899"/>
          </a:xfrm>
          <a:custGeom>
            <a:avLst/>
            <a:gdLst/>
            <a:ahLst/>
            <a:cxnLst/>
            <a:rect l="l" t="t" r="r" b="b"/>
            <a:pathLst>
              <a:path w="306705" h="861695">
                <a:moveTo>
                  <a:pt x="31435" y="849511"/>
                </a:moveTo>
                <a:lnTo>
                  <a:pt x="65731" y="600630"/>
                </a:lnTo>
                <a:lnTo>
                  <a:pt x="5575" y="386120"/>
                </a:lnTo>
                <a:lnTo>
                  <a:pt x="306154" y="454712"/>
                </a:lnTo>
                <a:lnTo>
                  <a:pt x="237411" y="163074"/>
                </a:lnTo>
                <a:lnTo>
                  <a:pt x="108657" y="0"/>
                </a:lnTo>
              </a:path>
              <a:path w="306705" h="861695">
                <a:moveTo>
                  <a:pt x="0" y="861281"/>
                </a:moveTo>
                <a:lnTo>
                  <a:pt x="31435" y="849511"/>
                </a:lnTo>
              </a:path>
            </a:pathLst>
          </a:custGeom>
          <a:ln w="23843">
            <a:solidFill>
              <a:srgbClr val="6D6E71"/>
            </a:solidFill>
          </a:ln>
        </p:spPr>
        <p:txBody>
          <a:bodyPr wrap="square" lIns="0" tIns="0" rIns="0" bIns="0" rtlCol="0"/>
          <a:lstStyle/>
          <a:p>
            <a:endParaRPr sz="637"/>
          </a:p>
        </p:txBody>
      </p:sp>
      <p:sp>
        <p:nvSpPr>
          <p:cNvPr id="484" name="bg object 484"/>
          <p:cNvSpPr/>
          <p:nvPr/>
        </p:nvSpPr>
        <p:spPr>
          <a:xfrm>
            <a:off x="3018572" y="5063660"/>
            <a:ext cx="114083" cy="79708"/>
          </a:xfrm>
          <a:custGeom>
            <a:avLst/>
            <a:gdLst/>
            <a:ahLst/>
            <a:cxnLst/>
            <a:rect l="l" t="t" r="r" b="b"/>
            <a:pathLst>
              <a:path w="250825" h="175259">
                <a:moveTo>
                  <a:pt x="0" y="174756"/>
                </a:moveTo>
                <a:lnTo>
                  <a:pt x="10209" y="111499"/>
                </a:lnTo>
                <a:lnTo>
                  <a:pt x="250586" y="85803"/>
                </a:lnTo>
                <a:lnTo>
                  <a:pt x="181940" y="0"/>
                </a:lnTo>
              </a:path>
            </a:pathLst>
          </a:custGeom>
          <a:ln w="23846">
            <a:solidFill>
              <a:srgbClr val="6D6E71"/>
            </a:solidFill>
          </a:ln>
        </p:spPr>
        <p:txBody>
          <a:bodyPr wrap="square" lIns="0" tIns="0" rIns="0" bIns="0" rtlCol="0"/>
          <a:lstStyle/>
          <a:p>
            <a:endParaRPr sz="637"/>
          </a:p>
        </p:txBody>
      </p:sp>
      <p:sp>
        <p:nvSpPr>
          <p:cNvPr id="485" name="bg object 485"/>
          <p:cNvSpPr/>
          <p:nvPr/>
        </p:nvSpPr>
        <p:spPr>
          <a:xfrm>
            <a:off x="4585402" y="5005106"/>
            <a:ext cx="54876" cy="138046"/>
          </a:xfrm>
          <a:custGeom>
            <a:avLst/>
            <a:gdLst/>
            <a:ahLst/>
            <a:cxnLst/>
            <a:rect l="l" t="t" r="r" b="b"/>
            <a:pathLst>
              <a:path w="120650" h="303529">
                <a:moveTo>
                  <a:pt x="14040" y="303500"/>
                </a:moveTo>
                <a:lnTo>
                  <a:pt x="0" y="257414"/>
                </a:lnTo>
                <a:lnTo>
                  <a:pt x="120161" y="0"/>
                </a:lnTo>
              </a:path>
            </a:pathLst>
          </a:custGeom>
          <a:ln w="23836">
            <a:solidFill>
              <a:srgbClr val="6D6E71"/>
            </a:solidFill>
          </a:ln>
        </p:spPr>
        <p:txBody>
          <a:bodyPr wrap="square" lIns="0" tIns="0" rIns="0" bIns="0" rtlCol="0"/>
          <a:lstStyle/>
          <a:p>
            <a:endParaRPr sz="637"/>
          </a:p>
        </p:txBody>
      </p:sp>
      <p:sp>
        <p:nvSpPr>
          <p:cNvPr id="486" name="bg object 486"/>
          <p:cNvSpPr/>
          <p:nvPr/>
        </p:nvSpPr>
        <p:spPr>
          <a:xfrm>
            <a:off x="6338124" y="4458748"/>
            <a:ext cx="1045235" cy="684452"/>
          </a:xfrm>
          <a:custGeom>
            <a:avLst/>
            <a:gdLst/>
            <a:ahLst/>
            <a:cxnLst/>
            <a:rect l="l" t="t" r="r" b="b"/>
            <a:pathLst>
              <a:path w="2298065" h="1504950">
                <a:moveTo>
                  <a:pt x="234011" y="1504814"/>
                </a:moveTo>
                <a:lnTo>
                  <a:pt x="207910" y="1458682"/>
                </a:lnTo>
              </a:path>
              <a:path w="2298065" h="1504950">
                <a:moveTo>
                  <a:pt x="2297519" y="1504814"/>
                </a:moveTo>
                <a:lnTo>
                  <a:pt x="2285914" y="1261308"/>
                </a:lnTo>
                <a:lnTo>
                  <a:pt x="2182777" y="1055379"/>
                </a:lnTo>
                <a:lnTo>
                  <a:pt x="2011093" y="1132605"/>
                </a:lnTo>
                <a:lnTo>
                  <a:pt x="1950936" y="849499"/>
                </a:lnTo>
                <a:lnTo>
                  <a:pt x="2131301" y="677888"/>
                </a:lnTo>
                <a:lnTo>
                  <a:pt x="1993912" y="463379"/>
                </a:lnTo>
                <a:lnTo>
                  <a:pt x="1985325" y="386108"/>
                </a:lnTo>
                <a:lnTo>
                  <a:pt x="1882284" y="248870"/>
                </a:lnTo>
                <a:lnTo>
                  <a:pt x="1581753" y="240197"/>
                </a:lnTo>
                <a:lnTo>
                  <a:pt x="1530281" y="223037"/>
                </a:lnTo>
                <a:lnTo>
                  <a:pt x="1324105" y="42898"/>
                </a:lnTo>
                <a:lnTo>
                  <a:pt x="1118027" y="42900"/>
                </a:lnTo>
                <a:lnTo>
                  <a:pt x="997909" y="0"/>
                </a:lnTo>
                <a:lnTo>
                  <a:pt x="697331" y="102968"/>
                </a:lnTo>
                <a:lnTo>
                  <a:pt x="697333" y="231722"/>
                </a:lnTo>
                <a:lnTo>
                  <a:pt x="499842" y="351755"/>
                </a:lnTo>
                <a:lnTo>
                  <a:pt x="396804" y="471930"/>
                </a:lnTo>
                <a:lnTo>
                  <a:pt x="233611" y="454723"/>
                </a:lnTo>
                <a:lnTo>
                  <a:pt x="190729" y="780780"/>
                </a:lnTo>
                <a:lnTo>
                  <a:pt x="276599" y="1106931"/>
                </a:lnTo>
                <a:lnTo>
                  <a:pt x="413892" y="1347134"/>
                </a:lnTo>
                <a:lnTo>
                  <a:pt x="207910" y="1458682"/>
                </a:lnTo>
                <a:lnTo>
                  <a:pt x="0" y="1504814"/>
                </a:lnTo>
              </a:path>
            </a:pathLst>
          </a:custGeom>
          <a:ln w="23843">
            <a:solidFill>
              <a:srgbClr val="6D6E71"/>
            </a:solidFill>
          </a:ln>
        </p:spPr>
        <p:txBody>
          <a:bodyPr wrap="square" lIns="0" tIns="0" rIns="0" bIns="0" rtlCol="0"/>
          <a:lstStyle/>
          <a:p>
            <a:endParaRPr sz="637"/>
          </a:p>
        </p:txBody>
      </p:sp>
      <p:sp>
        <p:nvSpPr>
          <p:cNvPr id="487" name="bg object 487"/>
          <p:cNvSpPr/>
          <p:nvPr/>
        </p:nvSpPr>
        <p:spPr>
          <a:xfrm>
            <a:off x="6131967" y="5087040"/>
            <a:ext cx="106285" cy="56316"/>
          </a:xfrm>
          <a:custGeom>
            <a:avLst/>
            <a:gdLst/>
            <a:ahLst/>
            <a:cxnLst/>
            <a:rect l="l" t="t" r="r" b="b"/>
            <a:pathLst>
              <a:path w="233680" h="123825">
                <a:moveTo>
                  <a:pt x="233094" y="123348"/>
                </a:moveTo>
                <a:lnTo>
                  <a:pt x="0" y="0"/>
                </a:lnTo>
              </a:path>
            </a:pathLst>
          </a:custGeom>
          <a:ln w="23847">
            <a:solidFill>
              <a:srgbClr val="6D6E71"/>
            </a:solidFill>
          </a:ln>
        </p:spPr>
        <p:txBody>
          <a:bodyPr wrap="square" lIns="0" tIns="0" rIns="0" bIns="0" rtlCol="0"/>
          <a:lstStyle/>
          <a:p>
            <a:endParaRPr sz="637"/>
          </a:p>
        </p:txBody>
      </p:sp>
      <p:sp>
        <p:nvSpPr>
          <p:cNvPr id="488" name="bg object 488"/>
          <p:cNvSpPr/>
          <p:nvPr/>
        </p:nvSpPr>
        <p:spPr>
          <a:xfrm>
            <a:off x="5905450" y="5122164"/>
            <a:ext cx="32637" cy="21082"/>
          </a:xfrm>
          <a:custGeom>
            <a:avLst/>
            <a:gdLst/>
            <a:ahLst/>
            <a:cxnLst/>
            <a:rect l="l" t="t" r="r" b="b"/>
            <a:pathLst>
              <a:path w="71755" h="46354">
                <a:moveTo>
                  <a:pt x="71323" y="46119"/>
                </a:moveTo>
                <a:lnTo>
                  <a:pt x="0" y="0"/>
                </a:lnTo>
              </a:path>
            </a:pathLst>
          </a:custGeom>
          <a:ln w="23846">
            <a:solidFill>
              <a:srgbClr val="6D6E71"/>
            </a:solidFill>
          </a:ln>
        </p:spPr>
        <p:txBody>
          <a:bodyPr wrap="square" lIns="0" tIns="0" rIns="0" bIns="0" rtlCol="0"/>
          <a:lstStyle/>
          <a:p>
            <a:endParaRPr sz="637"/>
          </a:p>
        </p:txBody>
      </p:sp>
      <p:sp>
        <p:nvSpPr>
          <p:cNvPr id="489" name="bg object 489"/>
          <p:cNvSpPr/>
          <p:nvPr/>
        </p:nvSpPr>
        <p:spPr>
          <a:xfrm>
            <a:off x="7573107" y="4888001"/>
            <a:ext cx="97620" cy="255298"/>
          </a:xfrm>
          <a:custGeom>
            <a:avLst/>
            <a:gdLst/>
            <a:ahLst/>
            <a:cxnLst/>
            <a:rect l="l" t="t" r="r" b="b"/>
            <a:pathLst>
              <a:path w="214630" h="561340">
                <a:moveTo>
                  <a:pt x="3371" y="560987"/>
                </a:moveTo>
                <a:lnTo>
                  <a:pt x="0" y="540568"/>
                </a:lnTo>
                <a:lnTo>
                  <a:pt x="102942" y="463295"/>
                </a:lnTo>
                <a:lnTo>
                  <a:pt x="111524" y="0"/>
                </a:lnTo>
                <a:lnTo>
                  <a:pt x="214563" y="25740"/>
                </a:lnTo>
              </a:path>
            </a:pathLst>
          </a:custGeom>
          <a:ln w="23836">
            <a:solidFill>
              <a:srgbClr val="6D6E71"/>
            </a:solidFill>
          </a:ln>
        </p:spPr>
        <p:txBody>
          <a:bodyPr wrap="square" lIns="0" tIns="0" rIns="0" bIns="0" rtlCol="0"/>
          <a:lstStyle/>
          <a:p>
            <a:endParaRPr sz="637"/>
          </a:p>
        </p:txBody>
      </p:sp>
      <p:sp>
        <p:nvSpPr>
          <p:cNvPr id="490" name="bg object 490"/>
          <p:cNvSpPr/>
          <p:nvPr/>
        </p:nvSpPr>
        <p:spPr>
          <a:xfrm>
            <a:off x="5540922" y="5102655"/>
            <a:ext cx="60074" cy="40721"/>
          </a:xfrm>
          <a:custGeom>
            <a:avLst/>
            <a:gdLst/>
            <a:ahLst/>
            <a:cxnLst/>
            <a:rect l="l" t="t" r="r" b="b"/>
            <a:pathLst>
              <a:path w="132079" h="89534">
                <a:moveTo>
                  <a:pt x="128765" y="89013"/>
                </a:moveTo>
                <a:lnTo>
                  <a:pt x="131605" y="0"/>
                </a:lnTo>
                <a:lnTo>
                  <a:pt x="2807" y="85805"/>
                </a:lnTo>
                <a:lnTo>
                  <a:pt x="0" y="89013"/>
                </a:lnTo>
              </a:path>
            </a:pathLst>
          </a:custGeom>
          <a:ln w="23846">
            <a:solidFill>
              <a:srgbClr val="6D6E71"/>
            </a:solidFill>
          </a:ln>
        </p:spPr>
        <p:txBody>
          <a:bodyPr wrap="square" lIns="0" tIns="0" rIns="0" bIns="0" rtlCol="0"/>
          <a:lstStyle/>
          <a:p>
            <a:endParaRPr sz="637"/>
          </a:p>
        </p:txBody>
      </p:sp>
      <p:sp>
        <p:nvSpPr>
          <p:cNvPr id="491" name="bg object 491"/>
          <p:cNvSpPr/>
          <p:nvPr/>
        </p:nvSpPr>
        <p:spPr>
          <a:xfrm>
            <a:off x="3706097" y="5024627"/>
            <a:ext cx="449690" cy="118696"/>
          </a:xfrm>
          <a:custGeom>
            <a:avLst/>
            <a:gdLst/>
            <a:ahLst/>
            <a:cxnLst/>
            <a:rect l="l" t="t" r="r" b="b"/>
            <a:pathLst>
              <a:path w="988695" h="260984">
                <a:moveTo>
                  <a:pt x="907271" y="260579"/>
                </a:moveTo>
                <a:lnTo>
                  <a:pt x="988676" y="51428"/>
                </a:lnTo>
                <a:lnTo>
                  <a:pt x="662385" y="85801"/>
                </a:lnTo>
                <a:lnTo>
                  <a:pt x="473479" y="8579"/>
                </a:lnTo>
                <a:lnTo>
                  <a:pt x="396247" y="0"/>
                </a:lnTo>
                <a:lnTo>
                  <a:pt x="379028" y="128706"/>
                </a:lnTo>
                <a:lnTo>
                  <a:pt x="87036" y="137290"/>
                </a:lnTo>
                <a:lnTo>
                  <a:pt x="0" y="260579"/>
                </a:lnTo>
              </a:path>
            </a:pathLst>
          </a:custGeom>
          <a:ln w="23850">
            <a:solidFill>
              <a:srgbClr val="6D6E71"/>
            </a:solidFill>
          </a:ln>
        </p:spPr>
        <p:txBody>
          <a:bodyPr wrap="square" lIns="0" tIns="0" rIns="0" bIns="0" rtlCol="0"/>
          <a:lstStyle/>
          <a:p>
            <a:endParaRPr sz="637"/>
          </a:p>
        </p:txBody>
      </p:sp>
      <p:sp>
        <p:nvSpPr>
          <p:cNvPr id="492" name="bg object 492"/>
          <p:cNvSpPr/>
          <p:nvPr/>
        </p:nvSpPr>
        <p:spPr>
          <a:xfrm>
            <a:off x="3523094" y="5087069"/>
            <a:ext cx="23394" cy="56316"/>
          </a:xfrm>
          <a:custGeom>
            <a:avLst/>
            <a:gdLst/>
            <a:ahLst/>
            <a:cxnLst/>
            <a:rect l="l" t="t" r="r" b="b"/>
            <a:pathLst>
              <a:path w="51434" h="123825">
                <a:moveTo>
                  <a:pt x="51435" y="123283"/>
                </a:moveTo>
                <a:lnTo>
                  <a:pt x="0" y="0"/>
                </a:lnTo>
              </a:path>
            </a:pathLst>
          </a:custGeom>
          <a:ln w="23837">
            <a:solidFill>
              <a:srgbClr val="6D6E71"/>
            </a:solidFill>
          </a:ln>
        </p:spPr>
        <p:txBody>
          <a:bodyPr wrap="square" lIns="0" tIns="0" rIns="0" bIns="0" rtlCol="0"/>
          <a:lstStyle/>
          <a:p>
            <a:endParaRPr sz="637"/>
          </a:p>
        </p:txBody>
      </p:sp>
      <p:sp>
        <p:nvSpPr>
          <p:cNvPr id="493" name="bg object 493"/>
          <p:cNvSpPr/>
          <p:nvPr/>
        </p:nvSpPr>
        <p:spPr>
          <a:xfrm>
            <a:off x="8545613" y="5087012"/>
            <a:ext cx="70472" cy="56316"/>
          </a:xfrm>
          <a:custGeom>
            <a:avLst/>
            <a:gdLst/>
            <a:ahLst/>
            <a:cxnLst/>
            <a:rect l="l" t="t" r="r" b="b"/>
            <a:pathLst>
              <a:path w="154940" h="123825">
                <a:moveTo>
                  <a:pt x="0" y="123410"/>
                </a:moveTo>
                <a:lnTo>
                  <a:pt x="8392" y="102966"/>
                </a:lnTo>
                <a:lnTo>
                  <a:pt x="137191" y="68691"/>
                </a:lnTo>
                <a:lnTo>
                  <a:pt x="154364" y="0"/>
                </a:lnTo>
              </a:path>
            </a:pathLst>
          </a:custGeom>
          <a:ln w="23844">
            <a:solidFill>
              <a:srgbClr val="6D6E71"/>
            </a:solidFill>
          </a:ln>
        </p:spPr>
        <p:txBody>
          <a:bodyPr wrap="square" lIns="0" tIns="0" rIns="0" bIns="0" rtlCol="0"/>
          <a:lstStyle/>
          <a:p>
            <a:endParaRPr sz="637"/>
          </a:p>
        </p:txBody>
      </p:sp>
      <p:sp>
        <p:nvSpPr>
          <p:cNvPr id="2" name="Holder 2"/>
          <p:cNvSpPr>
            <a:spLocks noGrp="1"/>
          </p:cNvSpPr>
          <p:nvPr>
            <p:ph type="title"/>
          </p:nvPr>
        </p:nvSpPr>
        <p:spPr>
          <a:xfrm>
            <a:off x="329980" y="8663"/>
            <a:ext cx="4839157" cy="216982"/>
          </a:xfrm>
        </p:spPr>
        <p:txBody>
          <a:bodyPr lIns="0" tIns="0" rIns="0" bIns="0"/>
          <a:lstStyle>
            <a:lvl1pPr>
              <a:defRPr sz="141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7" name="Holder 7"/>
          <p:cNvSpPr>
            <a:spLocks noGrp="1"/>
          </p:cNvSpPr>
          <p:nvPr>
            <p:ph type="sldNum" sz="quarter" idx="7"/>
          </p:nvPr>
        </p:nvSpPr>
        <p:spPr/>
        <p:txBody>
          <a:bodyPr lIns="0" tIns="0" rIns="0" bIns="0"/>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817788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29980" y="8663"/>
            <a:ext cx="4839157" cy="216982"/>
          </a:xfrm>
        </p:spPr>
        <p:txBody>
          <a:bodyPr lIns="0" tIns="0" rIns="0" bIns="0"/>
          <a:lstStyle>
            <a:lvl1pPr>
              <a:defRPr sz="141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5" name="Holder 5"/>
          <p:cNvSpPr>
            <a:spLocks noGrp="1"/>
          </p:cNvSpPr>
          <p:nvPr>
            <p:ph type="sldNum" sz="quarter" idx="7"/>
          </p:nvPr>
        </p:nvSpPr>
        <p:spPr/>
        <p:txBody>
          <a:bodyPr lIns="0" tIns="0" rIns="0" bIns="0"/>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329483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637"/>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4" name="Holder 4"/>
          <p:cNvSpPr>
            <a:spLocks noGrp="1"/>
          </p:cNvSpPr>
          <p:nvPr>
            <p:ph type="sldNum" sz="quarter" idx="7"/>
          </p:nvPr>
        </p:nvSpPr>
        <p:spPr/>
        <p:txBody>
          <a:bodyPr lIns="0" tIns="0" rIns="0" bIns="0"/>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206971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5991" y="55167"/>
            <a:ext cx="8772017" cy="881823"/>
          </a:xfrm>
          <a:prstGeom prst="rect">
            <a:avLst/>
          </a:prstGeom>
        </p:spPr>
        <p:txBody>
          <a:bodyPr wrap="square" lIns="0" tIns="0" rIns="0" bIns="0">
            <a:spAutoFit/>
          </a:bodyPr>
          <a:lstStyle>
            <a:lvl1pPr>
              <a:defRPr sz="2900" b="1" i="0">
                <a:solidFill>
                  <a:schemeClr val="tx1"/>
                </a:solidFill>
                <a:latin typeface="Tahoma"/>
                <a:cs typeface="Tahoma"/>
              </a:defRPr>
            </a:lvl1pPr>
          </a:lstStyle>
          <a:p>
            <a:endParaRPr/>
          </a:p>
        </p:txBody>
      </p:sp>
      <p:sp>
        <p:nvSpPr>
          <p:cNvPr id="3" name="Holder 3"/>
          <p:cNvSpPr>
            <a:spLocks noGrp="1"/>
          </p:cNvSpPr>
          <p:nvPr>
            <p:ph type="body" idx="1"/>
          </p:nvPr>
        </p:nvSpPr>
        <p:spPr>
          <a:xfrm>
            <a:off x="384725" y="1206892"/>
            <a:ext cx="8340725" cy="314706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381064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2F2F2"/>
          </a:solidFill>
        </p:spPr>
        <p:txBody>
          <a:bodyPr wrap="square" lIns="0" tIns="0" rIns="0" bIns="0" rtlCol="0"/>
          <a:lstStyle/>
          <a:p>
            <a:endParaRPr sz="637"/>
          </a:p>
        </p:txBody>
      </p:sp>
      <p:sp>
        <p:nvSpPr>
          <p:cNvPr id="2" name="Holder 2"/>
          <p:cNvSpPr>
            <a:spLocks noGrp="1"/>
          </p:cNvSpPr>
          <p:nvPr>
            <p:ph type="title"/>
          </p:nvPr>
        </p:nvSpPr>
        <p:spPr>
          <a:xfrm>
            <a:off x="329980" y="8663"/>
            <a:ext cx="4839157" cy="477054"/>
          </a:xfrm>
          <a:prstGeom prst="rect">
            <a:avLst/>
          </a:prstGeom>
        </p:spPr>
        <p:txBody>
          <a:bodyPr wrap="square" lIns="0" tIns="0" rIns="0" bIns="0">
            <a:spAutoFit/>
          </a:bodyPr>
          <a:lstStyle>
            <a:lvl1pPr>
              <a:defRPr sz="3100" b="0" i="0">
                <a:solidFill>
                  <a:schemeClr val="tx1"/>
                </a:solidFill>
                <a:latin typeface="Arial MT"/>
                <a:cs typeface="Arial MT"/>
              </a:defRPr>
            </a:lvl1pPr>
          </a:lstStyle>
          <a:p>
            <a:endParaRPr/>
          </a:p>
        </p:txBody>
      </p:sp>
      <p:sp>
        <p:nvSpPr>
          <p:cNvPr id="3" name="Holder 3"/>
          <p:cNvSpPr>
            <a:spLocks noGrp="1"/>
          </p:cNvSpPr>
          <p:nvPr>
            <p:ph type="body" idx="1"/>
          </p:nvPr>
        </p:nvSpPr>
        <p:spPr>
          <a:xfrm>
            <a:off x="701808" y="1604850"/>
            <a:ext cx="5130287"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1544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15444"/>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a:xfrm>
            <a:off x="8907938" y="4964304"/>
            <a:ext cx="137189" cy="90922"/>
          </a:xfrm>
          <a:prstGeom prst="rect">
            <a:avLst/>
          </a:prstGeom>
        </p:spPr>
        <p:txBody>
          <a:bodyPr wrap="square" lIns="0" tIns="0" rIns="0" bIns="0">
            <a:spAutoFit/>
          </a:bodyPr>
          <a:lstStyle>
            <a:lvl1pPr>
              <a:defRPr sz="591" b="0" i="0">
                <a:solidFill>
                  <a:schemeClr val="tx1"/>
                </a:solidFill>
                <a:latin typeface="Lucida Sans Unicode"/>
                <a:cs typeface="Lucida Sans Unicode"/>
              </a:defRPr>
            </a:lvl1pPr>
          </a:lstStyle>
          <a:p>
            <a:pPr marL="41298">
              <a:spcBef>
                <a:spcPts val="16"/>
              </a:spcBef>
            </a:pPr>
            <a:fld id="{81D60167-4931-47E6-BA6A-407CBD079E47}" type="slidenum">
              <a:rPr lang="en-US" spc="-23" smtClean="0"/>
              <a:pPr marL="41298">
                <a:spcBef>
                  <a:spcPts val="16"/>
                </a:spcBef>
              </a:pPr>
              <a:t>‹#›</a:t>
            </a:fld>
            <a:endParaRPr lang="en-US" spc="-23" dirty="0"/>
          </a:p>
        </p:txBody>
      </p:sp>
    </p:spTree>
    <p:extLst>
      <p:ext uri="{BB962C8B-B14F-4D97-AF65-F5344CB8AC3E}">
        <p14:creationId xmlns:p14="http://schemas.microsoft.com/office/powerpoint/2010/main" val="424262578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207935">
        <a:defRPr>
          <a:latin typeface="+mn-lt"/>
          <a:ea typeface="+mn-ea"/>
          <a:cs typeface="+mn-cs"/>
        </a:defRPr>
      </a:lvl2pPr>
      <a:lvl3pPr marL="415869">
        <a:defRPr>
          <a:latin typeface="+mn-lt"/>
          <a:ea typeface="+mn-ea"/>
          <a:cs typeface="+mn-cs"/>
        </a:defRPr>
      </a:lvl3pPr>
      <a:lvl4pPr marL="623804">
        <a:defRPr>
          <a:latin typeface="+mn-lt"/>
          <a:ea typeface="+mn-ea"/>
          <a:cs typeface="+mn-cs"/>
        </a:defRPr>
      </a:lvl4pPr>
      <a:lvl5pPr marL="831738">
        <a:defRPr>
          <a:latin typeface="+mn-lt"/>
          <a:ea typeface="+mn-ea"/>
          <a:cs typeface="+mn-cs"/>
        </a:defRPr>
      </a:lvl5pPr>
      <a:lvl6pPr marL="1039673">
        <a:defRPr>
          <a:latin typeface="+mn-lt"/>
          <a:ea typeface="+mn-ea"/>
          <a:cs typeface="+mn-cs"/>
        </a:defRPr>
      </a:lvl6pPr>
      <a:lvl7pPr marL="1247607">
        <a:defRPr>
          <a:latin typeface="+mn-lt"/>
          <a:ea typeface="+mn-ea"/>
          <a:cs typeface="+mn-cs"/>
        </a:defRPr>
      </a:lvl7pPr>
      <a:lvl8pPr marL="1455542">
        <a:defRPr>
          <a:latin typeface="+mn-lt"/>
          <a:ea typeface="+mn-ea"/>
          <a:cs typeface="+mn-cs"/>
        </a:defRPr>
      </a:lvl8pPr>
      <a:lvl9pPr marL="1663476">
        <a:defRPr>
          <a:latin typeface="+mn-lt"/>
          <a:ea typeface="+mn-ea"/>
          <a:cs typeface="+mn-cs"/>
        </a:defRPr>
      </a:lvl9pPr>
    </p:bodyStyle>
    <p:otherStyle>
      <a:lvl1pPr marL="0">
        <a:defRPr>
          <a:latin typeface="+mn-lt"/>
          <a:ea typeface="+mn-ea"/>
          <a:cs typeface="+mn-cs"/>
        </a:defRPr>
      </a:lvl1pPr>
      <a:lvl2pPr marL="207935">
        <a:defRPr>
          <a:latin typeface="+mn-lt"/>
          <a:ea typeface="+mn-ea"/>
          <a:cs typeface="+mn-cs"/>
        </a:defRPr>
      </a:lvl2pPr>
      <a:lvl3pPr marL="415869">
        <a:defRPr>
          <a:latin typeface="+mn-lt"/>
          <a:ea typeface="+mn-ea"/>
          <a:cs typeface="+mn-cs"/>
        </a:defRPr>
      </a:lvl3pPr>
      <a:lvl4pPr marL="623804">
        <a:defRPr>
          <a:latin typeface="+mn-lt"/>
          <a:ea typeface="+mn-ea"/>
          <a:cs typeface="+mn-cs"/>
        </a:defRPr>
      </a:lvl4pPr>
      <a:lvl5pPr marL="831738">
        <a:defRPr>
          <a:latin typeface="+mn-lt"/>
          <a:ea typeface="+mn-ea"/>
          <a:cs typeface="+mn-cs"/>
        </a:defRPr>
      </a:lvl5pPr>
      <a:lvl6pPr marL="1039673">
        <a:defRPr>
          <a:latin typeface="+mn-lt"/>
          <a:ea typeface="+mn-ea"/>
          <a:cs typeface="+mn-cs"/>
        </a:defRPr>
      </a:lvl6pPr>
      <a:lvl7pPr marL="1247607">
        <a:defRPr>
          <a:latin typeface="+mn-lt"/>
          <a:ea typeface="+mn-ea"/>
          <a:cs typeface="+mn-cs"/>
        </a:defRPr>
      </a:lvl7pPr>
      <a:lvl8pPr marL="1455542">
        <a:defRPr>
          <a:latin typeface="+mn-lt"/>
          <a:ea typeface="+mn-ea"/>
          <a:cs typeface="+mn-cs"/>
        </a:defRPr>
      </a:lvl8pPr>
      <a:lvl9pPr marL="166347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7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endParaRPr sz="3600"/>
          </a:p>
          <a:p>
            <a:pPr marL="0" lvl="0" indent="0" algn="ctr" rtl="0">
              <a:spcBef>
                <a:spcPts val="0"/>
              </a:spcBef>
              <a:spcAft>
                <a:spcPts val="0"/>
              </a:spcAft>
              <a:buNone/>
            </a:pPr>
            <a:r>
              <a:rPr lang="en"/>
              <a:t>Network Flow</a:t>
            </a:r>
            <a:endParaRPr/>
          </a:p>
        </p:txBody>
      </p:sp>
      <p:sp>
        <p:nvSpPr>
          <p:cNvPr id="373" name="Google Shape;373;p7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Kamiar Asgari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endParaRPr sz="637"/>
          </a:p>
        </p:txBody>
      </p:sp>
      <p:sp>
        <p:nvSpPr>
          <p:cNvPr id="3" name="object 3"/>
          <p:cNvSpPr txBox="1"/>
          <p:nvPr/>
        </p:nvSpPr>
        <p:spPr>
          <a:xfrm>
            <a:off x="339802" y="720454"/>
            <a:ext cx="5532511" cy="1571444"/>
          </a:xfrm>
          <a:prstGeom prst="rect">
            <a:avLst/>
          </a:prstGeom>
        </p:spPr>
        <p:txBody>
          <a:bodyPr vert="horz" wrap="square" lIns="0" tIns="7798" rIns="0" bIns="0" rtlCol="0">
            <a:spAutoFit/>
          </a:bodyPr>
          <a:lstStyle/>
          <a:p>
            <a:pPr marL="5776">
              <a:spcBef>
                <a:spcPts val="61"/>
              </a:spcBef>
            </a:pPr>
            <a:r>
              <a:rPr sz="1182" b="1" dirty="0">
                <a:latin typeface="Tahoma"/>
                <a:cs typeface="Tahoma"/>
              </a:rPr>
              <a:t>Given</a:t>
            </a:r>
            <a:r>
              <a:rPr sz="1182" b="1" spc="61" dirty="0">
                <a:latin typeface="Tahoma"/>
                <a:cs typeface="Tahoma"/>
              </a:rPr>
              <a:t> </a:t>
            </a:r>
            <a:r>
              <a:rPr sz="1182" b="1" dirty="0">
                <a:latin typeface="Tahoma"/>
                <a:cs typeface="Tahoma"/>
              </a:rPr>
              <a:t>the</a:t>
            </a:r>
            <a:r>
              <a:rPr sz="1182" b="1" spc="61" dirty="0">
                <a:latin typeface="Tahoma"/>
                <a:cs typeface="Tahoma"/>
              </a:rPr>
              <a:t> </a:t>
            </a:r>
            <a:r>
              <a:rPr sz="1182" b="1" dirty="0">
                <a:latin typeface="Tahoma"/>
                <a:cs typeface="Tahoma"/>
              </a:rPr>
              <a:t>flow</a:t>
            </a:r>
            <a:r>
              <a:rPr sz="1182" b="1" spc="61" dirty="0">
                <a:latin typeface="Tahoma"/>
                <a:cs typeface="Tahoma"/>
              </a:rPr>
              <a:t> </a:t>
            </a:r>
            <a:r>
              <a:rPr sz="1182" b="1" spc="41" dirty="0">
                <a:latin typeface="Tahoma"/>
                <a:cs typeface="Tahoma"/>
              </a:rPr>
              <a:t>f</a:t>
            </a:r>
            <a:r>
              <a:rPr sz="1182" b="1" spc="64" dirty="0">
                <a:latin typeface="Tahoma"/>
                <a:cs typeface="Tahoma"/>
              </a:rPr>
              <a:t> </a:t>
            </a:r>
            <a:r>
              <a:rPr sz="1182" b="1" dirty="0">
                <a:latin typeface="Tahoma"/>
                <a:cs typeface="Tahoma"/>
              </a:rPr>
              <a:t>below,</a:t>
            </a:r>
            <a:r>
              <a:rPr sz="1182" b="1" spc="61" dirty="0">
                <a:latin typeface="Tahoma"/>
                <a:cs typeface="Tahoma"/>
              </a:rPr>
              <a:t> </a:t>
            </a:r>
            <a:r>
              <a:rPr sz="1182" b="1" dirty="0">
                <a:latin typeface="Tahoma"/>
                <a:cs typeface="Tahoma"/>
              </a:rPr>
              <a:t>what</a:t>
            </a:r>
            <a:r>
              <a:rPr sz="1182" b="1" spc="61" dirty="0">
                <a:latin typeface="Tahoma"/>
                <a:cs typeface="Tahoma"/>
              </a:rPr>
              <a:t> </a:t>
            </a:r>
            <a:r>
              <a:rPr sz="1182" b="1" spc="48" dirty="0">
                <a:latin typeface="Tahoma"/>
                <a:cs typeface="Tahoma"/>
              </a:rPr>
              <a:t>is</a:t>
            </a:r>
            <a:r>
              <a:rPr sz="1182" b="1" spc="64" dirty="0">
                <a:latin typeface="Tahoma"/>
                <a:cs typeface="Tahoma"/>
              </a:rPr>
              <a:t> </a:t>
            </a:r>
            <a:r>
              <a:rPr sz="1182" b="1" dirty="0">
                <a:latin typeface="Tahoma"/>
                <a:cs typeface="Tahoma"/>
              </a:rPr>
              <a:t>the</a:t>
            </a:r>
            <a:r>
              <a:rPr sz="1182" b="1" spc="66" dirty="0">
                <a:latin typeface="Tahoma"/>
                <a:cs typeface="Tahoma"/>
              </a:rPr>
              <a:t> </a:t>
            </a:r>
            <a:r>
              <a:rPr sz="1182" b="1" dirty="0">
                <a:solidFill>
                  <a:srgbClr val="8D3124"/>
                </a:solidFill>
                <a:latin typeface="Tahoma"/>
                <a:cs typeface="Tahoma"/>
              </a:rPr>
              <a:t>net</a:t>
            </a:r>
            <a:r>
              <a:rPr sz="1182" b="1" spc="61" dirty="0">
                <a:solidFill>
                  <a:srgbClr val="8D3124"/>
                </a:solidFill>
                <a:latin typeface="Tahoma"/>
                <a:cs typeface="Tahoma"/>
              </a:rPr>
              <a:t> </a:t>
            </a:r>
            <a:r>
              <a:rPr sz="1182" b="1" dirty="0">
                <a:solidFill>
                  <a:srgbClr val="8D3124"/>
                </a:solidFill>
                <a:latin typeface="Tahoma"/>
                <a:cs typeface="Tahoma"/>
              </a:rPr>
              <a:t>flow</a:t>
            </a:r>
            <a:r>
              <a:rPr sz="1182" b="1" spc="66" dirty="0">
                <a:solidFill>
                  <a:srgbClr val="8D3124"/>
                </a:solidFill>
                <a:latin typeface="Tahoma"/>
                <a:cs typeface="Tahoma"/>
              </a:rPr>
              <a:t> </a:t>
            </a:r>
            <a:r>
              <a:rPr sz="1182" b="1" spc="30" dirty="0">
                <a:latin typeface="Tahoma"/>
                <a:cs typeface="Tahoma"/>
              </a:rPr>
              <a:t>across</a:t>
            </a:r>
            <a:r>
              <a:rPr sz="1182" b="1" spc="61" dirty="0">
                <a:latin typeface="Tahoma"/>
                <a:cs typeface="Tahoma"/>
              </a:rPr>
              <a:t> </a:t>
            </a:r>
            <a:r>
              <a:rPr sz="1182" b="1" dirty="0">
                <a:latin typeface="Tahoma"/>
                <a:cs typeface="Tahoma"/>
              </a:rPr>
              <a:t>the</a:t>
            </a:r>
            <a:r>
              <a:rPr sz="1182" b="1" spc="64" dirty="0">
                <a:latin typeface="Tahoma"/>
                <a:cs typeface="Tahoma"/>
              </a:rPr>
              <a:t> </a:t>
            </a:r>
            <a:r>
              <a:rPr sz="1182" b="1" dirty="0">
                <a:latin typeface="Tahoma"/>
                <a:cs typeface="Tahoma"/>
              </a:rPr>
              <a:t>cut</a:t>
            </a:r>
            <a:r>
              <a:rPr sz="1182" b="1" spc="64" dirty="0">
                <a:latin typeface="Tahoma"/>
                <a:cs typeface="Tahoma"/>
              </a:rPr>
              <a:t> </a:t>
            </a:r>
            <a:r>
              <a:rPr sz="1182" b="1" dirty="0">
                <a:latin typeface="Times New Roman"/>
                <a:cs typeface="Times New Roman"/>
              </a:rPr>
              <a:t>{</a:t>
            </a:r>
            <a:r>
              <a:rPr sz="1182" b="1" spc="14" dirty="0">
                <a:latin typeface="Times New Roman"/>
                <a:cs typeface="Times New Roman"/>
              </a:rPr>
              <a:t> </a:t>
            </a:r>
            <a:r>
              <a:rPr sz="1182" b="1" i="1" dirty="0">
                <a:latin typeface="Times New Roman"/>
                <a:cs typeface="Times New Roman"/>
              </a:rPr>
              <a:t>A</a:t>
            </a:r>
            <a:r>
              <a:rPr sz="1182" b="1" dirty="0">
                <a:latin typeface="Times New Roman"/>
                <a:cs typeface="Times New Roman"/>
              </a:rPr>
              <a:t>,</a:t>
            </a:r>
            <a:r>
              <a:rPr sz="1182" b="1" spc="11" dirty="0">
                <a:latin typeface="Times New Roman"/>
                <a:cs typeface="Times New Roman"/>
              </a:rPr>
              <a:t> </a:t>
            </a:r>
            <a:r>
              <a:rPr sz="1182" b="1" i="1" dirty="0">
                <a:latin typeface="Times New Roman"/>
                <a:cs typeface="Times New Roman"/>
              </a:rPr>
              <a:t>E</a:t>
            </a:r>
            <a:r>
              <a:rPr sz="1182" b="1" dirty="0">
                <a:latin typeface="Times New Roman"/>
                <a:cs typeface="Times New Roman"/>
              </a:rPr>
              <a:t>,</a:t>
            </a:r>
            <a:r>
              <a:rPr sz="1182" b="1" spc="14" dirty="0">
                <a:latin typeface="Times New Roman"/>
                <a:cs typeface="Times New Roman"/>
              </a:rPr>
              <a:t> </a:t>
            </a:r>
            <a:r>
              <a:rPr sz="1182" b="1" i="1" dirty="0">
                <a:latin typeface="Times New Roman"/>
                <a:cs typeface="Times New Roman"/>
              </a:rPr>
              <a:t>F</a:t>
            </a:r>
            <a:r>
              <a:rPr sz="1182" b="1" dirty="0">
                <a:latin typeface="Times New Roman"/>
                <a:cs typeface="Times New Roman"/>
              </a:rPr>
              <a:t>,</a:t>
            </a:r>
            <a:r>
              <a:rPr sz="1182" b="1" spc="14" dirty="0">
                <a:latin typeface="Times New Roman"/>
                <a:cs typeface="Times New Roman"/>
              </a:rPr>
              <a:t> </a:t>
            </a:r>
            <a:r>
              <a:rPr sz="1182" b="1" i="1" dirty="0">
                <a:latin typeface="Times New Roman"/>
                <a:cs typeface="Times New Roman"/>
              </a:rPr>
              <a:t>G</a:t>
            </a:r>
            <a:r>
              <a:rPr sz="1182" b="1" i="1" spc="14" dirty="0">
                <a:latin typeface="Times New Roman"/>
                <a:cs typeface="Times New Roman"/>
              </a:rPr>
              <a:t> </a:t>
            </a:r>
            <a:r>
              <a:rPr sz="1182" b="1" spc="-11" dirty="0">
                <a:latin typeface="Times New Roman"/>
                <a:cs typeface="Times New Roman"/>
              </a:rPr>
              <a:t>}</a:t>
            </a:r>
            <a:r>
              <a:rPr sz="1182" b="1" spc="-11" dirty="0">
                <a:latin typeface="Tahoma"/>
                <a:cs typeface="Tahoma"/>
              </a:rPr>
              <a:t>?</a:t>
            </a:r>
            <a:endParaRPr sz="1182" dirty="0">
              <a:latin typeface="Tahoma"/>
              <a:cs typeface="Tahoma"/>
            </a:endParaRPr>
          </a:p>
          <a:p>
            <a:pPr marL="493845" indent="-362153">
              <a:spcBef>
                <a:spcPts val="1187"/>
              </a:spcBef>
              <a:buClr>
                <a:srgbClr val="005493"/>
              </a:buClr>
              <a:buFont typeface="Tahoma"/>
              <a:buAutoNum type="alphaUcPeriod"/>
              <a:tabLst>
                <a:tab pos="493845" algn="l"/>
                <a:tab pos="716797" algn="l"/>
              </a:tabLst>
            </a:pPr>
            <a:r>
              <a:rPr sz="1182" spc="-11" dirty="0">
                <a:latin typeface="Times New Roman"/>
                <a:cs typeface="Times New Roman"/>
              </a:rPr>
              <a:t>11</a:t>
            </a:r>
            <a:r>
              <a:rPr sz="1182" dirty="0">
                <a:latin typeface="Times New Roman"/>
                <a:cs typeface="Times New Roman"/>
              </a:rPr>
              <a:t>	(20</a:t>
            </a:r>
            <a:r>
              <a:rPr sz="1182" spc="5" dirty="0">
                <a:latin typeface="Times New Roman"/>
                <a:cs typeface="Times New Roman"/>
              </a:rPr>
              <a:t> </a:t>
            </a:r>
            <a:r>
              <a:rPr sz="1182" dirty="0">
                <a:latin typeface="Times New Roman"/>
                <a:cs typeface="Times New Roman"/>
              </a:rPr>
              <a:t>+</a:t>
            </a:r>
            <a:r>
              <a:rPr sz="1182" spc="7" dirty="0">
                <a:latin typeface="Times New Roman"/>
                <a:cs typeface="Times New Roman"/>
              </a:rPr>
              <a:t> </a:t>
            </a:r>
            <a:r>
              <a:rPr sz="1182" dirty="0">
                <a:latin typeface="Times New Roman"/>
                <a:cs typeface="Times New Roman"/>
              </a:rPr>
              <a:t>25</a:t>
            </a:r>
            <a:r>
              <a:rPr sz="1182" spc="7" dirty="0">
                <a:latin typeface="Times New Roman"/>
                <a:cs typeface="Times New Roman"/>
              </a:rPr>
              <a:t> </a:t>
            </a:r>
            <a:r>
              <a:rPr sz="1182" dirty="0">
                <a:latin typeface="Times New Roman"/>
                <a:cs typeface="Times New Roman"/>
              </a:rPr>
              <a:t>−</a:t>
            </a:r>
            <a:r>
              <a:rPr sz="1182" spc="5" dirty="0">
                <a:latin typeface="Times New Roman"/>
                <a:cs typeface="Times New Roman"/>
              </a:rPr>
              <a:t> </a:t>
            </a:r>
            <a:r>
              <a:rPr sz="1182" dirty="0">
                <a:latin typeface="Times New Roman"/>
                <a:cs typeface="Times New Roman"/>
              </a:rPr>
              <a:t>8</a:t>
            </a:r>
            <a:r>
              <a:rPr sz="1182" spc="7" dirty="0">
                <a:latin typeface="Times New Roman"/>
                <a:cs typeface="Times New Roman"/>
              </a:rPr>
              <a:t> </a:t>
            </a:r>
            <a:r>
              <a:rPr sz="1182" dirty="0">
                <a:latin typeface="Times New Roman"/>
                <a:cs typeface="Times New Roman"/>
              </a:rPr>
              <a:t>−</a:t>
            </a:r>
            <a:r>
              <a:rPr sz="1182" spc="7" dirty="0">
                <a:latin typeface="Times New Roman"/>
                <a:cs typeface="Times New Roman"/>
              </a:rPr>
              <a:t> </a:t>
            </a:r>
            <a:r>
              <a:rPr sz="1182" dirty="0">
                <a:latin typeface="Times New Roman"/>
                <a:cs typeface="Times New Roman"/>
              </a:rPr>
              <a:t>11</a:t>
            </a:r>
            <a:r>
              <a:rPr sz="1182" spc="7" dirty="0">
                <a:latin typeface="Times New Roman"/>
                <a:cs typeface="Times New Roman"/>
              </a:rPr>
              <a:t> </a:t>
            </a:r>
            <a:r>
              <a:rPr sz="1182" dirty="0">
                <a:latin typeface="Times New Roman"/>
                <a:cs typeface="Times New Roman"/>
              </a:rPr>
              <a:t>−</a:t>
            </a:r>
            <a:r>
              <a:rPr sz="1182" spc="5" dirty="0">
                <a:latin typeface="Times New Roman"/>
                <a:cs typeface="Times New Roman"/>
              </a:rPr>
              <a:t> </a:t>
            </a:r>
            <a:r>
              <a:rPr sz="1182" dirty="0">
                <a:latin typeface="Times New Roman"/>
                <a:cs typeface="Times New Roman"/>
              </a:rPr>
              <a:t>9</a:t>
            </a:r>
            <a:r>
              <a:rPr sz="1182" spc="7" dirty="0">
                <a:latin typeface="Times New Roman"/>
                <a:cs typeface="Times New Roman"/>
              </a:rPr>
              <a:t> </a:t>
            </a:r>
            <a:r>
              <a:rPr sz="1182" dirty="0">
                <a:latin typeface="Times New Roman"/>
                <a:cs typeface="Times New Roman"/>
              </a:rPr>
              <a:t>−</a:t>
            </a:r>
            <a:r>
              <a:rPr sz="1182" spc="7" dirty="0">
                <a:latin typeface="Times New Roman"/>
                <a:cs typeface="Times New Roman"/>
              </a:rPr>
              <a:t> </a:t>
            </a:r>
            <a:r>
              <a:rPr sz="1182" spc="-11" dirty="0">
                <a:latin typeface="Times New Roman"/>
                <a:cs typeface="Times New Roman"/>
              </a:rPr>
              <a:t>6)</a:t>
            </a:r>
            <a:endParaRPr sz="1182" dirty="0">
              <a:latin typeface="Times New Roman"/>
              <a:cs typeface="Times New Roman"/>
            </a:endParaRPr>
          </a:p>
          <a:p>
            <a:pPr marL="493845" indent="-362153">
              <a:spcBef>
                <a:spcPts val="1323"/>
              </a:spcBef>
              <a:buClr>
                <a:srgbClr val="005493"/>
              </a:buClr>
              <a:buFont typeface="Tahoma"/>
              <a:buAutoNum type="alphaUcPeriod"/>
              <a:tabLst>
                <a:tab pos="493845" algn="l"/>
                <a:tab pos="722284" algn="l"/>
                <a:tab pos="1678494" algn="l"/>
              </a:tabLst>
            </a:pPr>
            <a:r>
              <a:rPr sz="1182" spc="-11" dirty="0">
                <a:latin typeface="Times New Roman"/>
                <a:cs typeface="Times New Roman"/>
              </a:rPr>
              <a:t>26</a:t>
            </a:r>
            <a:r>
              <a:rPr sz="1182" dirty="0">
                <a:latin typeface="Times New Roman"/>
                <a:cs typeface="Times New Roman"/>
              </a:rPr>
              <a:t>	(20</a:t>
            </a:r>
            <a:r>
              <a:rPr sz="1182" spc="11" dirty="0">
                <a:latin typeface="Times New Roman"/>
                <a:cs typeface="Times New Roman"/>
              </a:rPr>
              <a:t> </a:t>
            </a:r>
            <a:r>
              <a:rPr sz="1182" dirty="0">
                <a:latin typeface="Times New Roman"/>
                <a:cs typeface="Times New Roman"/>
              </a:rPr>
              <a:t>+</a:t>
            </a:r>
            <a:r>
              <a:rPr sz="1182" spc="11" dirty="0">
                <a:latin typeface="Times New Roman"/>
                <a:cs typeface="Times New Roman"/>
              </a:rPr>
              <a:t> </a:t>
            </a:r>
            <a:r>
              <a:rPr sz="1182" dirty="0">
                <a:latin typeface="Times New Roman"/>
                <a:cs typeface="Times New Roman"/>
              </a:rPr>
              <a:t>22</a:t>
            </a:r>
            <a:r>
              <a:rPr sz="1182" spc="11" dirty="0">
                <a:latin typeface="Times New Roman"/>
                <a:cs typeface="Times New Roman"/>
              </a:rPr>
              <a:t> </a:t>
            </a:r>
            <a:r>
              <a:rPr sz="1182" dirty="0">
                <a:latin typeface="Times New Roman"/>
                <a:cs typeface="Times New Roman"/>
              </a:rPr>
              <a:t>−</a:t>
            </a:r>
            <a:r>
              <a:rPr sz="1182" spc="11" dirty="0">
                <a:latin typeface="Times New Roman"/>
                <a:cs typeface="Times New Roman"/>
              </a:rPr>
              <a:t> </a:t>
            </a:r>
            <a:r>
              <a:rPr sz="1182" dirty="0">
                <a:latin typeface="Times New Roman"/>
                <a:cs typeface="Times New Roman"/>
              </a:rPr>
              <a:t>8</a:t>
            </a:r>
            <a:r>
              <a:rPr sz="1182" spc="11" dirty="0">
                <a:latin typeface="Times New Roman"/>
                <a:cs typeface="Times New Roman"/>
              </a:rPr>
              <a:t> </a:t>
            </a:r>
            <a:r>
              <a:rPr sz="1182" spc="-23" dirty="0">
                <a:latin typeface="Times New Roman"/>
                <a:cs typeface="Times New Roman"/>
              </a:rPr>
              <a:t>−</a:t>
            </a:r>
            <a:r>
              <a:rPr sz="1182" dirty="0">
                <a:latin typeface="Times New Roman"/>
                <a:cs typeface="Times New Roman"/>
              </a:rPr>
              <a:t>	4</a:t>
            </a:r>
            <a:r>
              <a:rPr sz="1182" spc="7" dirty="0">
                <a:latin typeface="Times New Roman"/>
                <a:cs typeface="Times New Roman"/>
              </a:rPr>
              <a:t> </a:t>
            </a:r>
            <a:r>
              <a:rPr sz="1182" dirty="0">
                <a:latin typeface="Times New Roman"/>
                <a:cs typeface="Times New Roman"/>
              </a:rPr>
              <a:t>−</a:t>
            </a:r>
            <a:r>
              <a:rPr sz="1182" spc="9" dirty="0">
                <a:latin typeface="Times New Roman"/>
                <a:cs typeface="Times New Roman"/>
              </a:rPr>
              <a:t> </a:t>
            </a:r>
            <a:r>
              <a:rPr sz="1182" dirty="0">
                <a:latin typeface="Times New Roman"/>
                <a:cs typeface="Times New Roman"/>
              </a:rPr>
              <a:t>4</a:t>
            </a:r>
            <a:r>
              <a:rPr sz="1182" spc="9" dirty="0">
                <a:latin typeface="Times New Roman"/>
                <a:cs typeface="Times New Roman"/>
              </a:rPr>
              <a:t> </a:t>
            </a:r>
            <a:r>
              <a:rPr sz="1182" dirty="0">
                <a:latin typeface="Times New Roman"/>
                <a:cs typeface="Times New Roman"/>
              </a:rPr>
              <a:t>−</a:t>
            </a:r>
            <a:r>
              <a:rPr sz="1182" spc="9" dirty="0">
                <a:latin typeface="Times New Roman"/>
                <a:cs typeface="Times New Roman"/>
              </a:rPr>
              <a:t> </a:t>
            </a:r>
            <a:r>
              <a:rPr sz="1182" spc="-11" dirty="0">
                <a:latin typeface="Times New Roman"/>
                <a:cs typeface="Times New Roman"/>
              </a:rPr>
              <a:t>0)</a:t>
            </a:r>
            <a:endParaRPr sz="1182" dirty="0">
              <a:latin typeface="Times New Roman"/>
              <a:cs typeface="Times New Roman"/>
            </a:endParaRPr>
          </a:p>
          <a:p>
            <a:pPr marL="493845" indent="-362153">
              <a:spcBef>
                <a:spcPts val="1321"/>
              </a:spcBef>
              <a:buClr>
                <a:srgbClr val="005493"/>
              </a:buClr>
              <a:buFont typeface="Tahoma"/>
              <a:buAutoNum type="alphaUcPeriod"/>
              <a:tabLst>
                <a:tab pos="493845" algn="l"/>
                <a:tab pos="722284" algn="l"/>
              </a:tabLst>
            </a:pPr>
            <a:r>
              <a:rPr sz="1182" spc="-11" dirty="0">
                <a:latin typeface="Times New Roman"/>
                <a:cs typeface="Times New Roman"/>
              </a:rPr>
              <a:t>42</a:t>
            </a:r>
            <a:r>
              <a:rPr sz="1182" dirty="0">
                <a:latin typeface="Times New Roman"/>
                <a:cs typeface="Times New Roman"/>
              </a:rPr>
              <a:t>	(20</a:t>
            </a:r>
            <a:r>
              <a:rPr sz="1182" spc="11" dirty="0">
                <a:latin typeface="Times New Roman"/>
                <a:cs typeface="Times New Roman"/>
              </a:rPr>
              <a:t> </a:t>
            </a:r>
            <a:r>
              <a:rPr sz="1182" dirty="0">
                <a:latin typeface="Times New Roman"/>
                <a:cs typeface="Times New Roman"/>
              </a:rPr>
              <a:t>+</a:t>
            </a:r>
            <a:r>
              <a:rPr sz="1182" spc="14" dirty="0">
                <a:latin typeface="Times New Roman"/>
                <a:cs typeface="Times New Roman"/>
              </a:rPr>
              <a:t> </a:t>
            </a:r>
            <a:r>
              <a:rPr sz="1182" spc="-11" dirty="0">
                <a:latin typeface="Times New Roman"/>
                <a:cs typeface="Times New Roman"/>
              </a:rPr>
              <a:t>22)</a:t>
            </a:r>
            <a:endParaRPr sz="1182" dirty="0">
              <a:latin typeface="Times New Roman"/>
              <a:cs typeface="Times New Roman"/>
            </a:endParaRPr>
          </a:p>
          <a:p>
            <a:pPr marL="493845" indent="-362153">
              <a:spcBef>
                <a:spcPts val="1323"/>
              </a:spcBef>
              <a:buClr>
                <a:srgbClr val="005493"/>
              </a:buClr>
              <a:buFont typeface="Tahoma"/>
              <a:buAutoNum type="alphaUcPeriod"/>
              <a:tabLst>
                <a:tab pos="493845" algn="l"/>
                <a:tab pos="722284" algn="l"/>
              </a:tabLst>
            </a:pPr>
            <a:r>
              <a:rPr sz="1182" spc="-11" dirty="0">
                <a:latin typeface="Times New Roman"/>
                <a:cs typeface="Times New Roman"/>
              </a:rPr>
              <a:t>45</a:t>
            </a:r>
            <a:r>
              <a:rPr sz="1182" dirty="0">
                <a:latin typeface="Times New Roman"/>
                <a:cs typeface="Times New Roman"/>
              </a:rPr>
              <a:t>	(20</a:t>
            </a:r>
            <a:r>
              <a:rPr sz="1182" spc="11" dirty="0">
                <a:latin typeface="Times New Roman"/>
                <a:cs typeface="Times New Roman"/>
              </a:rPr>
              <a:t> </a:t>
            </a:r>
            <a:r>
              <a:rPr sz="1182" dirty="0">
                <a:latin typeface="Times New Roman"/>
                <a:cs typeface="Times New Roman"/>
              </a:rPr>
              <a:t>+</a:t>
            </a:r>
            <a:r>
              <a:rPr sz="1182" spc="14" dirty="0">
                <a:latin typeface="Times New Roman"/>
                <a:cs typeface="Times New Roman"/>
              </a:rPr>
              <a:t> </a:t>
            </a:r>
            <a:r>
              <a:rPr sz="1182" spc="-11" dirty="0">
                <a:latin typeface="Times New Roman"/>
                <a:cs typeface="Times New Roman"/>
              </a:rPr>
              <a:t>25)</a:t>
            </a:r>
            <a:endParaRPr sz="1182" dirty="0">
              <a:latin typeface="Times New Roman"/>
              <a:cs typeface="Times New Roman"/>
            </a:endParaRPr>
          </a:p>
        </p:txBody>
      </p:sp>
      <p:grpSp>
        <p:nvGrpSpPr>
          <p:cNvPr id="4" name="object 4"/>
          <p:cNvGrpSpPr/>
          <p:nvPr/>
        </p:nvGrpSpPr>
        <p:grpSpPr>
          <a:xfrm>
            <a:off x="911540" y="3192041"/>
            <a:ext cx="3318294" cy="1755894"/>
            <a:chOff x="2003558" y="7018548"/>
            <a:chExt cx="7296150" cy="3860800"/>
          </a:xfrm>
        </p:grpSpPr>
        <p:sp>
          <p:nvSpPr>
            <p:cNvPr id="5" name="object 5"/>
            <p:cNvSpPr/>
            <p:nvPr/>
          </p:nvSpPr>
          <p:spPr>
            <a:xfrm>
              <a:off x="2003558" y="7018548"/>
              <a:ext cx="7296150" cy="3860800"/>
            </a:xfrm>
            <a:custGeom>
              <a:avLst/>
              <a:gdLst/>
              <a:ahLst/>
              <a:cxnLst/>
              <a:rect l="l" t="t" r="r" b="b"/>
              <a:pathLst>
                <a:path w="7296150" h="3860800">
                  <a:moveTo>
                    <a:pt x="727706" y="12700"/>
                  </a:moveTo>
                  <a:lnTo>
                    <a:pt x="381039" y="12700"/>
                  </a:lnTo>
                  <a:lnTo>
                    <a:pt x="333575" y="25400"/>
                  </a:lnTo>
                  <a:lnTo>
                    <a:pt x="288009" y="50800"/>
                  </a:lnTo>
                  <a:lnTo>
                    <a:pt x="244762" y="63500"/>
                  </a:lnTo>
                  <a:lnTo>
                    <a:pt x="204252" y="101600"/>
                  </a:lnTo>
                  <a:lnTo>
                    <a:pt x="168475" y="127000"/>
                  </a:lnTo>
                  <a:lnTo>
                    <a:pt x="138222" y="165100"/>
                  </a:lnTo>
                  <a:lnTo>
                    <a:pt x="113026" y="203200"/>
                  </a:lnTo>
                  <a:lnTo>
                    <a:pt x="92420" y="254000"/>
                  </a:lnTo>
                  <a:lnTo>
                    <a:pt x="75937" y="292100"/>
                  </a:lnTo>
                  <a:lnTo>
                    <a:pt x="63111" y="342900"/>
                  </a:lnTo>
                  <a:lnTo>
                    <a:pt x="53473" y="393700"/>
                  </a:lnTo>
                  <a:lnTo>
                    <a:pt x="46559" y="444500"/>
                  </a:lnTo>
                  <a:lnTo>
                    <a:pt x="41900" y="495300"/>
                  </a:lnTo>
                  <a:lnTo>
                    <a:pt x="39030" y="546100"/>
                  </a:lnTo>
                  <a:lnTo>
                    <a:pt x="37481" y="596900"/>
                  </a:lnTo>
                  <a:lnTo>
                    <a:pt x="36788" y="647700"/>
                  </a:lnTo>
                  <a:lnTo>
                    <a:pt x="36333" y="698500"/>
                  </a:lnTo>
                  <a:lnTo>
                    <a:pt x="35806" y="749300"/>
                  </a:lnTo>
                  <a:lnTo>
                    <a:pt x="35213" y="800100"/>
                  </a:lnTo>
                  <a:lnTo>
                    <a:pt x="34557" y="850900"/>
                  </a:lnTo>
                  <a:lnTo>
                    <a:pt x="33840" y="889000"/>
                  </a:lnTo>
                  <a:lnTo>
                    <a:pt x="33068" y="939800"/>
                  </a:lnTo>
                  <a:lnTo>
                    <a:pt x="32244" y="990600"/>
                  </a:lnTo>
                  <a:lnTo>
                    <a:pt x="31371" y="1041400"/>
                  </a:lnTo>
                  <a:lnTo>
                    <a:pt x="30453" y="1092200"/>
                  </a:lnTo>
                  <a:lnTo>
                    <a:pt x="29494" y="1143000"/>
                  </a:lnTo>
                  <a:lnTo>
                    <a:pt x="28498" y="1193800"/>
                  </a:lnTo>
                  <a:lnTo>
                    <a:pt x="27468" y="1244600"/>
                  </a:lnTo>
                  <a:lnTo>
                    <a:pt x="26408" y="1295400"/>
                  </a:lnTo>
                  <a:lnTo>
                    <a:pt x="24213" y="1397000"/>
                  </a:lnTo>
                  <a:lnTo>
                    <a:pt x="21943" y="1498600"/>
                  </a:lnTo>
                  <a:lnTo>
                    <a:pt x="14992" y="1790700"/>
                  </a:lnTo>
                  <a:lnTo>
                    <a:pt x="12736" y="1892300"/>
                  </a:lnTo>
                  <a:lnTo>
                    <a:pt x="10558" y="1993900"/>
                  </a:lnTo>
                  <a:lnTo>
                    <a:pt x="9509" y="2044700"/>
                  </a:lnTo>
                  <a:lnTo>
                    <a:pt x="8492" y="2095500"/>
                  </a:lnTo>
                  <a:lnTo>
                    <a:pt x="7511" y="2146300"/>
                  </a:lnTo>
                  <a:lnTo>
                    <a:pt x="6571" y="2197100"/>
                  </a:lnTo>
                  <a:lnTo>
                    <a:pt x="5674" y="2247900"/>
                  </a:lnTo>
                  <a:lnTo>
                    <a:pt x="4826" y="2298700"/>
                  </a:lnTo>
                  <a:lnTo>
                    <a:pt x="4030" y="2349500"/>
                  </a:lnTo>
                  <a:lnTo>
                    <a:pt x="3291" y="2387600"/>
                  </a:lnTo>
                  <a:lnTo>
                    <a:pt x="2612" y="2438400"/>
                  </a:lnTo>
                  <a:lnTo>
                    <a:pt x="1998" y="2489200"/>
                  </a:lnTo>
                  <a:lnTo>
                    <a:pt x="1453" y="2540000"/>
                  </a:lnTo>
                  <a:lnTo>
                    <a:pt x="1216" y="2565400"/>
                  </a:lnTo>
                  <a:lnTo>
                    <a:pt x="1098" y="2578100"/>
                  </a:lnTo>
                  <a:lnTo>
                    <a:pt x="980" y="2590800"/>
                  </a:lnTo>
                  <a:lnTo>
                    <a:pt x="881" y="2603500"/>
                  </a:lnTo>
                  <a:lnTo>
                    <a:pt x="783" y="2616200"/>
                  </a:lnTo>
                  <a:lnTo>
                    <a:pt x="684" y="2628900"/>
                  </a:lnTo>
                  <a:lnTo>
                    <a:pt x="585" y="2641600"/>
                  </a:lnTo>
                  <a:lnTo>
                    <a:pt x="506" y="2654300"/>
                  </a:lnTo>
                  <a:lnTo>
                    <a:pt x="428" y="2667000"/>
                  </a:lnTo>
                  <a:lnTo>
                    <a:pt x="349" y="2679700"/>
                  </a:lnTo>
                  <a:lnTo>
                    <a:pt x="271" y="2692400"/>
                  </a:lnTo>
                  <a:lnTo>
                    <a:pt x="213" y="2705100"/>
                  </a:lnTo>
                  <a:lnTo>
                    <a:pt x="99" y="2730500"/>
                  </a:lnTo>
                  <a:lnTo>
                    <a:pt x="0" y="2895600"/>
                  </a:lnTo>
                  <a:lnTo>
                    <a:pt x="279" y="2933700"/>
                  </a:lnTo>
                  <a:lnTo>
                    <a:pt x="747" y="2984500"/>
                  </a:lnTo>
                  <a:lnTo>
                    <a:pt x="1430" y="3035300"/>
                  </a:lnTo>
                  <a:lnTo>
                    <a:pt x="2351" y="3086100"/>
                  </a:lnTo>
                  <a:lnTo>
                    <a:pt x="3538" y="3136900"/>
                  </a:lnTo>
                  <a:lnTo>
                    <a:pt x="5014" y="3187700"/>
                  </a:lnTo>
                  <a:lnTo>
                    <a:pt x="7043" y="3238500"/>
                  </a:lnTo>
                  <a:lnTo>
                    <a:pt x="10207" y="3289300"/>
                  </a:lnTo>
                  <a:lnTo>
                    <a:pt x="15027" y="3340100"/>
                  </a:lnTo>
                  <a:lnTo>
                    <a:pt x="22023" y="3390900"/>
                  </a:lnTo>
                  <a:lnTo>
                    <a:pt x="44632" y="3479800"/>
                  </a:lnTo>
                  <a:lnTo>
                    <a:pt x="61288" y="3530600"/>
                  </a:lnTo>
                  <a:lnTo>
                    <a:pt x="82205" y="3568700"/>
                  </a:lnTo>
                  <a:lnTo>
                    <a:pt x="107907" y="3606800"/>
                  </a:lnTo>
                  <a:lnTo>
                    <a:pt x="138914" y="3644900"/>
                  </a:lnTo>
                  <a:lnTo>
                    <a:pt x="176295" y="3683000"/>
                  </a:lnTo>
                  <a:lnTo>
                    <a:pt x="216429" y="3708400"/>
                  </a:lnTo>
                  <a:lnTo>
                    <a:pt x="259022" y="3733800"/>
                  </a:lnTo>
                  <a:lnTo>
                    <a:pt x="303781" y="3759200"/>
                  </a:lnTo>
                  <a:lnTo>
                    <a:pt x="350416" y="3771900"/>
                  </a:lnTo>
                  <a:lnTo>
                    <a:pt x="448139" y="3797300"/>
                  </a:lnTo>
                  <a:lnTo>
                    <a:pt x="549852" y="3797300"/>
                  </a:lnTo>
                  <a:lnTo>
                    <a:pt x="599336" y="3810000"/>
                  </a:lnTo>
                  <a:lnTo>
                    <a:pt x="700006" y="3810000"/>
                  </a:lnTo>
                  <a:lnTo>
                    <a:pt x="751021" y="3822700"/>
                  </a:lnTo>
                  <a:lnTo>
                    <a:pt x="2191397" y="3822700"/>
                  </a:lnTo>
                  <a:lnTo>
                    <a:pt x="2243303" y="3835400"/>
                  </a:lnTo>
                  <a:lnTo>
                    <a:pt x="6357625" y="3835400"/>
                  </a:lnTo>
                  <a:lnTo>
                    <a:pt x="6407921" y="3848100"/>
                  </a:lnTo>
                  <a:lnTo>
                    <a:pt x="6558709" y="3848100"/>
                  </a:lnTo>
                  <a:lnTo>
                    <a:pt x="6609801" y="3860800"/>
                  </a:lnTo>
                  <a:lnTo>
                    <a:pt x="6914945" y="3860800"/>
                  </a:lnTo>
                  <a:lnTo>
                    <a:pt x="7009108" y="3835400"/>
                  </a:lnTo>
                  <a:lnTo>
                    <a:pt x="7053459" y="3822700"/>
                  </a:lnTo>
                  <a:lnTo>
                    <a:pt x="7095600" y="3797300"/>
                  </a:lnTo>
                  <a:lnTo>
                    <a:pt x="7135238" y="3771900"/>
                  </a:lnTo>
                  <a:lnTo>
                    <a:pt x="7172082" y="3733800"/>
                  </a:lnTo>
                  <a:lnTo>
                    <a:pt x="7202999" y="3708400"/>
                  </a:lnTo>
                  <a:lnTo>
                    <a:pt x="7228595" y="3670300"/>
                  </a:lnTo>
                  <a:lnTo>
                    <a:pt x="7249314" y="3619500"/>
                  </a:lnTo>
                  <a:lnTo>
                    <a:pt x="7265599" y="3581400"/>
                  </a:lnTo>
                  <a:lnTo>
                    <a:pt x="7277894" y="3530600"/>
                  </a:lnTo>
                  <a:lnTo>
                    <a:pt x="7286643" y="3492500"/>
                  </a:lnTo>
                  <a:lnTo>
                    <a:pt x="7292288" y="3441700"/>
                  </a:lnTo>
                  <a:lnTo>
                    <a:pt x="7295275" y="3390900"/>
                  </a:lnTo>
                  <a:lnTo>
                    <a:pt x="7296045" y="3340100"/>
                  </a:lnTo>
                  <a:lnTo>
                    <a:pt x="7295043" y="3289300"/>
                  </a:lnTo>
                  <a:lnTo>
                    <a:pt x="7292685" y="3251200"/>
                  </a:lnTo>
                  <a:lnTo>
                    <a:pt x="7288892" y="3200400"/>
                  </a:lnTo>
                  <a:lnTo>
                    <a:pt x="7283397" y="3149600"/>
                  </a:lnTo>
                  <a:lnTo>
                    <a:pt x="7275933" y="3098800"/>
                  </a:lnTo>
                  <a:lnTo>
                    <a:pt x="7266233" y="3060700"/>
                  </a:lnTo>
                  <a:lnTo>
                    <a:pt x="7254031" y="3009900"/>
                  </a:lnTo>
                  <a:lnTo>
                    <a:pt x="7239059" y="2959100"/>
                  </a:lnTo>
                  <a:lnTo>
                    <a:pt x="7221052" y="2921000"/>
                  </a:lnTo>
                  <a:lnTo>
                    <a:pt x="7199741" y="2882900"/>
                  </a:lnTo>
                  <a:lnTo>
                    <a:pt x="5305219" y="2882900"/>
                  </a:lnTo>
                  <a:lnTo>
                    <a:pt x="5255062" y="2870200"/>
                  </a:lnTo>
                  <a:lnTo>
                    <a:pt x="5053833" y="2870200"/>
                  </a:lnTo>
                  <a:lnTo>
                    <a:pt x="5003488" y="2857500"/>
                  </a:lnTo>
                  <a:lnTo>
                    <a:pt x="4902910" y="2857500"/>
                  </a:lnTo>
                  <a:lnTo>
                    <a:pt x="4852723" y="2844800"/>
                  </a:lnTo>
                  <a:lnTo>
                    <a:pt x="4657368" y="2844800"/>
                  </a:lnTo>
                  <a:lnTo>
                    <a:pt x="4608611" y="2832100"/>
                  </a:lnTo>
                  <a:lnTo>
                    <a:pt x="4511472" y="2832100"/>
                  </a:lnTo>
                  <a:lnTo>
                    <a:pt x="4415096" y="2806700"/>
                  </a:lnTo>
                  <a:lnTo>
                    <a:pt x="4367293" y="2806700"/>
                  </a:lnTo>
                  <a:lnTo>
                    <a:pt x="4319799" y="2794000"/>
                  </a:lnTo>
                  <a:lnTo>
                    <a:pt x="4269568" y="2781300"/>
                  </a:lnTo>
                  <a:lnTo>
                    <a:pt x="4220057" y="2755900"/>
                  </a:lnTo>
                  <a:lnTo>
                    <a:pt x="4171156" y="2743200"/>
                  </a:lnTo>
                  <a:lnTo>
                    <a:pt x="4122756" y="2717800"/>
                  </a:lnTo>
                  <a:lnTo>
                    <a:pt x="4074748" y="2705100"/>
                  </a:lnTo>
                  <a:lnTo>
                    <a:pt x="3979472" y="2654300"/>
                  </a:lnTo>
                  <a:lnTo>
                    <a:pt x="3931985" y="2641600"/>
                  </a:lnTo>
                  <a:lnTo>
                    <a:pt x="3836769" y="2590800"/>
                  </a:lnTo>
                  <a:lnTo>
                    <a:pt x="3788821" y="2578100"/>
                  </a:lnTo>
                  <a:lnTo>
                    <a:pt x="3740466" y="2552700"/>
                  </a:lnTo>
                  <a:lnTo>
                    <a:pt x="3691769" y="2540000"/>
                  </a:lnTo>
                  <a:lnTo>
                    <a:pt x="3642839" y="2514600"/>
                  </a:lnTo>
                  <a:lnTo>
                    <a:pt x="3593781" y="2501900"/>
                  </a:lnTo>
                  <a:lnTo>
                    <a:pt x="3544703" y="2476500"/>
                  </a:lnTo>
                  <a:lnTo>
                    <a:pt x="3495712" y="2463800"/>
                  </a:lnTo>
                  <a:lnTo>
                    <a:pt x="3446914" y="2438400"/>
                  </a:lnTo>
                  <a:lnTo>
                    <a:pt x="3398417" y="2425700"/>
                  </a:lnTo>
                  <a:lnTo>
                    <a:pt x="3302751" y="2374900"/>
                  </a:lnTo>
                  <a:lnTo>
                    <a:pt x="3255796" y="2362200"/>
                  </a:lnTo>
                  <a:lnTo>
                    <a:pt x="3209569" y="2336800"/>
                  </a:lnTo>
                  <a:lnTo>
                    <a:pt x="3164177" y="2311400"/>
                  </a:lnTo>
                  <a:lnTo>
                    <a:pt x="3119727" y="2286000"/>
                  </a:lnTo>
                  <a:lnTo>
                    <a:pt x="3079059" y="2247900"/>
                  </a:lnTo>
                  <a:lnTo>
                    <a:pt x="3039611" y="2222500"/>
                  </a:lnTo>
                  <a:lnTo>
                    <a:pt x="3001265" y="2197100"/>
                  </a:lnTo>
                  <a:lnTo>
                    <a:pt x="2963902" y="2159000"/>
                  </a:lnTo>
                  <a:lnTo>
                    <a:pt x="2927405" y="2133600"/>
                  </a:lnTo>
                  <a:lnTo>
                    <a:pt x="2891655" y="2095500"/>
                  </a:lnTo>
                  <a:lnTo>
                    <a:pt x="2856534" y="2057400"/>
                  </a:lnTo>
                  <a:lnTo>
                    <a:pt x="2821925" y="2032000"/>
                  </a:lnTo>
                  <a:lnTo>
                    <a:pt x="2686240" y="1879600"/>
                  </a:lnTo>
                  <a:lnTo>
                    <a:pt x="2652417" y="1854200"/>
                  </a:lnTo>
                  <a:lnTo>
                    <a:pt x="2618397" y="1816100"/>
                  </a:lnTo>
                  <a:lnTo>
                    <a:pt x="2584061" y="1778000"/>
                  </a:lnTo>
                  <a:lnTo>
                    <a:pt x="2549293" y="1739900"/>
                  </a:lnTo>
                  <a:lnTo>
                    <a:pt x="2513973" y="1701800"/>
                  </a:lnTo>
                  <a:lnTo>
                    <a:pt x="2476101" y="1676400"/>
                  </a:lnTo>
                  <a:lnTo>
                    <a:pt x="2437578" y="1638300"/>
                  </a:lnTo>
                  <a:lnTo>
                    <a:pt x="2398472" y="1600200"/>
                  </a:lnTo>
                  <a:lnTo>
                    <a:pt x="2358855" y="1574800"/>
                  </a:lnTo>
                  <a:lnTo>
                    <a:pt x="2318797" y="1536700"/>
                  </a:lnTo>
                  <a:lnTo>
                    <a:pt x="2278367" y="1511300"/>
                  </a:lnTo>
                  <a:lnTo>
                    <a:pt x="2237635" y="1473200"/>
                  </a:lnTo>
                  <a:lnTo>
                    <a:pt x="2196672" y="1447800"/>
                  </a:lnTo>
                  <a:lnTo>
                    <a:pt x="2155548" y="1409700"/>
                  </a:lnTo>
                  <a:lnTo>
                    <a:pt x="2114332" y="1384300"/>
                  </a:lnTo>
                  <a:lnTo>
                    <a:pt x="2073096" y="1346200"/>
                  </a:lnTo>
                  <a:lnTo>
                    <a:pt x="2031908" y="1320800"/>
                  </a:lnTo>
                  <a:lnTo>
                    <a:pt x="1990840" y="1282700"/>
                  </a:lnTo>
                  <a:lnTo>
                    <a:pt x="1949960" y="1257300"/>
                  </a:lnTo>
                  <a:lnTo>
                    <a:pt x="1909340" y="1219200"/>
                  </a:lnTo>
                  <a:lnTo>
                    <a:pt x="1869049" y="1193800"/>
                  </a:lnTo>
                  <a:lnTo>
                    <a:pt x="1829158" y="1155700"/>
                  </a:lnTo>
                  <a:lnTo>
                    <a:pt x="1790438" y="1117600"/>
                  </a:lnTo>
                  <a:lnTo>
                    <a:pt x="1752247" y="1092200"/>
                  </a:lnTo>
                  <a:lnTo>
                    <a:pt x="1714690" y="1054100"/>
                  </a:lnTo>
                  <a:lnTo>
                    <a:pt x="1677870" y="1016000"/>
                  </a:lnTo>
                  <a:lnTo>
                    <a:pt x="1641890" y="990600"/>
                  </a:lnTo>
                  <a:lnTo>
                    <a:pt x="1606853" y="952500"/>
                  </a:lnTo>
                  <a:lnTo>
                    <a:pt x="1572864" y="914400"/>
                  </a:lnTo>
                  <a:lnTo>
                    <a:pt x="1540025" y="876300"/>
                  </a:lnTo>
                  <a:lnTo>
                    <a:pt x="1508441" y="838200"/>
                  </a:lnTo>
                  <a:lnTo>
                    <a:pt x="1478214" y="787400"/>
                  </a:lnTo>
                  <a:lnTo>
                    <a:pt x="1449449" y="749300"/>
                  </a:lnTo>
                  <a:lnTo>
                    <a:pt x="1422248" y="711200"/>
                  </a:lnTo>
                  <a:lnTo>
                    <a:pt x="1396716" y="660400"/>
                  </a:lnTo>
                  <a:lnTo>
                    <a:pt x="1372686" y="622300"/>
                  </a:lnTo>
                  <a:lnTo>
                    <a:pt x="1349888" y="571500"/>
                  </a:lnTo>
                  <a:lnTo>
                    <a:pt x="1327818" y="520700"/>
                  </a:lnTo>
                  <a:lnTo>
                    <a:pt x="1305969" y="482600"/>
                  </a:lnTo>
                  <a:lnTo>
                    <a:pt x="1283836" y="431800"/>
                  </a:lnTo>
                  <a:lnTo>
                    <a:pt x="1260915" y="393700"/>
                  </a:lnTo>
                  <a:lnTo>
                    <a:pt x="1236701" y="342900"/>
                  </a:lnTo>
                  <a:lnTo>
                    <a:pt x="1210687" y="304800"/>
                  </a:lnTo>
                  <a:lnTo>
                    <a:pt x="1182370" y="254000"/>
                  </a:lnTo>
                  <a:lnTo>
                    <a:pt x="1151244" y="215900"/>
                  </a:lnTo>
                  <a:lnTo>
                    <a:pt x="1116803" y="177800"/>
                  </a:lnTo>
                  <a:lnTo>
                    <a:pt x="1078543" y="152400"/>
                  </a:lnTo>
                  <a:lnTo>
                    <a:pt x="1039932" y="114300"/>
                  </a:lnTo>
                  <a:lnTo>
                    <a:pt x="999345" y="101600"/>
                  </a:lnTo>
                  <a:lnTo>
                    <a:pt x="957021" y="76200"/>
                  </a:lnTo>
                  <a:lnTo>
                    <a:pt x="868117" y="50800"/>
                  </a:lnTo>
                  <a:lnTo>
                    <a:pt x="727706" y="12700"/>
                  </a:lnTo>
                  <a:close/>
                </a:path>
                <a:path w="7296150" h="3860800">
                  <a:moveTo>
                    <a:pt x="5046221" y="3835400"/>
                  </a:moveTo>
                  <a:lnTo>
                    <a:pt x="3933730" y="3835400"/>
                  </a:lnTo>
                  <a:lnTo>
                    <a:pt x="4035036" y="3848100"/>
                  </a:lnTo>
                  <a:lnTo>
                    <a:pt x="4995697" y="3848100"/>
                  </a:lnTo>
                  <a:lnTo>
                    <a:pt x="5046221" y="3835400"/>
                  </a:lnTo>
                  <a:close/>
                </a:path>
                <a:path w="7296150" h="3860800">
                  <a:moveTo>
                    <a:pt x="6737118" y="2578100"/>
                  </a:moveTo>
                  <a:lnTo>
                    <a:pt x="6387323" y="2578100"/>
                  </a:lnTo>
                  <a:lnTo>
                    <a:pt x="6288956" y="2603500"/>
                  </a:lnTo>
                  <a:lnTo>
                    <a:pt x="6242689" y="2616200"/>
                  </a:lnTo>
                  <a:lnTo>
                    <a:pt x="6197101" y="2641600"/>
                  </a:lnTo>
                  <a:lnTo>
                    <a:pt x="6152060" y="2654300"/>
                  </a:lnTo>
                  <a:lnTo>
                    <a:pt x="6107431" y="2679700"/>
                  </a:lnTo>
                  <a:lnTo>
                    <a:pt x="6063081" y="2692400"/>
                  </a:lnTo>
                  <a:lnTo>
                    <a:pt x="6018876" y="2717800"/>
                  </a:lnTo>
                  <a:lnTo>
                    <a:pt x="5974683" y="2730500"/>
                  </a:lnTo>
                  <a:lnTo>
                    <a:pt x="5930368" y="2755900"/>
                  </a:lnTo>
                  <a:lnTo>
                    <a:pt x="5885798" y="2768600"/>
                  </a:lnTo>
                  <a:lnTo>
                    <a:pt x="5840838" y="2794000"/>
                  </a:lnTo>
                  <a:lnTo>
                    <a:pt x="5749217" y="2819400"/>
                  </a:lnTo>
                  <a:lnTo>
                    <a:pt x="5553983" y="2870200"/>
                  </a:lnTo>
                  <a:lnTo>
                    <a:pt x="5405197" y="2870200"/>
                  </a:lnTo>
                  <a:lnTo>
                    <a:pt x="5355272" y="2882900"/>
                  </a:lnTo>
                  <a:lnTo>
                    <a:pt x="7199741" y="2882900"/>
                  </a:lnTo>
                  <a:lnTo>
                    <a:pt x="7174861" y="2844800"/>
                  </a:lnTo>
                  <a:lnTo>
                    <a:pt x="7146144" y="2806700"/>
                  </a:lnTo>
                  <a:lnTo>
                    <a:pt x="7110133" y="2755900"/>
                  </a:lnTo>
                  <a:lnTo>
                    <a:pt x="7070589" y="2730500"/>
                  </a:lnTo>
                  <a:lnTo>
                    <a:pt x="7027951" y="2692400"/>
                  </a:lnTo>
                  <a:lnTo>
                    <a:pt x="6982658" y="2667000"/>
                  </a:lnTo>
                  <a:lnTo>
                    <a:pt x="6935150" y="2641600"/>
                  </a:lnTo>
                  <a:lnTo>
                    <a:pt x="6885865" y="2628900"/>
                  </a:lnTo>
                  <a:lnTo>
                    <a:pt x="6835244" y="2603500"/>
                  </a:lnTo>
                  <a:lnTo>
                    <a:pt x="6737118" y="2578100"/>
                  </a:lnTo>
                  <a:close/>
                </a:path>
                <a:path w="7296150" h="3860800">
                  <a:moveTo>
                    <a:pt x="6637501" y="2565400"/>
                  </a:moveTo>
                  <a:lnTo>
                    <a:pt x="6487075" y="2565400"/>
                  </a:lnTo>
                  <a:lnTo>
                    <a:pt x="6437078" y="2578100"/>
                  </a:lnTo>
                  <a:lnTo>
                    <a:pt x="6687445" y="2578100"/>
                  </a:lnTo>
                  <a:lnTo>
                    <a:pt x="6637501" y="2565400"/>
                  </a:lnTo>
                  <a:close/>
                </a:path>
                <a:path w="7296150" h="3860800">
                  <a:moveTo>
                    <a:pt x="581507" y="0"/>
                  </a:moveTo>
                  <a:lnTo>
                    <a:pt x="479988" y="0"/>
                  </a:lnTo>
                  <a:lnTo>
                    <a:pt x="429983" y="12700"/>
                  </a:lnTo>
                  <a:lnTo>
                    <a:pt x="632182" y="12700"/>
                  </a:lnTo>
                  <a:lnTo>
                    <a:pt x="581507" y="0"/>
                  </a:lnTo>
                  <a:close/>
                </a:path>
              </a:pathLst>
            </a:custGeom>
            <a:solidFill>
              <a:srgbClr val="CCDAEE"/>
            </a:solidFill>
          </p:spPr>
          <p:txBody>
            <a:bodyPr wrap="square" lIns="0" tIns="0" rIns="0" bIns="0" rtlCol="0"/>
            <a:lstStyle/>
            <a:p>
              <a:endParaRPr sz="637"/>
            </a:p>
          </p:txBody>
        </p:sp>
        <p:sp>
          <p:nvSpPr>
            <p:cNvPr id="6" name="object 6"/>
            <p:cNvSpPr/>
            <p:nvPr/>
          </p:nvSpPr>
          <p:spPr>
            <a:xfrm>
              <a:off x="2640304" y="7597936"/>
              <a:ext cx="2594610" cy="2405380"/>
            </a:xfrm>
            <a:custGeom>
              <a:avLst/>
              <a:gdLst/>
              <a:ahLst/>
              <a:cxnLst/>
              <a:rect l="l" t="t" r="r" b="b"/>
              <a:pathLst>
                <a:path w="2594610" h="2405379">
                  <a:moveTo>
                    <a:pt x="0" y="0"/>
                  </a:moveTo>
                  <a:lnTo>
                    <a:pt x="2582918" y="2394153"/>
                  </a:lnTo>
                  <a:lnTo>
                    <a:pt x="2594438" y="2404831"/>
                  </a:lnTo>
                </a:path>
              </a:pathLst>
            </a:custGeom>
            <a:ln w="31412">
              <a:solidFill>
                <a:srgbClr val="929292"/>
              </a:solidFill>
            </a:ln>
          </p:spPr>
          <p:txBody>
            <a:bodyPr wrap="square" lIns="0" tIns="0" rIns="0" bIns="0" rtlCol="0"/>
            <a:lstStyle/>
            <a:p>
              <a:endParaRPr sz="637"/>
            </a:p>
          </p:txBody>
        </p:sp>
        <p:sp>
          <p:nvSpPr>
            <p:cNvPr id="7" name="object 7"/>
            <p:cNvSpPr/>
            <p:nvPr/>
          </p:nvSpPr>
          <p:spPr>
            <a:xfrm>
              <a:off x="5150902" y="9917917"/>
              <a:ext cx="148590" cy="144780"/>
            </a:xfrm>
            <a:custGeom>
              <a:avLst/>
              <a:gdLst/>
              <a:ahLst/>
              <a:cxnLst/>
              <a:rect l="l" t="t" r="r" b="b"/>
              <a:pathLst>
                <a:path w="148589" h="144779">
                  <a:moveTo>
                    <a:pt x="93959" y="0"/>
                  </a:moveTo>
                  <a:lnTo>
                    <a:pt x="72321" y="74172"/>
                  </a:lnTo>
                  <a:lnTo>
                    <a:pt x="0" y="101366"/>
                  </a:lnTo>
                  <a:lnTo>
                    <a:pt x="148346" y="144641"/>
                  </a:lnTo>
                  <a:lnTo>
                    <a:pt x="93959" y="0"/>
                  </a:lnTo>
                  <a:close/>
                </a:path>
              </a:pathLst>
            </a:custGeom>
            <a:solidFill>
              <a:srgbClr val="929292"/>
            </a:solidFill>
          </p:spPr>
          <p:txBody>
            <a:bodyPr wrap="square" lIns="0" tIns="0" rIns="0" bIns="0" rtlCol="0"/>
            <a:lstStyle/>
            <a:p>
              <a:endParaRPr sz="637"/>
            </a:p>
          </p:txBody>
        </p:sp>
        <p:sp>
          <p:nvSpPr>
            <p:cNvPr id="8" name="object 8"/>
            <p:cNvSpPr/>
            <p:nvPr/>
          </p:nvSpPr>
          <p:spPr>
            <a:xfrm>
              <a:off x="2575181" y="10311595"/>
              <a:ext cx="2621915" cy="0"/>
            </a:xfrm>
            <a:custGeom>
              <a:avLst/>
              <a:gdLst/>
              <a:ahLst/>
              <a:cxnLst/>
              <a:rect l="l" t="t" r="r" b="b"/>
              <a:pathLst>
                <a:path w="2621915">
                  <a:moveTo>
                    <a:pt x="0" y="0"/>
                  </a:moveTo>
                  <a:lnTo>
                    <a:pt x="1030729" y="0"/>
                  </a:lnTo>
                </a:path>
                <a:path w="2621915">
                  <a:moveTo>
                    <a:pt x="1824304" y="0"/>
                  </a:moveTo>
                  <a:lnTo>
                    <a:pt x="2621388" y="0"/>
                  </a:lnTo>
                </a:path>
              </a:pathLst>
            </a:custGeom>
            <a:ln w="31412">
              <a:solidFill>
                <a:srgbClr val="929292"/>
              </a:solidFill>
            </a:ln>
          </p:spPr>
          <p:txBody>
            <a:bodyPr wrap="square" lIns="0" tIns="0" rIns="0" bIns="0" rtlCol="0"/>
            <a:lstStyle/>
            <a:p>
              <a:endParaRPr sz="637"/>
            </a:p>
          </p:txBody>
        </p:sp>
        <p:sp>
          <p:nvSpPr>
            <p:cNvPr id="9" name="object 9"/>
            <p:cNvSpPr/>
            <p:nvPr/>
          </p:nvSpPr>
          <p:spPr>
            <a:xfrm>
              <a:off x="5146309" y="10242488"/>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10" name="object 10"/>
            <p:cNvSpPr/>
            <p:nvPr/>
          </p:nvSpPr>
          <p:spPr>
            <a:xfrm>
              <a:off x="5029069" y="10311591"/>
              <a:ext cx="3112770" cy="0"/>
            </a:xfrm>
            <a:custGeom>
              <a:avLst/>
              <a:gdLst/>
              <a:ahLst/>
              <a:cxnLst/>
              <a:rect l="l" t="t" r="r" b="b"/>
              <a:pathLst>
                <a:path w="3112770">
                  <a:moveTo>
                    <a:pt x="0" y="0"/>
                  </a:moveTo>
                  <a:lnTo>
                    <a:pt x="1462878" y="0"/>
                  </a:lnTo>
                </a:path>
                <a:path w="3112770">
                  <a:moveTo>
                    <a:pt x="2554716" y="0"/>
                  </a:moveTo>
                  <a:lnTo>
                    <a:pt x="3112436" y="0"/>
                  </a:lnTo>
                </a:path>
              </a:pathLst>
            </a:custGeom>
            <a:ln w="31414">
              <a:solidFill>
                <a:srgbClr val="929292"/>
              </a:solidFill>
            </a:ln>
          </p:spPr>
          <p:txBody>
            <a:bodyPr wrap="square" lIns="0" tIns="0" rIns="0" bIns="0" rtlCol="0"/>
            <a:lstStyle/>
            <a:p>
              <a:endParaRPr sz="637"/>
            </a:p>
          </p:txBody>
        </p:sp>
        <p:sp>
          <p:nvSpPr>
            <p:cNvPr id="11" name="object 11"/>
            <p:cNvSpPr/>
            <p:nvPr/>
          </p:nvSpPr>
          <p:spPr>
            <a:xfrm>
              <a:off x="8091245" y="10242483"/>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12" name="object 12"/>
            <p:cNvSpPr/>
            <p:nvPr/>
          </p:nvSpPr>
          <p:spPr>
            <a:xfrm>
              <a:off x="5726150" y="7613246"/>
              <a:ext cx="2415540" cy="0"/>
            </a:xfrm>
            <a:custGeom>
              <a:avLst/>
              <a:gdLst/>
              <a:ahLst/>
              <a:cxnLst/>
              <a:rect l="l" t="t" r="r" b="b"/>
              <a:pathLst>
                <a:path w="2415540">
                  <a:moveTo>
                    <a:pt x="0" y="0"/>
                  </a:moveTo>
                  <a:lnTo>
                    <a:pt x="913045" y="0"/>
                  </a:lnTo>
                </a:path>
                <a:path w="2415540">
                  <a:moveTo>
                    <a:pt x="1706620" y="0"/>
                  </a:moveTo>
                  <a:lnTo>
                    <a:pt x="2415422" y="0"/>
                  </a:lnTo>
                </a:path>
              </a:pathLst>
            </a:custGeom>
            <a:ln w="31444">
              <a:solidFill>
                <a:srgbClr val="929292"/>
              </a:solidFill>
            </a:ln>
          </p:spPr>
          <p:txBody>
            <a:bodyPr wrap="square" lIns="0" tIns="0" rIns="0" bIns="0" rtlCol="0"/>
            <a:lstStyle/>
            <a:p>
              <a:endParaRPr sz="637"/>
            </a:p>
          </p:txBody>
        </p:sp>
        <p:sp>
          <p:nvSpPr>
            <p:cNvPr id="13" name="object 13"/>
            <p:cNvSpPr/>
            <p:nvPr/>
          </p:nvSpPr>
          <p:spPr>
            <a:xfrm>
              <a:off x="8091311" y="7544123"/>
              <a:ext cx="138430" cy="138430"/>
            </a:xfrm>
            <a:custGeom>
              <a:avLst/>
              <a:gdLst/>
              <a:ahLst/>
              <a:cxnLst/>
              <a:rect l="l" t="t" r="r" b="b"/>
              <a:pathLst>
                <a:path w="138429" h="138429">
                  <a:moveTo>
                    <a:pt x="0" y="0"/>
                  </a:moveTo>
                  <a:lnTo>
                    <a:pt x="34554" y="69107"/>
                  </a:lnTo>
                  <a:lnTo>
                    <a:pt x="2" y="138215"/>
                  </a:lnTo>
                  <a:lnTo>
                    <a:pt x="138212" y="69107"/>
                  </a:lnTo>
                  <a:lnTo>
                    <a:pt x="0" y="0"/>
                  </a:lnTo>
                  <a:close/>
                </a:path>
              </a:pathLst>
            </a:custGeom>
            <a:solidFill>
              <a:srgbClr val="929292"/>
            </a:solidFill>
          </p:spPr>
          <p:txBody>
            <a:bodyPr wrap="square" lIns="0" tIns="0" rIns="0" bIns="0" rtlCol="0"/>
            <a:lstStyle/>
            <a:p>
              <a:endParaRPr sz="637"/>
            </a:p>
          </p:txBody>
        </p:sp>
        <p:sp>
          <p:nvSpPr>
            <p:cNvPr id="14" name="object 14"/>
            <p:cNvSpPr/>
            <p:nvPr/>
          </p:nvSpPr>
          <p:spPr>
            <a:xfrm>
              <a:off x="5567634" y="7655848"/>
              <a:ext cx="0" cy="2249170"/>
            </a:xfrm>
            <a:custGeom>
              <a:avLst/>
              <a:gdLst/>
              <a:ahLst/>
              <a:cxnLst/>
              <a:rect l="l" t="t" r="r" b="b"/>
              <a:pathLst>
                <a:path h="2249170">
                  <a:moveTo>
                    <a:pt x="0" y="1415395"/>
                  </a:moveTo>
                  <a:lnTo>
                    <a:pt x="0" y="2248782"/>
                  </a:lnTo>
                </a:path>
                <a:path h="2249170">
                  <a:moveTo>
                    <a:pt x="0" y="0"/>
                  </a:moveTo>
                  <a:lnTo>
                    <a:pt x="0" y="1046438"/>
                  </a:lnTo>
                </a:path>
              </a:pathLst>
            </a:custGeom>
            <a:ln w="31617">
              <a:solidFill>
                <a:srgbClr val="929292"/>
              </a:solidFill>
            </a:ln>
          </p:spPr>
          <p:txBody>
            <a:bodyPr wrap="square" lIns="0" tIns="0" rIns="0" bIns="0" rtlCol="0"/>
            <a:lstStyle/>
            <a:p>
              <a:endParaRPr sz="637"/>
            </a:p>
          </p:txBody>
        </p:sp>
        <p:pic>
          <p:nvPicPr>
            <p:cNvPr id="15" name="object 15"/>
            <p:cNvPicPr/>
            <p:nvPr/>
          </p:nvPicPr>
          <p:blipFill>
            <a:blip r:embed="rId2" cstate="print"/>
            <a:stretch>
              <a:fillRect/>
            </a:stretch>
          </p:blipFill>
          <p:spPr>
            <a:xfrm>
              <a:off x="5498624" y="9838671"/>
              <a:ext cx="138209" cy="138209"/>
            </a:xfrm>
            <a:prstGeom prst="rect">
              <a:avLst/>
            </a:prstGeom>
          </p:spPr>
        </p:pic>
        <p:sp>
          <p:nvSpPr>
            <p:cNvPr id="16" name="object 16"/>
            <p:cNvSpPr/>
            <p:nvPr/>
          </p:nvSpPr>
          <p:spPr>
            <a:xfrm>
              <a:off x="8513497" y="7891144"/>
              <a:ext cx="0" cy="1998980"/>
            </a:xfrm>
            <a:custGeom>
              <a:avLst/>
              <a:gdLst/>
              <a:ahLst/>
              <a:cxnLst/>
              <a:rect l="l" t="t" r="r" b="b"/>
              <a:pathLst>
                <a:path h="1998979">
                  <a:moveTo>
                    <a:pt x="0" y="1180100"/>
                  </a:moveTo>
                  <a:lnTo>
                    <a:pt x="0" y="1998763"/>
                  </a:lnTo>
                </a:path>
                <a:path h="1998979">
                  <a:moveTo>
                    <a:pt x="0" y="0"/>
                  </a:moveTo>
                  <a:lnTo>
                    <a:pt x="0" y="811142"/>
                  </a:lnTo>
                </a:path>
              </a:pathLst>
            </a:custGeom>
            <a:ln w="31583">
              <a:solidFill>
                <a:srgbClr val="929292"/>
              </a:solidFill>
            </a:ln>
          </p:spPr>
          <p:txBody>
            <a:bodyPr wrap="square" lIns="0" tIns="0" rIns="0" bIns="0" rtlCol="0"/>
            <a:lstStyle/>
            <a:p>
              <a:endParaRPr sz="637"/>
            </a:p>
          </p:txBody>
        </p:sp>
        <p:pic>
          <p:nvPicPr>
            <p:cNvPr id="17" name="object 17"/>
            <p:cNvPicPr/>
            <p:nvPr/>
          </p:nvPicPr>
          <p:blipFill>
            <a:blip r:embed="rId2" cstate="print"/>
            <a:stretch>
              <a:fillRect/>
            </a:stretch>
          </p:blipFill>
          <p:spPr>
            <a:xfrm>
              <a:off x="8444469" y="9823945"/>
              <a:ext cx="138209" cy="138210"/>
            </a:xfrm>
            <a:prstGeom prst="rect">
              <a:avLst/>
            </a:prstGeom>
          </p:spPr>
        </p:pic>
        <p:sp>
          <p:nvSpPr>
            <p:cNvPr id="18" name="object 18"/>
            <p:cNvSpPr/>
            <p:nvPr/>
          </p:nvSpPr>
          <p:spPr>
            <a:xfrm>
              <a:off x="5166727" y="8702286"/>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grpSp>
      <p:sp>
        <p:nvSpPr>
          <p:cNvPr id="20" name="object 20"/>
          <p:cNvSpPr txBox="1"/>
          <p:nvPr/>
        </p:nvSpPr>
        <p:spPr>
          <a:xfrm>
            <a:off x="8919439" y="4959428"/>
            <a:ext cx="108299" cy="97921"/>
          </a:xfrm>
          <a:prstGeom prst="rect">
            <a:avLst/>
          </a:prstGeom>
        </p:spPr>
        <p:txBody>
          <a:bodyPr vert="horz" wrap="square" lIns="0" tIns="6931" rIns="0" bIns="0" rtlCol="0">
            <a:spAutoFit/>
          </a:bodyPr>
          <a:lstStyle/>
          <a:p>
            <a:pPr marL="5776">
              <a:spcBef>
                <a:spcPts val="55"/>
              </a:spcBef>
            </a:pPr>
            <a:r>
              <a:rPr sz="591" spc="-11" dirty="0">
                <a:latin typeface="Lucida Sans Unicode"/>
                <a:cs typeface="Lucida Sans Unicode"/>
              </a:rPr>
              <a:t>31</a:t>
            </a:r>
            <a:endParaRPr sz="591">
              <a:latin typeface="Lucida Sans Unicode"/>
              <a:cs typeface="Lucida Sans Unicode"/>
            </a:endParaRPr>
          </a:p>
        </p:txBody>
      </p:sp>
      <p:sp>
        <p:nvSpPr>
          <p:cNvPr id="24" name="object 24"/>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endParaRPr sz="637"/>
          </a:p>
        </p:txBody>
      </p:sp>
      <p:sp>
        <p:nvSpPr>
          <p:cNvPr id="25" name="object 25"/>
          <p:cNvSpPr txBox="1"/>
          <p:nvPr/>
        </p:nvSpPr>
        <p:spPr>
          <a:xfrm>
            <a:off x="2350152" y="3961361"/>
            <a:ext cx="360998" cy="132476"/>
          </a:xfrm>
          <a:prstGeom prst="rect">
            <a:avLst/>
          </a:prstGeom>
        </p:spPr>
        <p:txBody>
          <a:bodyPr vert="horz" wrap="square" lIns="0" tIns="6354" rIns="0" bIns="0" rtlCol="0">
            <a:spAutoFit/>
          </a:bodyPr>
          <a:lstStyle/>
          <a:p>
            <a:pPr marL="70467">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26" name="object 26"/>
          <p:cNvSpPr/>
          <p:nvPr/>
        </p:nvSpPr>
        <p:spPr>
          <a:xfrm>
            <a:off x="1638929" y="3858839"/>
            <a:ext cx="434353" cy="407206"/>
          </a:xfrm>
          <a:custGeom>
            <a:avLst/>
            <a:gdLst/>
            <a:ahLst/>
            <a:cxnLst/>
            <a:rect l="l" t="t" r="r" b="b"/>
            <a:pathLst>
              <a:path w="955039" h="895350">
                <a:moveTo>
                  <a:pt x="241083" y="0"/>
                </a:moveTo>
                <a:lnTo>
                  <a:pt x="0" y="279299"/>
                </a:lnTo>
                <a:lnTo>
                  <a:pt x="713624" y="895282"/>
                </a:lnTo>
                <a:lnTo>
                  <a:pt x="954708" y="615983"/>
                </a:lnTo>
                <a:lnTo>
                  <a:pt x="241083" y="0"/>
                </a:lnTo>
                <a:close/>
              </a:path>
            </a:pathLst>
          </a:custGeom>
          <a:solidFill>
            <a:srgbClr val="CCDAEE"/>
          </a:solidFill>
        </p:spPr>
        <p:txBody>
          <a:bodyPr wrap="square" lIns="0" tIns="0" rIns="0" bIns="0" rtlCol="0"/>
          <a:lstStyle/>
          <a:p>
            <a:endParaRPr sz="637"/>
          </a:p>
        </p:txBody>
      </p:sp>
      <p:sp>
        <p:nvSpPr>
          <p:cNvPr id="27" name="object 27"/>
          <p:cNvSpPr txBox="1"/>
          <p:nvPr/>
        </p:nvSpPr>
        <p:spPr>
          <a:xfrm rot="2400000">
            <a:off x="1699947" y="4018592"/>
            <a:ext cx="335626" cy="108428"/>
          </a:xfrm>
          <a:prstGeom prst="rect">
            <a:avLst/>
          </a:prstGeom>
        </p:spPr>
        <p:txBody>
          <a:bodyPr vert="horz" wrap="square" lIns="0" tIns="0" rIns="0" bIns="0" rtlCol="0">
            <a:spAutoFit/>
          </a:bodyPr>
          <a:lstStyle/>
          <a:p>
            <a:pPr>
              <a:lnSpc>
                <a:spcPts val="814"/>
              </a:lnSpc>
            </a:pPr>
            <a:r>
              <a:rPr sz="1228" baseline="1543" dirty="0">
                <a:latin typeface="Lucida Sans Unicode"/>
                <a:cs typeface="Lucida Sans Unicode"/>
              </a:rPr>
              <a:t>5</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11" dirty="0">
                <a:latin typeface="Lucida Sans Unicode"/>
                <a:cs typeface="Lucida Sans Unicode"/>
              </a:rPr>
              <a:t>12</a:t>
            </a:r>
            <a:endParaRPr sz="819">
              <a:latin typeface="Lucida Sans Unicode"/>
              <a:cs typeface="Lucida Sans Unicode"/>
            </a:endParaRPr>
          </a:p>
        </p:txBody>
      </p:sp>
      <p:sp>
        <p:nvSpPr>
          <p:cNvPr id="28" name="object 28"/>
          <p:cNvSpPr/>
          <p:nvPr/>
        </p:nvSpPr>
        <p:spPr>
          <a:xfrm>
            <a:off x="3682814"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29" name="object 29"/>
          <p:cNvSpPr txBox="1"/>
          <p:nvPr/>
        </p:nvSpPr>
        <p:spPr>
          <a:xfrm>
            <a:off x="3682814" y="3961361"/>
            <a:ext cx="360998" cy="132476"/>
          </a:xfrm>
          <a:prstGeom prst="rect">
            <a:avLst/>
          </a:prstGeom>
        </p:spPr>
        <p:txBody>
          <a:bodyPr vert="horz" wrap="square" lIns="0" tIns="6354" rIns="0" bIns="0" rtlCol="0">
            <a:spAutoFit/>
          </a:bodyPr>
          <a:lstStyle/>
          <a:p>
            <a:pPr marL="70467">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9</a:t>
            </a:r>
            <a:endParaRPr sz="819">
              <a:latin typeface="Lucida Sans Unicode"/>
              <a:cs typeface="Lucida Sans Unicode"/>
            </a:endParaRPr>
          </a:p>
        </p:txBody>
      </p:sp>
      <p:sp>
        <p:nvSpPr>
          <p:cNvPr id="30" name="object 30"/>
          <p:cNvSpPr/>
          <p:nvPr/>
        </p:nvSpPr>
        <p:spPr>
          <a:xfrm>
            <a:off x="3019831" y="337518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31" name="object 31"/>
          <p:cNvSpPr txBox="1"/>
          <p:nvPr/>
        </p:nvSpPr>
        <p:spPr>
          <a:xfrm>
            <a:off x="3084689" y="3378739"/>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32" name="object 32"/>
          <p:cNvSpPr/>
          <p:nvPr/>
        </p:nvSpPr>
        <p:spPr>
          <a:xfrm>
            <a:off x="2952864" y="4600698"/>
            <a:ext cx="496733" cy="168081"/>
          </a:xfrm>
          <a:custGeom>
            <a:avLst/>
            <a:gdLst/>
            <a:ahLst/>
            <a:cxnLst/>
            <a:rect l="l" t="t" r="r" b="b"/>
            <a:pathLst>
              <a:path w="1092200" h="369570">
                <a:moveTo>
                  <a:pt x="1091837" y="0"/>
                </a:moveTo>
                <a:lnTo>
                  <a:pt x="0" y="0"/>
                </a:lnTo>
                <a:lnTo>
                  <a:pt x="0" y="368957"/>
                </a:lnTo>
                <a:lnTo>
                  <a:pt x="1091837" y="368957"/>
                </a:lnTo>
                <a:lnTo>
                  <a:pt x="1091837" y="0"/>
                </a:lnTo>
                <a:close/>
              </a:path>
            </a:pathLst>
          </a:custGeom>
          <a:solidFill>
            <a:srgbClr val="CCDAEE"/>
          </a:solidFill>
        </p:spPr>
        <p:txBody>
          <a:bodyPr wrap="square" lIns="0" tIns="0" rIns="0" bIns="0" rtlCol="0"/>
          <a:lstStyle/>
          <a:p>
            <a:endParaRPr sz="637"/>
          </a:p>
        </p:txBody>
      </p:sp>
      <p:sp>
        <p:nvSpPr>
          <p:cNvPr id="33" name="object 33"/>
          <p:cNvSpPr txBox="1"/>
          <p:nvPr/>
        </p:nvSpPr>
        <p:spPr>
          <a:xfrm>
            <a:off x="3019229"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16</a:t>
            </a:r>
            <a:endParaRPr sz="819">
              <a:latin typeface="Lucida Sans Unicode"/>
              <a:cs typeface="Lucida Sans Unicode"/>
            </a:endParaRPr>
          </a:p>
        </p:txBody>
      </p:sp>
      <p:sp>
        <p:nvSpPr>
          <p:cNvPr id="34" name="object 34"/>
          <p:cNvSpPr/>
          <p:nvPr/>
        </p:nvSpPr>
        <p:spPr>
          <a:xfrm>
            <a:off x="1640292" y="4600698"/>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CCDAEE"/>
          </a:solidFill>
        </p:spPr>
        <p:txBody>
          <a:bodyPr wrap="square" lIns="0" tIns="0" rIns="0" bIns="0" rtlCol="0"/>
          <a:lstStyle/>
          <a:p>
            <a:endParaRPr sz="637"/>
          </a:p>
        </p:txBody>
      </p:sp>
      <p:sp>
        <p:nvSpPr>
          <p:cNvPr id="35" name="object 35"/>
          <p:cNvSpPr txBox="1"/>
          <p:nvPr/>
        </p:nvSpPr>
        <p:spPr>
          <a:xfrm>
            <a:off x="1705149" y="4604253"/>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1</a:t>
            </a:r>
            <a:endParaRPr sz="819">
              <a:latin typeface="Lucida Sans Unicode"/>
              <a:cs typeface="Lucida Sans Unicode"/>
            </a:endParaRPr>
          </a:p>
        </p:txBody>
      </p:sp>
      <p:grpSp>
        <p:nvGrpSpPr>
          <p:cNvPr id="36" name="object 36"/>
          <p:cNvGrpSpPr/>
          <p:nvPr/>
        </p:nvGrpSpPr>
        <p:grpSpPr>
          <a:xfrm>
            <a:off x="2404648" y="4540922"/>
            <a:ext cx="251832" cy="251832"/>
            <a:chOff x="5286552" y="9984422"/>
            <a:chExt cx="553720" cy="553720"/>
          </a:xfrm>
        </p:grpSpPr>
        <p:sp>
          <p:nvSpPr>
            <p:cNvPr id="37" name="object 37"/>
            <p:cNvSpPr/>
            <p:nvPr/>
          </p:nvSpPr>
          <p:spPr>
            <a:xfrm>
              <a:off x="5291949"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38" name="object 38"/>
            <p:cNvSpPr/>
            <p:nvPr/>
          </p:nvSpPr>
          <p:spPr>
            <a:xfrm>
              <a:off x="5291949" y="9989819"/>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39" name="object 39"/>
          <p:cNvSpPr txBox="1"/>
          <p:nvPr/>
        </p:nvSpPr>
        <p:spPr>
          <a:xfrm>
            <a:off x="2489034" y="4559283"/>
            <a:ext cx="83174" cy="167066"/>
          </a:xfrm>
          <a:prstGeom prst="rect">
            <a:avLst/>
          </a:prstGeom>
        </p:spPr>
        <p:txBody>
          <a:bodyPr vert="horz" wrap="square" lIns="0" tIns="6065" rIns="0" bIns="0" rtlCol="0">
            <a:spAutoFit/>
          </a:bodyPr>
          <a:lstStyle/>
          <a:p>
            <a:pPr marL="5776">
              <a:spcBef>
                <a:spcPts val="48"/>
              </a:spcBef>
            </a:pPr>
            <a:r>
              <a:rPr sz="1046" spc="-23" dirty="0">
                <a:solidFill>
                  <a:srgbClr val="FFFFFF"/>
                </a:solidFill>
                <a:latin typeface="Lucida Sans Unicode"/>
                <a:cs typeface="Lucida Sans Unicode"/>
              </a:rPr>
              <a:t>F</a:t>
            </a:r>
            <a:endParaRPr sz="1046">
              <a:latin typeface="Lucida Sans Unicode"/>
              <a:cs typeface="Lucida Sans Unicode"/>
            </a:endParaRPr>
          </a:p>
        </p:txBody>
      </p:sp>
      <p:grpSp>
        <p:nvGrpSpPr>
          <p:cNvPr id="40" name="object 40"/>
          <p:cNvGrpSpPr/>
          <p:nvPr/>
        </p:nvGrpSpPr>
        <p:grpSpPr>
          <a:xfrm>
            <a:off x="1070346" y="4536213"/>
            <a:ext cx="251832" cy="251832"/>
            <a:chOff x="2352735" y="9974068"/>
            <a:chExt cx="553720" cy="553720"/>
          </a:xfrm>
        </p:grpSpPr>
        <p:sp>
          <p:nvSpPr>
            <p:cNvPr id="41" name="object 41"/>
            <p:cNvSpPr/>
            <p:nvPr/>
          </p:nvSpPr>
          <p:spPr>
            <a:xfrm>
              <a:off x="2358132" y="9979466"/>
              <a:ext cx="542925" cy="542925"/>
            </a:xfrm>
            <a:custGeom>
              <a:avLst/>
              <a:gdLst/>
              <a:ahLst/>
              <a:cxnLst/>
              <a:rect l="l" t="t" r="r" b="b"/>
              <a:pathLst>
                <a:path w="542925" h="542925">
                  <a:moveTo>
                    <a:pt x="294637" y="0"/>
                  </a:moveTo>
                  <a:lnTo>
                    <a:pt x="248205" y="0"/>
                  </a:lnTo>
                  <a:lnTo>
                    <a:pt x="202318" y="7880"/>
                  </a:lnTo>
                  <a:lnTo>
                    <a:pt x="158063" y="23640"/>
                  </a:lnTo>
                  <a:lnTo>
                    <a:pt x="116528" y="47280"/>
                  </a:lnTo>
                  <a:lnTo>
                    <a:pt x="78801" y="78800"/>
                  </a:lnTo>
                  <a:lnTo>
                    <a:pt x="47280" y="116527"/>
                  </a:lnTo>
                  <a:lnTo>
                    <a:pt x="23640" y="158062"/>
                  </a:lnTo>
                  <a:lnTo>
                    <a:pt x="7880" y="202318"/>
                  </a:lnTo>
                  <a:lnTo>
                    <a:pt x="0" y="248205"/>
                  </a:lnTo>
                  <a:lnTo>
                    <a:pt x="0" y="294636"/>
                  </a:lnTo>
                  <a:lnTo>
                    <a:pt x="7880" y="340523"/>
                  </a:lnTo>
                  <a:lnTo>
                    <a:pt x="23640" y="384779"/>
                  </a:lnTo>
                  <a:lnTo>
                    <a:pt x="47280" y="426314"/>
                  </a:lnTo>
                  <a:lnTo>
                    <a:pt x="78801" y="464041"/>
                  </a:lnTo>
                  <a:lnTo>
                    <a:pt x="116528" y="495561"/>
                  </a:lnTo>
                  <a:lnTo>
                    <a:pt x="158063" y="519202"/>
                  </a:lnTo>
                  <a:lnTo>
                    <a:pt x="202318" y="534962"/>
                  </a:lnTo>
                  <a:lnTo>
                    <a:pt x="248205" y="542842"/>
                  </a:lnTo>
                  <a:lnTo>
                    <a:pt x="294637" y="542842"/>
                  </a:lnTo>
                  <a:lnTo>
                    <a:pt x="340524" y="534962"/>
                  </a:lnTo>
                  <a:lnTo>
                    <a:pt x="384779" y="519202"/>
                  </a:lnTo>
                  <a:lnTo>
                    <a:pt x="426314" y="495561"/>
                  </a:lnTo>
                  <a:lnTo>
                    <a:pt x="464042" y="464041"/>
                  </a:lnTo>
                  <a:lnTo>
                    <a:pt x="495562" y="426314"/>
                  </a:lnTo>
                  <a:lnTo>
                    <a:pt x="519203" y="384779"/>
                  </a:lnTo>
                  <a:lnTo>
                    <a:pt x="534963" y="340523"/>
                  </a:lnTo>
                  <a:lnTo>
                    <a:pt x="542843" y="294636"/>
                  </a:lnTo>
                  <a:lnTo>
                    <a:pt x="542843" y="248205"/>
                  </a:lnTo>
                  <a:lnTo>
                    <a:pt x="534963" y="202318"/>
                  </a:lnTo>
                  <a:lnTo>
                    <a:pt x="519203" y="158062"/>
                  </a:lnTo>
                  <a:lnTo>
                    <a:pt x="495562" y="116527"/>
                  </a:lnTo>
                  <a:lnTo>
                    <a:pt x="464042" y="78800"/>
                  </a:lnTo>
                  <a:lnTo>
                    <a:pt x="426314" y="47280"/>
                  </a:lnTo>
                  <a:lnTo>
                    <a:pt x="384779" y="23640"/>
                  </a:lnTo>
                  <a:lnTo>
                    <a:pt x="340524" y="7880"/>
                  </a:lnTo>
                  <a:lnTo>
                    <a:pt x="294637" y="0"/>
                  </a:lnTo>
                  <a:close/>
                </a:path>
              </a:pathLst>
            </a:custGeom>
            <a:solidFill>
              <a:srgbClr val="606060"/>
            </a:solidFill>
          </p:spPr>
          <p:txBody>
            <a:bodyPr wrap="square" lIns="0" tIns="0" rIns="0" bIns="0" rtlCol="0"/>
            <a:lstStyle/>
            <a:p>
              <a:endParaRPr sz="637"/>
            </a:p>
          </p:txBody>
        </p:sp>
        <p:sp>
          <p:nvSpPr>
            <p:cNvPr id="42" name="object 42"/>
            <p:cNvSpPr/>
            <p:nvPr/>
          </p:nvSpPr>
          <p:spPr>
            <a:xfrm>
              <a:off x="2358133" y="997946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43" name="object 43"/>
          <p:cNvSpPr txBox="1"/>
          <p:nvPr/>
        </p:nvSpPr>
        <p:spPr>
          <a:xfrm>
            <a:off x="1154333" y="4554574"/>
            <a:ext cx="84040" cy="167066"/>
          </a:xfrm>
          <a:prstGeom prst="rect">
            <a:avLst/>
          </a:prstGeom>
        </p:spPr>
        <p:txBody>
          <a:bodyPr vert="horz" wrap="square" lIns="0" tIns="6065" rIns="0" bIns="0" rtlCol="0">
            <a:spAutoFit/>
          </a:bodyPr>
          <a:lstStyle/>
          <a:p>
            <a:pPr marL="5776">
              <a:spcBef>
                <a:spcPts val="48"/>
              </a:spcBef>
            </a:pPr>
            <a:r>
              <a:rPr sz="1046" spc="-23" dirty="0">
                <a:solidFill>
                  <a:srgbClr val="FFFFFF"/>
                </a:solidFill>
                <a:latin typeface="Lucida Sans Unicode"/>
                <a:cs typeface="Lucida Sans Unicode"/>
              </a:rPr>
              <a:t>E</a:t>
            </a:r>
            <a:endParaRPr sz="1046">
              <a:latin typeface="Lucida Sans Unicode"/>
              <a:cs typeface="Lucida Sans Unicode"/>
            </a:endParaRPr>
          </a:p>
        </p:txBody>
      </p:sp>
      <p:sp>
        <p:nvSpPr>
          <p:cNvPr id="44" name="object 44"/>
          <p:cNvSpPr txBox="1"/>
          <p:nvPr/>
        </p:nvSpPr>
        <p:spPr>
          <a:xfrm>
            <a:off x="3285617" y="2987696"/>
            <a:ext cx="469009"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capacity</a:t>
            </a:r>
            <a:endParaRPr sz="887">
              <a:latin typeface="Lucida Sans Unicode"/>
              <a:cs typeface="Lucida Sans Unicode"/>
            </a:endParaRPr>
          </a:p>
        </p:txBody>
      </p:sp>
      <p:grpSp>
        <p:nvGrpSpPr>
          <p:cNvPr id="45" name="object 45"/>
          <p:cNvGrpSpPr/>
          <p:nvPr/>
        </p:nvGrpSpPr>
        <p:grpSpPr>
          <a:xfrm>
            <a:off x="1062361" y="3332997"/>
            <a:ext cx="1334826" cy="1197936"/>
            <a:chOff x="2335176" y="7328479"/>
            <a:chExt cx="2934970" cy="2633980"/>
          </a:xfrm>
        </p:grpSpPr>
        <p:sp>
          <p:nvSpPr>
            <p:cNvPr id="46" name="object 46"/>
            <p:cNvSpPr/>
            <p:nvPr/>
          </p:nvSpPr>
          <p:spPr>
            <a:xfrm>
              <a:off x="2619459" y="7641128"/>
              <a:ext cx="0" cy="2249170"/>
            </a:xfrm>
            <a:custGeom>
              <a:avLst/>
              <a:gdLst/>
              <a:ahLst/>
              <a:cxnLst/>
              <a:rect l="l" t="t" r="r" b="b"/>
              <a:pathLst>
                <a:path h="2249170">
                  <a:moveTo>
                    <a:pt x="0" y="1430115"/>
                  </a:moveTo>
                  <a:lnTo>
                    <a:pt x="0" y="2248782"/>
                  </a:lnTo>
                </a:path>
                <a:path h="2249170">
                  <a:moveTo>
                    <a:pt x="0" y="0"/>
                  </a:moveTo>
                  <a:lnTo>
                    <a:pt x="0" y="1061158"/>
                  </a:lnTo>
                </a:path>
              </a:pathLst>
            </a:custGeom>
            <a:ln w="31617">
              <a:solidFill>
                <a:srgbClr val="929292"/>
              </a:solidFill>
            </a:ln>
          </p:spPr>
          <p:txBody>
            <a:bodyPr wrap="square" lIns="0" tIns="0" rIns="0" bIns="0" rtlCol="0"/>
            <a:lstStyle/>
            <a:p>
              <a:endParaRPr sz="637"/>
            </a:p>
          </p:txBody>
        </p:sp>
        <p:pic>
          <p:nvPicPr>
            <p:cNvPr id="47" name="object 47"/>
            <p:cNvPicPr/>
            <p:nvPr/>
          </p:nvPicPr>
          <p:blipFill>
            <a:blip r:embed="rId2" cstate="print"/>
            <a:stretch>
              <a:fillRect/>
            </a:stretch>
          </p:blipFill>
          <p:spPr>
            <a:xfrm>
              <a:off x="2550449" y="9823951"/>
              <a:ext cx="138209" cy="138209"/>
            </a:xfrm>
            <a:prstGeom prst="rect">
              <a:avLst/>
            </a:prstGeom>
          </p:spPr>
        </p:pic>
        <p:sp>
          <p:nvSpPr>
            <p:cNvPr id="48" name="object 48"/>
            <p:cNvSpPr/>
            <p:nvPr/>
          </p:nvSpPr>
          <p:spPr>
            <a:xfrm>
              <a:off x="2766604" y="7627416"/>
              <a:ext cx="2415540" cy="0"/>
            </a:xfrm>
            <a:custGeom>
              <a:avLst/>
              <a:gdLst/>
              <a:ahLst/>
              <a:cxnLst/>
              <a:rect l="l" t="t" r="r" b="b"/>
              <a:pathLst>
                <a:path w="2415540">
                  <a:moveTo>
                    <a:pt x="0" y="0"/>
                  </a:moveTo>
                  <a:lnTo>
                    <a:pt x="839306" y="0"/>
                  </a:lnTo>
                </a:path>
                <a:path w="2415540">
                  <a:moveTo>
                    <a:pt x="1931144" y="0"/>
                  </a:moveTo>
                  <a:lnTo>
                    <a:pt x="2415422" y="0"/>
                  </a:lnTo>
                </a:path>
              </a:pathLst>
            </a:custGeom>
            <a:ln w="31444">
              <a:solidFill>
                <a:srgbClr val="929292"/>
              </a:solidFill>
            </a:ln>
          </p:spPr>
          <p:txBody>
            <a:bodyPr wrap="square" lIns="0" tIns="0" rIns="0" bIns="0" rtlCol="0"/>
            <a:lstStyle/>
            <a:p>
              <a:endParaRPr sz="637"/>
            </a:p>
          </p:txBody>
        </p:sp>
        <p:sp>
          <p:nvSpPr>
            <p:cNvPr id="49" name="object 49"/>
            <p:cNvSpPr/>
            <p:nvPr/>
          </p:nvSpPr>
          <p:spPr>
            <a:xfrm>
              <a:off x="5131766" y="7558293"/>
              <a:ext cx="138430" cy="138430"/>
            </a:xfrm>
            <a:custGeom>
              <a:avLst/>
              <a:gdLst/>
              <a:ahLst/>
              <a:cxnLst/>
              <a:rect l="l" t="t" r="r" b="b"/>
              <a:pathLst>
                <a:path w="138429" h="138429">
                  <a:moveTo>
                    <a:pt x="0" y="0"/>
                  </a:moveTo>
                  <a:lnTo>
                    <a:pt x="34554" y="69106"/>
                  </a:lnTo>
                  <a:lnTo>
                    <a:pt x="2" y="138215"/>
                  </a:lnTo>
                  <a:lnTo>
                    <a:pt x="138214" y="69106"/>
                  </a:lnTo>
                  <a:lnTo>
                    <a:pt x="0" y="0"/>
                  </a:lnTo>
                  <a:close/>
                </a:path>
              </a:pathLst>
            </a:custGeom>
            <a:solidFill>
              <a:srgbClr val="929292"/>
            </a:solidFill>
          </p:spPr>
          <p:txBody>
            <a:bodyPr wrap="square" lIns="0" tIns="0" rIns="0" bIns="0" rtlCol="0"/>
            <a:lstStyle/>
            <a:p>
              <a:endParaRPr sz="637"/>
            </a:p>
          </p:txBody>
        </p:sp>
        <p:sp>
          <p:nvSpPr>
            <p:cNvPr id="50" name="object 50"/>
            <p:cNvSpPr/>
            <p:nvPr/>
          </p:nvSpPr>
          <p:spPr>
            <a:xfrm>
              <a:off x="2340573" y="733387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51" name="object 51"/>
            <p:cNvSpPr/>
            <p:nvPr/>
          </p:nvSpPr>
          <p:spPr>
            <a:xfrm>
              <a:off x="2340573" y="733387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52" name="object 52"/>
          <p:cNvSpPr txBox="1"/>
          <p:nvPr/>
        </p:nvSpPr>
        <p:spPr>
          <a:xfrm>
            <a:off x="1136479" y="3351582"/>
            <a:ext cx="103679" cy="167066"/>
          </a:xfrm>
          <a:prstGeom prst="rect">
            <a:avLst/>
          </a:prstGeom>
        </p:spPr>
        <p:txBody>
          <a:bodyPr vert="horz" wrap="square" lIns="0" tIns="6065" rIns="0" bIns="0" rtlCol="0">
            <a:spAutoFit/>
          </a:bodyPr>
          <a:lstStyle/>
          <a:p>
            <a:pPr marL="5776">
              <a:spcBef>
                <a:spcPts val="48"/>
              </a:spcBef>
            </a:pPr>
            <a:r>
              <a:rPr sz="1046" spc="-23" dirty="0">
                <a:solidFill>
                  <a:srgbClr val="FFFFFF"/>
                </a:solidFill>
                <a:latin typeface="Lucida Sans Unicode"/>
                <a:cs typeface="Lucida Sans Unicode"/>
              </a:rPr>
              <a:t>A</a:t>
            </a:r>
            <a:endParaRPr sz="1046">
              <a:latin typeface="Lucida Sans Unicode"/>
              <a:cs typeface="Lucida Sans Unicode"/>
            </a:endParaRPr>
          </a:p>
        </p:txBody>
      </p:sp>
      <p:grpSp>
        <p:nvGrpSpPr>
          <p:cNvPr id="53" name="object 53"/>
          <p:cNvGrpSpPr/>
          <p:nvPr/>
        </p:nvGrpSpPr>
        <p:grpSpPr>
          <a:xfrm>
            <a:off x="3802832" y="3441183"/>
            <a:ext cx="1580305" cy="1278222"/>
            <a:chOff x="8360831" y="7566355"/>
            <a:chExt cx="3474720" cy="2810510"/>
          </a:xfrm>
        </p:grpSpPr>
        <p:sp>
          <p:nvSpPr>
            <p:cNvPr id="54" name="object 54"/>
            <p:cNvSpPr/>
            <p:nvPr/>
          </p:nvSpPr>
          <p:spPr>
            <a:xfrm>
              <a:off x="8751406" y="7789357"/>
              <a:ext cx="2446655" cy="2194560"/>
            </a:xfrm>
            <a:custGeom>
              <a:avLst/>
              <a:gdLst/>
              <a:ahLst/>
              <a:cxnLst/>
              <a:rect l="l" t="t" r="r" b="b"/>
              <a:pathLst>
                <a:path w="2446654" h="2194559">
                  <a:moveTo>
                    <a:pt x="2446221" y="0"/>
                  </a:moveTo>
                  <a:lnTo>
                    <a:pt x="11693" y="2183659"/>
                  </a:lnTo>
                  <a:lnTo>
                    <a:pt x="0" y="2194147"/>
                  </a:lnTo>
                </a:path>
              </a:pathLst>
            </a:custGeom>
            <a:ln w="31412">
              <a:solidFill>
                <a:srgbClr val="929292"/>
              </a:solidFill>
            </a:ln>
          </p:spPr>
          <p:txBody>
            <a:bodyPr wrap="square" lIns="0" tIns="0" rIns="0" bIns="0" rtlCol="0"/>
            <a:lstStyle/>
            <a:p>
              <a:endParaRPr sz="637"/>
            </a:p>
          </p:txBody>
        </p:sp>
        <p:sp>
          <p:nvSpPr>
            <p:cNvPr id="55" name="object 55"/>
            <p:cNvSpPr/>
            <p:nvPr/>
          </p:nvSpPr>
          <p:spPr>
            <a:xfrm>
              <a:off x="8685926" y="9898501"/>
              <a:ext cx="149225" cy="144145"/>
            </a:xfrm>
            <a:custGeom>
              <a:avLst/>
              <a:gdLst/>
              <a:ahLst/>
              <a:cxnLst/>
              <a:rect l="l" t="t" r="r" b="b"/>
              <a:pathLst>
                <a:path w="149225" h="144145">
                  <a:moveTo>
                    <a:pt x="56746" y="0"/>
                  </a:moveTo>
                  <a:lnTo>
                    <a:pt x="0" y="143732"/>
                  </a:lnTo>
                  <a:lnTo>
                    <a:pt x="149035" y="102890"/>
                  </a:lnTo>
                  <a:lnTo>
                    <a:pt x="77168" y="74517"/>
                  </a:lnTo>
                  <a:lnTo>
                    <a:pt x="56746" y="0"/>
                  </a:lnTo>
                  <a:close/>
                </a:path>
              </a:pathLst>
            </a:custGeom>
            <a:solidFill>
              <a:srgbClr val="929292"/>
            </a:solidFill>
          </p:spPr>
          <p:txBody>
            <a:bodyPr wrap="square" lIns="0" tIns="0" rIns="0" bIns="0" rtlCol="0"/>
            <a:lstStyle/>
            <a:p>
              <a:endParaRPr sz="637"/>
            </a:p>
          </p:txBody>
        </p:sp>
        <p:sp>
          <p:nvSpPr>
            <p:cNvPr id="56" name="object 56"/>
            <p:cNvSpPr/>
            <p:nvPr/>
          </p:nvSpPr>
          <p:spPr>
            <a:xfrm>
              <a:off x="8376706" y="10307278"/>
              <a:ext cx="2621915" cy="0"/>
            </a:xfrm>
            <a:custGeom>
              <a:avLst/>
              <a:gdLst/>
              <a:ahLst/>
              <a:cxnLst/>
              <a:rect l="l" t="t" r="r" b="b"/>
              <a:pathLst>
                <a:path w="2621915">
                  <a:moveTo>
                    <a:pt x="0" y="0"/>
                  </a:moveTo>
                  <a:lnTo>
                    <a:pt x="986555" y="0"/>
                  </a:lnTo>
                </a:path>
                <a:path w="2621915">
                  <a:moveTo>
                    <a:pt x="2078393" y="0"/>
                  </a:moveTo>
                  <a:lnTo>
                    <a:pt x="2621388" y="0"/>
                  </a:lnTo>
                </a:path>
              </a:pathLst>
            </a:custGeom>
            <a:ln w="31412">
              <a:solidFill>
                <a:srgbClr val="929292"/>
              </a:solidFill>
            </a:ln>
          </p:spPr>
          <p:txBody>
            <a:bodyPr wrap="square" lIns="0" tIns="0" rIns="0" bIns="0" rtlCol="0"/>
            <a:lstStyle/>
            <a:p>
              <a:endParaRPr sz="637"/>
            </a:p>
          </p:txBody>
        </p:sp>
        <p:sp>
          <p:nvSpPr>
            <p:cNvPr id="57" name="object 57"/>
            <p:cNvSpPr/>
            <p:nvPr/>
          </p:nvSpPr>
          <p:spPr>
            <a:xfrm>
              <a:off x="10947834" y="10238170"/>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58" name="object 58"/>
            <p:cNvSpPr/>
            <p:nvPr/>
          </p:nvSpPr>
          <p:spPr>
            <a:xfrm>
              <a:off x="11454274" y="7582230"/>
              <a:ext cx="0" cy="2249170"/>
            </a:xfrm>
            <a:custGeom>
              <a:avLst/>
              <a:gdLst/>
              <a:ahLst/>
              <a:cxnLst/>
              <a:rect l="l" t="t" r="r" b="b"/>
              <a:pathLst>
                <a:path h="2249170">
                  <a:moveTo>
                    <a:pt x="0" y="1489014"/>
                  </a:moveTo>
                  <a:lnTo>
                    <a:pt x="0" y="2248782"/>
                  </a:lnTo>
                </a:path>
                <a:path h="2249170">
                  <a:moveTo>
                    <a:pt x="0" y="0"/>
                  </a:moveTo>
                  <a:lnTo>
                    <a:pt x="0" y="1120057"/>
                  </a:lnTo>
                </a:path>
              </a:pathLst>
            </a:custGeom>
            <a:ln w="31617">
              <a:solidFill>
                <a:srgbClr val="929292"/>
              </a:solidFill>
            </a:ln>
          </p:spPr>
          <p:txBody>
            <a:bodyPr wrap="square" lIns="0" tIns="0" rIns="0" bIns="0" rtlCol="0"/>
            <a:lstStyle/>
            <a:p>
              <a:endParaRPr sz="637"/>
            </a:p>
          </p:txBody>
        </p:sp>
        <p:pic>
          <p:nvPicPr>
            <p:cNvPr id="59" name="object 59"/>
            <p:cNvPicPr/>
            <p:nvPr/>
          </p:nvPicPr>
          <p:blipFill>
            <a:blip r:embed="rId2" cstate="print"/>
            <a:stretch>
              <a:fillRect/>
            </a:stretch>
          </p:blipFill>
          <p:spPr>
            <a:xfrm>
              <a:off x="11385255" y="9765052"/>
              <a:ext cx="138209" cy="138209"/>
            </a:xfrm>
            <a:prstGeom prst="rect">
              <a:avLst/>
            </a:prstGeom>
          </p:spPr>
        </p:pic>
        <p:sp>
          <p:nvSpPr>
            <p:cNvPr id="60" name="object 60"/>
            <p:cNvSpPr/>
            <p:nvPr/>
          </p:nvSpPr>
          <p:spPr>
            <a:xfrm>
              <a:off x="11041873" y="8702287"/>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grpSp>
      <p:sp>
        <p:nvSpPr>
          <p:cNvPr id="61" name="object 61"/>
          <p:cNvSpPr txBox="1"/>
          <p:nvPr/>
        </p:nvSpPr>
        <p:spPr>
          <a:xfrm>
            <a:off x="5087033"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62" name="object 62"/>
          <p:cNvSpPr/>
          <p:nvPr/>
        </p:nvSpPr>
        <p:spPr>
          <a:xfrm>
            <a:off x="4319009" y="3904231"/>
            <a:ext cx="382947" cy="363020"/>
          </a:xfrm>
          <a:custGeom>
            <a:avLst/>
            <a:gdLst/>
            <a:ahLst/>
            <a:cxnLst/>
            <a:rect l="l" t="t" r="r" b="b"/>
            <a:pathLst>
              <a:path w="842009" h="798195">
                <a:moveTo>
                  <a:pt x="600731" y="0"/>
                </a:moveTo>
                <a:lnTo>
                  <a:pt x="0" y="518538"/>
                </a:lnTo>
                <a:lnTo>
                  <a:pt x="241083" y="797837"/>
                </a:lnTo>
                <a:lnTo>
                  <a:pt x="841816" y="279299"/>
                </a:lnTo>
                <a:lnTo>
                  <a:pt x="600731" y="0"/>
                </a:lnTo>
                <a:close/>
              </a:path>
            </a:pathLst>
          </a:custGeom>
          <a:solidFill>
            <a:srgbClr val="FBE8E5"/>
          </a:solidFill>
        </p:spPr>
        <p:txBody>
          <a:bodyPr wrap="square" lIns="0" tIns="0" rIns="0" bIns="0" rtlCol="0"/>
          <a:lstStyle/>
          <a:p>
            <a:endParaRPr sz="637"/>
          </a:p>
        </p:txBody>
      </p:sp>
      <p:sp>
        <p:nvSpPr>
          <p:cNvPr id="63" name="object 63"/>
          <p:cNvSpPr txBox="1"/>
          <p:nvPr/>
        </p:nvSpPr>
        <p:spPr>
          <a:xfrm rot="19200000">
            <a:off x="4385487" y="4021422"/>
            <a:ext cx="273314" cy="108428"/>
          </a:xfrm>
          <a:prstGeom prst="rect">
            <a:avLst/>
          </a:prstGeom>
        </p:spPr>
        <p:txBody>
          <a:bodyPr vert="horz" wrap="square" lIns="0" tIns="0" rIns="0" bIns="0" rtlCol="0">
            <a:spAutoFit/>
          </a:bodyPr>
          <a:lstStyle/>
          <a:p>
            <a:pPr>
              <a:lnSpc>
                <a:spcPts val="825"/>
              </a:lnSpc>
            </a:pPr>
            <a:r>
              <a:rPr sz="819" dirty="0">
                <a:latin typeface="Lucida Sans Unicode"/>
                <a:cs typeface="Lucida Sans Unicode"/>
              </a:rPr>
              <a:t>0</a:t>
            </a:r>
            <a:r>
              <a:rPr sz="819" spc="-27"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1228" spc="-34" baseline="1543" dirty="0">
                <a:latin typeface="Lucida Sans Unicode"/>
                <a:cs typeface="Lucida Sans Unicode"/>
              </a:rPr>
              <a:t>6</a:t>
            </a:r>
            <a:endParaRPr sz="1228" baseline="1543">
              <a:latin typeface="Lucida Sans Unicode"/>
              <a:cs typeface="Lucida Sans Unicode"/>
            </a:endParaRPr>
          </a:p>
        </p:txBody>
      </p:sp>
      <p:sp>
        <p:nvSpPr>
          <p:cNvPr id="64" name="object 64"/>
          <p:cNvSpPr txBox="1"/>
          <p:nvPr/>
        </p:nvSpPr>
        <p:spPr>
          <a:xfrm>
            <a:off x="4325104"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22</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25</a:t>
            </a:r>
            <a:endParaRPr sz="819">
              <a:latin typeface="Lucida Sans Unicode"/>
              <a:cs typeface="Lucida Sans Unicode"/>
            </a:endParaRPr>
          </a:p>
        </p:txBody>
      </p:sp>
      <p:grpSp>
        <p:nvGrpSpPr>
          <p:cNvPr id="65" name="object 65"/>
          <p:cNvGrpSpPr/>
          <p:nvPr/>
        </p:nvGrpSpPr>
        <p:grpSpPr>
          <a:xfrm>
            <a:off x="5080440" y="4538421"/>
            <a:ext cx="251832" cy="251832"/>
            <a:chOff x="11169991" y="9978922"/>
            <a:chExt cx="553720" cy="553720"/>
          </a:xfrm>
        </p:grpSpPr>
        <p:sp>
          <p:nvSpPr>
            <p:cNvPr id="66" name="object 66"/>
            <p:cNvSpPr/>
            <p:nvPr/>
          </p:nvSpPr>
          <p:spPr>
            <a:xfrm>
              <a:off x="11175385" y="9984320"/>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7"/>
                  </a:lnTo>
                  <a:lnTo>
                    <a:pt x="23638" y="158062"/>
                  </a:lnTo>
                  <a:lnTo>
                    <a:pt x="7879" y="202318"/>
                  </a:lnTo>
                  <a:lnTo>
                    <a:pt x="0" y="248205"/>
                  </a:lnTo>
                  <a:lnTo>
                    <a:pt x="0" y="294636"/>
                  </a:lnTo>
                  <a:lnTo>
                    <a:pt x="7879" y="340523"/>
                  </a:lnTo>
                  <a:lnTo>
                    <a:pt x="23638" y="384779"/>
                  </a:lnTo>
                  <a:lnTo>
                    <a:pt x="47277" y="426314"/>
                  </a:lnTo>
                  <a:lnTo>
                    <a:pt x="78795" y="464041"/>
                  </a:lnTo>
                  <a:lnTo>
                    <a:pt x="116523" y="495561"/>
                  </a:lnTo>
                  <a:lnTo>
                    <a:pt x="158059" y="519202"/>
                  </a:lnTo>
                  <a:lnTo>
                    <a:pt x="202314" y="534962"/>
                  </a:lnTo>
                  <a:lnTo>
                    <a:pt x="248202" y="542842"/>
                  </a:lnTo>
                  <a:lnTo>
                    <a:pt x="294633" y="542842"/>
                  </a:lnTo>
                  <a:lnTo>
                    <a:pt x="340520" y="534962"/>
                  </a:lnTo>
                  <a:lnTo>
                    <a:pt x="384776" y="519202"/>
                  </a:lnTo>
                  <a:lnTo>
                    <a:pt x="426312" y="495561"/>
                  </a:lnTo>
                  <a:lnTo>
                    <a:pt x="464040" y="464041"/>
                  </a:lnTo>
                  <a:lnTo>
                    <a:pt x="495561" y="426314"/>
                  </a:lnTo>
                  <a:lnTo>
                    <a:pt x="519202" y="384779"/>
                  </a:lnTo>
                  <a:lnTo>
                    <a:pt x="534962" y="340523"/>
                  </a:lnTo>
                  <a:lnTo>
                    <a:pt x="542843" y="294636"/>
                  </a:lnTo>
                  <a:lnTo>
                    <a:pt x="542843" y="248205"/>
                  </a:lnTo>
                  <a:lnTo>
                    <a:pt x="534962" y="202318"/>
                  </a:lnTo>
                  <a:lnTo>
                    <a:pt x="519202" y="158062"/>
                  </a:lnTo>
                  <a:lnTo>
                    <a:pt x="495561" y="116527"/>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67" name="object 67"/>
            <p:cNvSpPr/>
            <p:nvPr/>
          </p:nvSpPr>
          <p:spPr>
            <a:xfrm>
              <a:off x="11175388" y="99843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68" name="object 68"/>
          <p:cNvSpPr txBox="1"/>
          <p:nvPr/>
        </p:nvSpPr>
        <p:spPr>
          <a:xfrm>
            <a:off x="5151556" y="4557004"/>
            <a:ext cx="109743"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H</a:t>
            </a:r>
            <a:endParaRPr sz="1046">
              <a:latin typeface="Lucida Sans Unicode"/>
              <a:cs typeface="Lucida Sans Unicode"/>
            </a:endParaRPr>
          </a:p>
        </p:txBody>
      </p:sp>
      <p:grpSp>
        <p:nvGrpSpPr>
          <p:cNvPr id="69" name="object 69"/>
          <p:cNvGrpSpPr/>
          <p:nvPr/>
        </p:nvGrpSpPr>
        <p:grpSpPr>
          <a:xfrm>
            <a:off x="5080440" y="3326300"/>
            <a:ext cx="251832" cy="251832"/>
            <a:chOff x="11169991" y="7313754"/>
            <a:chExt cx="553720" cy="553720"/>
          </a:xfrm>
        </p:grpSpPr>
        <p:sp>
          <p:nvSpPr>
            <p:cNvPr id="70" name="object 70"/>
            <p:cNvSpPr/>
            <p:nvPr/>
          </p:nvSpPr>
          <p:spPr>
            <a:xfrm>
              <a:off x="11175385" y="7319152"/>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8"/>
                  </a:lnTo>
                  <a:lnTo>
                    <a:pt x="23638" y="158063"/>
                  </a:lnTo>
                  <a:lnTo>
                    <a:pt x="7879" y="202318"/>
                  </a:lnTo>
                  <a:lnTo>
                    <a:pt x="0" y="248205"/>
                  </a:lnTo>
                  <a:lnTo>
                    <a:pt x="0" y="294637"/>
                  </a:lnTo>
                  <a:lnTo>
                    <a:pt x="7879" y="340524"/>
                  </a:lnTo>
                  <a:lnTo>
                    <a:pt x="23638" y="384779"/>
                  </a:lnTo>
                  <a:lnTo>
                    <a:pt x="47277" y="426314"/>
                  </a:lnTo>
                  <a:lnTo>
                    <a:pt x="78795" y="464041"/>
                  </a:lnTo>
                  <a:lnTo>
                    <a:pt x="116523" y="495562"/>
                  </a:lnTo>
                  <a:lnTo>
                    <a:pt x="158059" y="519202"/>
                  </a:lnTo>
                  <a:lnTo>
                    <a:pt x="202314" y="534962"/>
                  </a:lnTo>
                  <a:lnTo>
                    <a:pt x="248202" y="542842"/>
                  </a:lnTo>
                  <a:lnTo>
                    <a:pt x="294633" y="542842"/>
                  </a:lnTo>
                  <a:lnTo>
                    <a:pt x="340520" y="534962"/>
                  </a:lnTo>
                  <a:lnTo>
                    <a:pt x="384776" y="519202"/>
                  </a:lnTo>
                  <a:lnTo>
                    <a:pt x="426312" y="495562"/>
                  </a:lnTo>
                  <a:lnTo>
                    <a:pt x="464040" y="464041"/>
                  </a:lnTo>
                  <a:lnTo>
                    <a:pt x="495561" y="426314"/>
                  </a:lnTo>
                  <a:lnTo>
                    <a:pt x="519202" y="384779"/>
                  </a:lnTo>
                  <a:lnTo>
                    <a:pt x="534962" y="340524"/>
                  </a:lnTo>
                  <a:lnTo>
                    <a:pt x="542843" y="294637"/>
                  </a:lnTo>
                  <a:lnTo>
                    <a:pt x="542843" y="248205"/>
                  </a:lnTo>
                  <a:lnTo>
                    <a:pt x="534962" y="202318"/>
                  </a:lnTo>
                  <a:lnTo>
                    <a:pt x="519202" y="158063"/>
                  </a:lnTo>
                  <a:lnTo>
                    <a:pt x="495561" y="116528"/>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71" name="object 71"/>
            <p:cNvSpPr/>
            <p:nvPr/>
          </p:nvSpPr>
          <p:spPr>
            <a:xfrm>
              <a:off x="11175388" y="7319151"/>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72" name="object 72"/>
          <p:cNvSpPr txBox="1"/>
          <p:nvPr/>
        </p:nvSpPr>
        <p:spPr>
          <a:xfrm>
            <a:off x="5150623" y="3344885"/>
            <a:ext cx="111476"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D</a:t>
            </a:r>
            <a:endParaRPr sz="1046">
              <a:latin typeface="Lucida Sans Unicode"/>
              <a:cs typeface="Lucida Sans Unicode"/>
            </a:endParaRPr>
          </a:p>
        </p:txBody>
      </p:sp>
      <p:grpSp>
        <p:nvGrpSpPr>
          <p:cNvPr id="73" name="object 73"/>
          <p:cNvGrpSpPr/>
          <p:nvPr/>
        </p:nvGrpSpPr>
        <p:grpSpPr>
          <a:xfrm>
            <a:off x="3744422" y="3437517"/>
            <a:ext cx="1331650" cy="1355331"/>
            <a:chOff x="8232399" y="7558293"/>
            <a:chExt cx="2927985" cy="2980055"/>
          </a:xfrm>
        </p:grpSpPr>
        <p:sp>
          <p:nvSpPr>
            <p:cNvPr id="74" name="object 74"/>
            <p:cNvSpPr/>
            <p:nvPr/>
          </p:nvSpPr>
          <p:spPr>
            <a:xfrm>
              <a:off x="8656481" y="7627416"/>
              <a:ext cx="2415540" cy="0"/>
            </a:xfrm>
            <a:custGeom>
              <a:avLst/>
              <a:gdLst/>
              <a:ahLst/>
              <a:cxnLst/>
              <a:rect l="l" t="t" r="r" b="b"/>
              <a:pathLst>
                <a:path w="2415540">
                  <a:moveTo>
                    <a:pt x="0" y="0"/>
                  </a:moveTo>
                  <a:lnTo>
                    <a:pt x="854028" y="0"/>
                  </a:lnTo>
                </a:path>
                <a:path w="2415540">
                  <a:moveTo>
                    <a:pt x="1796734" y="0"/>
                  </a:moveTo>
                  <a:lnTo>
                    <a:pt x="2415422" y="0"/>
                  </a:lnTo>
                </a:path>
              </a:pathLst>
            </a:custGeom>
            <a:ln w="31444">
              <a:solidFill>
                <a:srgbClr val="929292"/>
              </a:solidFill>
            </a:ln>
          </p:spPr>
          <p:txBody>
            <a:bodyPr wrap="square" lIns="0" tIns="0" rIns="0" bIns="0" rtlCol="0"/>
            <a:lstStyle/>
            <a:p>
              <a:endParaRPr sz="637"/>
            </a:p>
          </p:txBody>
        </p:sp>
        <p:sp>
          <p:nvSpPr>
            <p:cNvPr id="75" name="object 75"/>
            <p:cNvSpPr/>
            <p:nvPr/>
          </p:nvSpPr>
          <p:spPr>
            <a:xfrm>
              <a:off x="11021643" y="7558293"/>
              <a:ext cx="138430" cy="138430"/>
            </a:xfrm>
            <a:custGeom>
              <a:avLst/>
              <a:gdLst/>
              <a:ahLst/>
              <a:cxnLst/>
              <a:rect l="l" t="t" r="r" b="b"/>
              <a:pathLst>
                <a:path w="138429" h="138429">
                  <a:moveTo>
                    <a:pt x="0" y="0"/>
                  </a:moveTo>
                  <a:lnTo>
                    <a:pt x="34553" y="69106"/>
                  </a:lnTo>
                  <a:lnTo>
                    <a:pt x="0" y="138215"/>
                  </a:lnTo>
                  <a:lnTo>
                    <a:pt x="138213" y="69106"/>
                  </a:lnTo>
                  <a:lnTo>
                    <a:pt x="0" y="0"/>
                  </a:lnTo>
                  <a:close/>
                </a:path>
              </a:pathLst>
            </a:custGeom>
            <a:solidFill>
              <a:srgbClr val="929292"/>
            </a:solidFill>
          </p:spPr>
          <p:txBody>
            <a:bodyPr wrap="square" lIns="0" tIns="0" rIns="0" bIns="0" rtlCol="0"/>
            <a:lstStyle/>
            <a:p>
              <a:endParaRPr sz="637"/>
            </a:p>
          </p:txBody>
        </p:sp>
        <p:sp>
          <p:nvSpPr>
            <p:cNvPr id="76" name="object 76"/>
            <p:cNvSpPr/>
            <p:nvPr/>
          </p:nvSpPr>
          <p:spPr>
            <a:xfrm>
              <a:off x="8237797"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77" name="object 77"/>
            <p:cNvSpPr/>
            <p:nvPr/>
          </p:nvSpPr>
          <p:spPr>
            <a:xfrm>
              <a:off x="8237797" y="99898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78" name="object 78"/>
          <p:cNvSpPr txBox="1"/>
          <p:nvPr/>
        </p:nvSpPr>
        <p:spPr>
          <a:xfrm>
            <a:off x="3816340" y="4559506"/>
            <a:ext cx="108011" cy="167066"/>
          </a:xfrm>
          <a:prstGeom prst="rect">
            <a:avLst/>
          </a:prstGeom>
        </p:spPr>
        <p:txBody>
          <a:bodyPr vert="horz" wrap="square" lIns="0" tIns="6065" rIns="0" bIns="0" rtlCol="0">
            <a:spAutoFit/>
          </a:bodyPr>
          <a:lstStyle/>
          <a:p>
            <a:pPr marL="5776">
              <a:spcBef>
                <a:spcPts val="48"/>
              </a:spcBef>
            </a:pPr>
            <a:r>
              <a:rPr sz="1046" spc="-23" dirty="0">
                <a:solidFill>
                  <a:srgbClr val="FFFFFF"/>
                </a:solidFill>
                <a:latin typeface="Lucida Sans Unicode"/>
                <a:cs typeface="Lucida Sans Unicode"/>
              </a:rPr>
              <a:t>G</a:t>
            </a:r>
            <a:endParaRPr sz="1046">
              <a:latin typeface="Lucida Sans Unicode"/>
              <a:cs typeface="Lucida Sans Unicode"/>
            </a:endParaRPr>
          </a:p>
        </p:txBody>
      </p:sp>
      <p:sp>
        <p:nvSpPr>
          <p:cNvPr id="79" name="object 79"/>
          <p:cNvSpPr/>
          <p:nvPr/>
        </p:nvSpPr>
        <p:spPr>
          <a:xfrm>
            <a:off x="4325707" y="3375185"/>
            <a:ext cx="428866" cy="168081"/>
          </a:xfrm>
          <a:custGeom>
            <a:avLst/>
            <a:gdLst/>
            <a:ahLst/>
            <a:cxnLst/>
            <a:rect l="l" t="t" r="r" b="b"/>
            <a:pathLst>
              <a:path w="942975" h="369570">
                <a:moveTo>
                  <a:pt x="942706" y="0"/>
                </a:moveTo>
                <a:lnTo>
                  <a:pt x="0" y="0"/>
                </a:lnTo>
                <a:lnTo>
                  <a:pt x="0" y="368957"/>
                </a:lnTo>
                <a:lnTo>
                  <a:pt x="942706" y="368957"/>
                </a:lnTo>
                <a:lnTo>
                  <a:pt x="942706" y="0"/>
                </a:lnTo>
                <a:close/>
              </a:path>
            </a:pathLst>
          </a:custGeom>
          <a:solidFill>
            <a:srgbClr val="FBE8E5"/>
          </a:solidFill>
        </p:spPr>
        <p:txBody>
          <a:bodyPr wrap="square" lIns="0" tIns="0" rIns="0" bIns="0" rtlCol="0"/>
          <a:lstStyle/>
          <a:p>
            <a:endParaRPr sz="637"/>
          </a:p>
        </p:txBody>
      </p:sp>
      <p:sp>
        <p:nvSpPr>
          <p:cNvPr id="80" name="object 80"/>
          <p:cNvSpPr txBox="1"/>
          <p:nvPr/>
        </p:nvSpPr>
        <p:spPr>
          <a:xfrm>
            <a:off x="4391318" y="3378739"/>
            <a:ext cx="328653"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10</a:t>
            </a:r>
            <a:endParaRPr sz="819">
              <a:latin typeface="Lucida Sans Unicode"/>
              <a:cs typeface="Lucida Sans Unicode"/>
            </a:endParaRPr>
          </a:p>
        </p:txBody>
      </p:sp>
      <p:sp>
        <p:nvSpPr>
          <p:cNvPr id="81" name="object 81"/>
          <p:cNvSpPr txBox="1"/>
          <p:nvPr/>
        </p:nvSpPr>
        <p:spPr>
          <a:xfrm>
            <a:off x="1640292" y="3375185"/>
            <a:ext cx="496733" cy="136267"/>
          </a:xfrm>
          <a:prstGeom prst="rect">
            <a:avLst/>
          </a:prstGeom>
          <a:solidFill>
            <a:srgbClr val="FBE8E5"/>
          </a:solidFill>
        </p:spPr>
        <p:txBody>
          <a:bodyPr vert="horz" wrap="square" lIns="0" tIns="10108" rIns="0" bIns="0" rtlCol="0">
            <a:spAutoFit/>
          </a:bodyPr>
          <a:lstStyle/>
          <a:p>
            <a:pPr marL="71911">
              <a:spcBef>
                <a:spcPts val="80"/>
              </a:spcBef>
            </a:pPr>
            <a:r>
              <a:rPr sz="819" dirty="0">
                <a:latin typeface="Lucida Sans Unicode"/>
                <a:cs typeface="Lucida Sans Unicode"/>
              </a:rPr>
              <a:t>20</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20</a:t>
            </a:r>
            <a:endParaRPr sz="819">
              <a:latin typeface="Lucida Sans Unicode"/>
              <a:cs typeface="Lucida Sans Unicode"/>
            </a:endParaRPr>
          </a:p>
        </p:txBody>
      </p:sp>
      <p:sp>
        <p:nvSpPr>
          <p:cNvPr id="82" name="object 82"/>
          <p:cNvSpPr/>
          <p:nvPr/>
        </p:nvSpPr>
        <p:spPr>
          <a:xfrm>
            <a:off x="997399"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CCDAEE"/>
          </a:solidFill>
        </p:spPr>
        <p:txBody>
          <a:bodyPr wrap="square" lIns="0" tIns="0" rIns="0" bIns="0" rtlCol="0"/>
          <a:lstStyle/>
          <a:p>
            <a:endParaRPr sz="637"/>
          </a:p>
        </p:txBody>
      </p:sp>
      <p:sp>
        <p:nvSpPr>
          <p:cNvPr id="83" name="object 83"/>
          <p:cNvSpPr txBox="1"/>
          <p:nvPr/>
        </p:nvSpPr>
        <p:spPr>
          <a:xfrm>
            <a:off x="1062257"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6</a:t>
            </a:r>
            <a:endParaRPr sz="819">
              <a:latin typeface="Lucida Sans Unicode"/>
              <a:cs typeface="Lucida Sans Unicode"/>
            </a:endParaRPr>
          </a:p>
        </p:txBody>
      </p:sp>
      <p:grpSp>
        <p:nvGrpSpPr>
          <p:cNvPr id="84" name="object 84"/>
          <p:cNvGrpSpPr/>
          <p:nvPr/>
        </p:nvGrpSpPr>
        <p:grpSpPr>
          <a:xfrm>
            <a:off x="2550533" y="3327076"/>
            <a:ext cx="1445725" cy="1240389"/>
            <a:chOff x="5607318" y="7315458"/>
            <a:chExt cx="3178810" cy="2727325"/>
          </a:xfrm>
        </p:grpSpPr>
        <p:sp>
          <p:nvSpPr>
            <p:cNvPr id="85" name="object 85"/>
            <p:cNvSpPr/>
            <p:nvPr/>
          </p:nvSpPr>
          <p:spPr>
            <a:xfrm>
              <a:off x="5623193" y="7656834"/>
              <a:ext cx="2599690" cy="2327275"/>
            </a:xfrm>
            <a:custGeom>
              <a:avLst/>
              <a:gdLst/>
              <a:ahLst/>
              <a:cxnLst/>
              <a:rect l="l" t="t" r="r" b="b"/>
              <a:pathLst>
                <a:path w="2599690" h="2327275">
                  <a:moveTo>
                    <a:pt x="0" y="0"/>
                  </a:moveTo>
                  <a:lnTo>
                    <a:pt x="2587923" y="2316263"/>
                  </a:lnTo>
                  <a:lnTo>
                    <a:pt x="2599628" y="2326739"/>
                  </a:lnTo>
                </a:path>
              </a:pathLst>
            </a:custGeom>
            <a:ln w="31412">
              <a:solidFill>
                <a:srgbClr val="929292"/>
              </a:solidFill>
            </a:ln>
          </p:spPr>
          <p:txBody>
            <a:bodyPr wrap="square" lIns="0" tIns="0" rIns="0" bIns="0" rtlCol="0"/>
            <a:lstStyle/>
            <a:p>
              <a:endParaRPr sz="637"/>
            </a:p>
          </p:txBody>
        </p:sp>
        <p:sp>
          <p:nvSpPr>
            <p:cNvPr id="86" name="object 86"/>
            <p:cNvSpPr/>
            <p:nvPr/>
          </p:nvSpPr>
          <p:spPr>
            <a:xfrm>
              <a:off x="8139282" y="9898560"/>
              <a:ext cx="149225" cy="144145"/>
            </a:xfrm>
            <a:custGeom>
              <a:avLst/>
              <a:gdLst/>
              <a:ahLst/>
              <a:cxnLst/>
              <a:rect l="l" t="t" r="r" b="b"/>
              <a:pathLst>
                <a:path w="149225" h="144145">
                  <a:moveTo>
                    <a:pt x="92178" y="0"/>
                  </a:moveTo>
                  <a:lnTo>
                    <a:pt x="71836" y="74539"/>
                  </a:lnTo>
                  <a:lnTo>
                    <a:pt x="0" y="102989"/>
                  </a:lnTo>
                  <a:lnTo>
                    <a:pt x="149078" y="143673"/>
                  </a:lnTo>
                  <a:lnTo>
                    <a:pt x="92178" y="0"/>
                  </a:lnTo>
                  <a:close/>
                </a:path>
              </a:pathLst>
            </a:custGeom>
            <a:solidFill>
              <a:srgbClr val="929292"/>
            </a:solidFill>
          </p:spPr>
          <p:txBody>
            <a:bodyPr wrap="square" lIns="0" tIns="0" rIns="0" bIns="0" rtlCol="0"/>
            <a:lstStyle/>
            <a:p>
              <a:endParaRPr sz="637"/>
            </a:p>
          </p:txBody>
        </p:sp>
        <p:sp>
          <p:nvSpPr>
            <p:cNvPr id="87" name="object 87"/>
            <p:cNvSpPr/>
            <p:nvPr/>
          </p:nvSpPr>
          <p:spPr>
            <a:xfrm>
              <a:off x="8237797"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88" name="object 88"/>
            <p:cNvSpPr/>
            <p:nvPr/>
          </p:nvSpPr>
          <p:spPr>
            <a:xfrm>
              <a:off x="8237796"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89" name="object 89"/>
          <p:cNvSpPr txBox="1"/>
          <p:nvPr/>
        </p:nvSpPr>
        <p:spPr>
          <a:xfrm>
            <a:off x="3818408" y="3345659"/>
            <a:ext cx="103967"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C</a:t>
            </a:r>
            <a:endParaRPr sz="1046">
              <a:latin typeface="Lucida Sans Unicode"/>
              <a:cs typeface="Lucida Sans Unicode"/>
            </a:endParaRPr>
          </a:p>
        </p:txBody>
      </p:sp>
      <p:grpSp>
        <p:nvGrpSpPr>
          <p:cNvPr id="90" name="object 90"/>
          <p:cNvGrpSpPr/>
          <p:nvPr/>
        </p:nvGrpSpPr>
        <p:grpSpPr>
          <a:xfrm>
            <a:off x="2972704" y="3185039"/>
            <a:ext cx="434353" cy="1066244"/>
            <a:chOff x="6535573" y="7003153"/>
            <a:chExt cx="955040" cy="2344420"/>
          </a:xfrm>
        </p:grpSpPr>
        <p:sp>
          <p:nvSpPr>
            <p:cNvPr id="91" name="object 91"/>
            <p:cNvSpPr/>
            <p:nvPr/>
          </p:nvSpPr>
          <p:spPr>
            <a:xfrm>
              <a:off x="7200600" y="7013630"/>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endParaRPr sz="637"/>
            </a:p>
          </p:txBody>
        </p:sp>
        <p:sp>
          <p:nvSpPr>
            <p:cNvPr id="92" name="object 92"/>
            <p:cNvSpPr/>
            <p:nvPr/>
          </p:nvSpPr>
          <p:spPr>
            <a:xfrm>
              <a:off x="7169284" y="7257498"/>
              <a:ext cx="92710" cy="112395"/>
            </a:xfrm>
            <a:custGeom>
              <a:avLst/>
              <a:gdLst/>
              <a:ahLst/>
              <a:cxnLst/>
              <a:rect l="l" t="t" r="r" b="b"/>
              <a:pathLst>
                <a:path w="92709" h="112395">
                  <a:moveTo>
                    <a:pt x="4463" y="0"/>
                  </a:moveTo>
                  <a:lnTo>
                    <a:pt x="0" y="112297"/>
                  </a:lnTo>
                  <a:lnTo>
                    <a:pt x="92515" y="48489"/>
                  </a:lnTo>
                  <a:lnTo>
                    <a:pt x="36367" y="46257"/>
                  </a:lnTo>
                  <a:lnTo>
                    <a:pt x="4463" y="0"/>
                  </a:lnTo>
                  <a:close/>
                </a:path>
              </a:pathLst>
            </a:custGeom>
            <a:solidFill>
              <a:srgbClr val="8D3124"/>
            </a:solidFill>
          </p:spPr>
          <p:txBody>
            <a:bodyPr wrap="square" lIns="0" tIns="0" rIns="0" bIns="0" rtlCol="0"/>
            <a:lstStyle/>
            <a:p>
              <a:endParaRPr sz="637"/>
            </a:p>
          </p:txBody>
        </p:sp>
        <p:sp>
          <p:nvSpPr>
            <p:cNvPr id="93" name="object 93"/>
            <p:cNvSpPr/>
            <p:nvPr/>
          </p:nvSpPr>
          <p:spPr>
            <a:xfrm>
              <a:off x="6535573" y="8451966"/>
              <a:ext cx="955040" cy="895350"/>
            </a:xfrm>
            <a:custGeom>
              <a:avLst/>
              <a:gdLst/>
              <a:ahLst/>
              <a:cxnLst/>
              <a:rect l="l" t="t" r="r" b="b"/>
              <a:pathLst>
                <a:path w="955040" h="895350">
                  <a:moveTo>
                    <a:pt x="241084" y="0"/>
                  </a:moveTo>
                  <a:lnTo>
                    <a:pt x="0" y="279299"/>
                  </a:lnTo>
                  <a:lnTo>
                    <a:pt x="713624" y="895282"/>
                  </a:lnTo>
                  <a:lnTo>
                    <a:pt x="954708" y="615984"/>
                  </a:lnTo>
                  <a:lnTo>
                    <a:pt x="241084" y="0"/>
                  </a:lnTo>
                  <a:close/>
                </a:path>
              </a:pathLst>
            </a:custGeom>
            <a:solidFill>
              <a:srgbClr val="FBE8E5"/>
            </a:solidFill>
          </p:spPr>
          <p:txBody>
            <a:bodyPr wrap="square" lIns="0" tIns="0" rIns="0" bIns="0" rtlCol="0"/>
            <a:lstStyle/>
            <a:p>
              <a:endParaRPr sz="637"/>
            </a:p>
          </p:txBody>
        </p:sp>
      </p:grpSp>
      <p:sp>
        <p:nvSpPr>
          <p:cNvPr id="94" name="object 94"/>
          <p:cNvSpPr txBox="1"/>
          <p:nvPr/>
        </p:nvSpPr>
        <p:spPr>
          <a:xfrm rot="2400000">
            <a:off x="3033721" y="4003713"/>
            <a:ext cx="335626" cy="108428"/>
          </a:xfrm>
          <a:prstGeom prst="rect">
            <a:avLst/>
          </a:prstGeom>
        </p:spPr>
        <p:txBody>
          <a:bodyPr vert="horz" wrap="square" lIns="0" tIns="0" rIns="0" bIns="0" rtlCol="0">
            <a:spAutoFit/>
          </a:bodyPr>
          <a:lstStyle/>
          <a:p>
            <a:pPr>
              <a:lnSpc>
                <a:spcPts val="814"/>
              </a:lnSpc>
            </a:pPr>
            <a:r>
              <a:rPr sz="1228" baseline="1543" dirty="0">
                <a:latin typeface="Lucida Sans Unicode"/>
                <a:cs typeface="Lucida Sans Unicode"/>
              </a:rPr>
              <a:t>4</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11" dirty="0">
                <a:latin typeface="Lucida Sans Unicode"/>
                <a:cs typeface="Lucida Sans Unicode"/>
              </a:rPr>
              <a:t>11</a:t>
            </a:r>
            <a:endParaRPr sz="819">
              <a:latin typeface="Lucida Sans Unicode"/>
              <a:cs typeface="Lucida Sans Unicode"/>
            </a:endParaRPr>
          </a:p>
        </p:txBody>
      </p:sp>
      <p:sp>
        <p:nvSpPr>
          <p:cNvPr id="95" name="object 95"/>
          <p:cNvSpPr txBox="1"/>
          <p:nvPr/>
        </p:nvSpPr>
        <p:spPr>
          <a:xfrm>
            <a:off x="337391" y="3759614"/>
            <a:ext cx="380636"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source</a:t>
            </a:r>
            <a:endParaRPr sz="887">
              <a:latin typeface="Lucida Sans Unicode"/>
              <a:cs typeface="Lucida Sans Unicode"/>
            </a:endParaRPr>
          </a:p>
        </p:txBody>
      </p:sp>
      <p:grpSp>
        <p:nvGrpSpPr>
          <p:cNvPr id="96" name="object 96"/>
          <p:cNvGrpSpPr/>
          <p:nvPr/>
        </p:nvGrpSpPr>
        <p:grpSpPr>
          <a:xfrm>
            <a:off x="743895" y="3189606"/>
            <a:ext cx="4852680" cy="1710264"/>
            <a:chOff x="1634945" y="7013195"/>
            <a:chExt cx="10669905" cy="3760470"/>
          </a:xfrm>
        </p:grpSpPr>
        <p:sp>
          <p:nvSpPr>
            <p:cNvPr id="97" name="object 97"/>
            <p:cNvSpPr/>
            <p:nvPr/>
          </p:nvSpPr>
          <p:spPr>
            <a:xfrm>
              <a:off x="1645423" y="7896216"/>
              <a:ext cx="550545" cy="328295"/>
            </a:xfrm>
            <a:custGeom>
              <a:avLst/>
              <a:gdLst/>
              <a:ahLst/>
              <a:cxnLst/>
              <a:rect l="l" t="t" r="r" b="b"/>
              <a:pathLst>
                <a:path w="550544" h="328295">
                  <a:moveTo>
                    <a:pt x="550050" y="0"/>
                  </a:moveTo>
                  <a:lnTo>
                    <a:pt x="541055" y="5360"/>
                  </a:lnTo>
                  <a:lnTo>
                    <a:pt x="0" y="327810"/>
                  </a:lnTo>
                </a:path>
              </a:pathLst>
            </a:custGeom>
            <a:ln w="20941">
              <a:solidFill>
                <a:srgbClr val="8D3124"/>
              </a:solidFill>
            </a:ln>
          </p:spPr>
          <p:txBody>
            <a:bodyPr wrap="square" lIns="0" tIns="0" rIns="0" bIns="0" rtlCol="0"/>
            <a:lstStyle/>
            <a:p>
              <a:endParaRPr sz="637"/>
            </a:p>
          </p:txBody>
        </p:sp>
        <p:sp>
          <p:nvSpPr>
            <p:cNvPr id="98" name="object 98"/>
            <p:cNvSpPr/>
            <p:nvPr/>
          </p:nvSpPr>
          <p:spPr>
            <a:xfrm>
              <a:off x="2139161" y="7862980"/>
              <a:ext cx="112395" cy="95250"/>
            </a:xfrm>
            <a:custGeom>
              <a:avLst/>
              <a:gdLst/>
              <a:ahLst/>
              <a:cxnLst/>
              <a:rect l="l" t="t" r="r" b="b"/>
              <a:pathLst>
                <a:path w="112394" h="95250">
                  <a:moveTo>
                    <a:pt x="112079" y="0"/>
                  </a:moveTo>
                  <a:lnTo>
                    <a:pt x="0" y="8286"/>
                  </a:lnTo>
                  <a:lnTo>
                    <a:pt x="47317" y="38595"/>
                  </a:lnTo>
                  <a:lnTo>
                    <a:pt x="51461" y="94635"/>
                  </a:lnTo>
                  <a:lnTo>
                    <a:pt x="112079" y="0"/>
                  </a:lnTo>
                  <a:close/>
                </a:path>
              </a:pathLst>
            </a:custGeom>
            <a:solidFill>
              <a:srgbClr val="8D3124"/>
            </a:solidFill>
          </p:spPr>
          <p:txBody>
            <a:bodyPr wrap="square" lIns="0" tIns="0" rIns="0" bIns="0" rtlCol="0"/>
            <a:lstStyle/>
            <a:p>
              <a:endParaRPr sz="637"/>
            </a:p>
          </p:txBody>
        </p:sp>
        <p:sp>
          <p:nvSpPr>
            <p:cNvPr id="99" name="object 99"/>
            <p:cNvSpPr/>
            <p:nvPr/>
          </p:nvSpPr>
          <p:spPr>
            <a:xfrm>
              <a:off x="11881222" y="10504520"/>
              <a:ext cx="412750" cy="258445"/>
            </a:xfrm>
            <a:custGeom>
              <a:avLst/>
              <a:gdLst/>
              <a:ahLst/>
              <a:cxnLst/>
              <a:rect l="l" t="t" r="r" b="b"/>
              <a:pathLst>
                <a:path w="412750" h="258445">
                  <a:moveTo>
                    <a:pt x="0" y="0"/>
                  </a:moveTo>
                  <a:lnTo>
                    <a:pt x="8873" y="5558"/>
                  </a:lnTo>
                  <a:lnTo>
                    <a:pt x="412562" y="258423"/>
                  </a:lnTo>
                </a:path>
              </a:pathLst>
            </a:custGeom>
            <a:ln w="20941">
              <a:solidFill>
                <a:srgbClr val="8D3124"/>
              </a:solidFill>
            </a:ln>
          </p:spPr>
          <p:txBody>
            <a:bodyPr wrap="square" lIns="0" tIns="0" rIns="0" bIns="0" rtlCol="0"/>
            <a:lstStyle/>
            <a:p>
              <a:endParaRPr sz="637"/>
            </a:p>
          </p:txBody>
        </p:sp>
        <p:sp>
          <p:nvSpPr>
            <p:cNvPr id="100" name="object 100"/>
            <p:cNvSpPr/>
            <p:nvPr/>
          </p:nvSpPr>
          <p:spPr>
            <a:xfrm>
              <a:off x="11826205" y="10470058"/>
              <a:ext cx="112395" cy="96520"/>
            </a:xfrm>
            <a:custGeom>
              <a:avLst/>
              <a:gdLst/>
              <a:ahLst/>
              <a:cxnLst/>
              <a:rect l="l" t="t" r="r" b="b"/>
              <a:pathLst>
                <a:path w="112395" h="96520">
                  <a:moveTo>
                    <a:pt x="0" y="0"/>
                  </a:moveTo>
                  <a:lnTo>
                    <a:pt x="58511" y="95954"/>
                  </a:lnTo>
                  <a:lnTo>
                    <a:pt x="63893" y="40020"/>
                  </a:lnTo>
                  <a:lnTo>
                    <a:pt x="111870" y="10766"/>
                  </a:lnTo>
                  <a:lnTo>
                    <a:pt x="0" y="0"/>
                  </a:lnTo>
                  <a:close/>
                </a:path>
              </a:pathLst>
            </a:custGeom>
            <a:solidFill>
              <a:srgbClr val="8D3124"/>
            </a:solidFill>
          </p:spPr>
          <p:txBody>
            <a:bodyPr wrap="square" lIns="0" tIns="0" rIns="0" bIns="0" rtlCol="0"/>
            <a:lstStyle/>
            <a:p>
              <a:endParaRPr sz="637"/>
            </a:p>
          </p:txBody>
        </p:sp>
        <p:sp>
          <p:nvSpPr>
            <p:cNvPr id="101" name="object 101"/>
            <p:cNvSpPr/>
            <p:nvPr/>
          </p:nvSpPr>
          <p:spPr>
            <a:xfrm>
              <a:off x="6683369" y="7023673"/>
              <a:ext cx="165100" cy="299720"/>
            </a:xfrm>
            <a:custGeom>
              <a:avLst/>
              <a:gdLst/>
              <a:ahLst/>
              <a:cxnLst/>
              <a:rect l="l" t="t" r="r" b="b"/>
              <a:pathLst>
                <a:path w="165100" h="299720">
                  <a:moveTo>
                    <a:pt x="164827" y="299298"/>
                  </a:moveTo>
                  <a:lnTo>
                    <a:pt x="159776" y="290125"/>
                  </a:lnTo>
                  <a:lnTo>
                    <a:pt x="0" y="0"/>
                  </a:lnTo>
                </a:path>
              </a:pathLst>
            </a:custGeom>
            <a:ln w="20941">
              <a:solidFill>
                <a:srgbClr val="8D3124"/>
              </a:solidFill>
            </a:ln>
          </p:spPr>
          <p:txBody>
            <a:bodyPr wrap="square" lIns="0" tIns="0" rIns="0" bIns="0" rtlCol="0"/>
            <a:lstStyle/>
            <a:p>
              <a:endParaRPr sz="637"/>
            </a:p>
          </p:txBody>
        </p:sp>
        <p:sp>
          <p:nvSpPr>
            <p:cNvPr id="102" name="object 102"/>
            <p:cNvSpPr/>
            <p:nvPr/>
          </p:nvSpPr>
          <p:spPr>
            <a:xfrm>
              <a:off x="6786998" y="7267542"/>
              <a:ext cx="92710" cy="112395"/>
            </a:xfrm>
            <a:custGeom>
              <a:avLst/>
              <a:gdLst/>
              <a:ahLst/>
              <a:cxnLst/>
              <a:rect l="l" t="t" r="r" b="b"/>
              <a:pathLst>
                <a:path w="92709" h="112395">
                  <a:moveTo>
                    <a:pt x="88051" y="0"/>
                  </a:moveTo>
                  <a:lnTo>
                    <a:pt x="56148" y="46257"/>
                  </a:lnTo>
                  <a:lnTo>
                    <a:pt x="0" y="48488"/>
                  </a:lnTo>
                  <a:lnTo>
                    <a:pt x="92514" y="112296"/>
                  </a:lnTo>
                  <a:lnTo>
                    <a:pt x="88051" y="0"/>
                  </a:lnTo>
                  <a:close/>
                </a:path>
              </a:pathLst>
            </a:custGeom>
            <a:solidFill>
              <a:srgbClr val="8D3124"/>
            </a:solidFill>
          </p:spPr>
          <p:txBody>
            <a:bodyPr wrap="square" lIns="0" tIns="0" rIns="0" bIns="0" rtlCol="0"/>
            <a:lstStyle/>
            <a:p>
              <a:endParaRPr sz="637"/>
            </a:p>
          </p:txBody>
        </p:sp>
        <p:sp>
          <p:nvSpPr>
            <p:cNvPr id="103" name="object 103"/>
            <p:cNvSpPr/>
            <p:nvPr/>
          </p:nvSpPr>
          <p:spPr>
            <a:xfrm>
              <a:off x="5291949" y="7320856"/>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04" name="object 104"/>
            <p:cNvSpPr/>
            <p:nvPr/>
          </p:nvSpPr>
          <p:spPr>
            <a:xfrm>
              <a:off x="5291949"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105" name="object 105"/>
          <p:cNvSpPr txBox="1"/>
          <p:nvPr/>
        </p:nvSpPr>
        <p:spPr>
          <a:xfrm>
            <a:off x="5638726" y="4888544"/>
            <a:ext cx="341937"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target</a:t>
            </a:r>
            <a:endParaRPr sz="887">
              <a:latin typeface="Lucida Sans Unicode"/>
              <a:cs typeface="Lucida Sans Unicode"/>
            </a:endParaRPr>
          </a:p>
        </p:txBody>
      </p:sp>
      <p:sp>
        <p:nvSpPr>
          <p:cNvPr id="106" name="object 106"/>
          <p:cNvSpPr txBox="1"/>
          <p:nvPr/>
        </p:nvSpPr>
        <p:spPr>
          <a:xfrm>
            <a:off x="2877114" y="2994393"/>
            <a:ext cx="252987" cy="143803"/>
          </a:xfrm>
          <a:prstGeom prst="rect">
            <a:avLst/>
          </a:prstGeom>
        </p:spPr>
        <p:txBody>
          <a:bodyPr vert="horz" wrap="square" lIns="0" tIns="7220" rIns="0" bIns="0" rtlCol="0">
            <a:spAutoFit/>
          </a:bodyPr>
          <a:lstStyle/>
          <a:p>
            <a:pPr marL="5776">
              <a:spcBef>
                <a:spcPts val="57"/>
              </a:spcBef>
            </a:pPr>
            <a:r>
              <a:rPr sz="887" spc="-9" dirty="0">
                <a:solidFill>
                  <a:srgbClr val="8D3124"/>
                </a:solidFill>
                <a:latin typeface="Lucida Sans Unicode"/>
                <a:cs typeface="Lucida Sans Unicode"/>
              </a:rPr>
              <a:t>flow</a:t>
            </a:r>
            <a:endParaRPr sz="887">
              <a:latin typeface="Lucida Sans Unicode"/>
              <a:cs typeface="Lucida Sans Unicode"/>
            </a:endParaRPr>
          </a:p>
        </p:txBody>
      </p:sp>
      <p:sp>
        <p:nvSpPr>
          <p:cNvPr id="107" name="object 107"/>
          <p:cNvSpPr txBox="1"/>
          <p:nvPr/>
        </p:nvSpPr>
        <p:spPr>
          <a:xfrm>
            <a:off x="2486434" y="3345659"/>
            <a:ext cx="88372"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B</a:t>
            </a:r>
            <a:endParaRPr sz="1046">
              <a:latin typeface="Lucida Sans Unicode"/>
              <a:cs typeface="Lucida Sans Unicode"/>
            </a:endParaRPr>
          </a:p>
        </p:txBody>
      </p:sp>
      <p:grpSp>
        <p:nvGrpSpPr>
          <p:cNvPr id="108" name="object 108"/>
          <p:cNvGrpSpPr/>
          <p:nvPr/>
        </p:nvGrpSpPr>
        <p:grpSpPr>
          <a:xfrm>
            <a:off x="1035564" y="3306201"/>
            <a:ext cx="4323601" cy="1510993"/>
            <a:chOff x="2276256" y="7269559"/>
            <a:chExt cx="9506585" cy="3322320"/>
          </a:xfrm>
        </p:grpSpPr>
        <p:sp>
          <p:nvSpPr>
            <p:cNvPr id="109" name="object 109"/>
            <p:cNvSpPr/>
            <p:nvPr/>
          </p:nvSpPr>
          <p:spPr>
            <a:xfrm>
              <a:off x="2281491" y="7274794"/>
              <a:ext cx="661035" cy="661035"/>
            </a:xfrm>
            <a:custGeom>
              <a:avLst/>
              <a:gdLst/>
              <a:ahLst/>
              <a:cxnLst/>
              <a:rect l="l" t="t" r="r" b="b"/>
              <a:pathLst>
                <a:path w="661035"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sp>
          <p:nvSpPr>
            <p:cNvPr id="110" name="object 110"/>
            <p:cNvSpPr/>
            <p:nvPr/>
          </p:nvSpPr>
          <p:spPr>
            <a:xfrm>
              <a:off x="11116295" y="9925237"/>
              <a:ext cx="661035" cy="661035"/>
            </a:xfrm>
            <a:custGeom>
              <a:avLst/>
              <a:gdLst/>
              <a:ahLst/>
              <a:cxnLst/>
              <a:rect l="l" t="t" r="r" b="b"/>
              <a:pathLst>
                <a:path w="661034"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grpSp>
      <p:grpSp>
        <p:nvGrpSpPr>
          <p:cNvPr id="111" name="object 111"/>
          <p:cNvGrpSpPr/>
          <p:nvPr/>
        </p:nvGrpSpPr>
        <p:grpSpPr>
          <a:xfrm>
            <a:off x="351382" y="1327007"/>
            <a:ext cx="359554" cy="359554"/>
            <a:chOff x="771900" y="2917777"/>
            <a:chExt cx="790575" cy="790575"/>
          </a:xfrm>
        </p:grpSpPr>
        <p:sp>
          <p:nvSpPr>
            <p:cNvPr id="112" name="object 112"/>
            <p:cNvSpPr/>
            <p:nvPr/>
          </p:nvSpPr>
          <p:spPr>
            <a:xfrm>
              <a:off x="813784" y="2959660"/>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52354">
              <a:solidFill>
                <a:srgbClr val="8D3124"/>
              </a:solidFill>
            </a:ln>
          </p:spPr>
          <p:txBody>
            <a:bodyPr wrap="square" lIns="0" tIns="0" rIns="0" bIns="0" rtlCol="0"/>
            <a:lstStyle/>
            <a:p>
              <a:endParaRPr sz="637"/>
            </a:p>
          </p:txBody>
        </p:sp>
        <p:sp>
          <p:nvSpPr>
            <p:cNvPr id="113" name="object 113"/>
            <p:cNvSpPr/>
            <p:nvPr/>
          </p:nvSpPr>
          <p:spPr>
            <a:xfrm>
              <a:off x="813784" y="2959660"/>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83767">
              <a:solidFill>
                <a:srgbClr val="FBE8E5"/>
              </a:solidFill>
            </a:ln>
          </p:spPr>
          <p:txBody>
            <a:bodyPr wrap="square" lIns="0" tIns="0" rIns="0" bIns="0" rtlCol="0"/>
            <a:lstStyle/>
            <a:p>
              <a:endParaRPr sz="637"/>
            </a:p>
          </p:txBody>
        </p:sp>
      </p:grpSp>
      <p:sp>
        <p:nvSpPr>
          <p:cNvPr id="114" name="object 114"/>
          <p:cNvSpPr txBox="1"/>
          <p:nvPr/>
        </p:nvSpPr>
        <p:spPr>
          <a:xfrm>
            <a:off x="2125894" y="2145319"/>
            <a:ext cx="746833" cy="118046"/>
          </a:xfrm>
          <a:prstGeom prst="rect">
            <a:avLst/>
          </a:prstGeom>
        </p:spPr>
        <p:txBody>
          <a:bodyPr vert="horz" wrap="square" lIns="0" tIns="0" rIns="0" bIns="0" rtlCol="0">
            <a:spAutoFit/>
          </a:bodyPr>
          <a:lstStyle/>
          <a:p>
            <a:pPr>
              <a:lnSpc>
                <a:spcPts val="937"/>
              </a:lnSpc>
            </a:pPr>
            <a:r>
              <a:rPr sz="819" dirty="0">
                <a:solidFill>
                  <a:srgbClr val="8A8A8A"/>
                </a:solidFill>
                <a:latin typeface="Lucida Sans Unicode"/>
                <a:cs typeface="Lucida Sans Unicode"/>
              </a:rPr>
              <a:t>capacity</a:t>
            </a:r>
            <a:r>
              <a:rPr sz="819" spc="16" dirty="0">
                <a:solidFill>
                  <a:srgbClr val="8A8A8A"/>
                </a:solidFill>
                <a:latin typeface="Lucida Sans Unicode"/>
                <a:cs typeface="Lucida Sans Unicode"/>
              </a:rPr>
              <a:t> </a:t>
            </a:r>
            <a:r>
              <a:rPr sz="819" dirty="0">
                <a:solidFill>
                  <a:srgbClr val="8A8A8A"/>
                </a:solidFill>
                <a:latin typeface="Lucida Sans Unicode"/>
                <a:cs typeface="Lucida Sans Unicode"/>
              </a:rPr>
              <a:t>of</a:t>
            </a:r>
            <a:r>
              <a:rPr sz="819" spc="16" dirty="0">
                <a:solidFill>
                  <a:srgbClr val="8A8A8A"/>
                </a:solidFill>
                <a:latin typeface="Lucida Sans Unicode"/>
                <a:cs typeface="Lucida Sans Unicode"/>
              </a:rPr>
              <a:t> </a:t>
            </a:r>
            <a:r>
              <a:rPr sz="819" spc="-11" dirty="0">
                <a:solidFill>
                  <a:srgbClr val="8A8A8A"/>
                </a:solidFill>
                <a:latin typeface="Lucida Sans Unicode"/>
                <a:cs typeface="Lucida Sans Unicode"/>
              </a:rPr>
              <a:t>cut</a:t>
            </a:r>
            <a:endParaRPr sz="819" dirty="0">
              <a:latin typeface="Lucida Sans Unicode"/>
              <a:cs typeface="Lucida Sans Unicode"/>
            </a:endParaRPr>
          </a:p>
        </p:txBody>
      </p:sp>
      <p:sp>
        <p:nvSpPr>
          <p:cNvPr id="115" name="object 115"/>
          <p:cNvSpPr txBox="1"/>
          <p:nvPr/>
        </p:nvSpPr>
        <p:spPr>
          <a:xfrm>
            <a:off x="3173571" y="1097642"/>
            <a:ext cx="2496374" cy="118046"/>
          </a:xfrm>
          <a:prstGeom prst="rect">
            <a:avLst/>
          </a:prstGeom>
        </p:spPr>
        <p:txBody>
          <a:bodyPr vert="horz" wrap="square" lIns="0" tIns="0" rIns="0" bIns="0" rtlCol="0">
            <a:spAutoFit/>
          </a:bodyPr>
          <a:lstStyle/>
          <a:p>
            <a:pPr>
              <a:lnSpc>
                <a:spcPts val="937"/>
              </a:lnSpc>
            </a:pPr>
            <a:r>
              <a:rPr sz="819" dirty="0">
                <a:solidFill>
                  <a:srgbClr val="8A8A8A"/>
                </a:solidFill>
                <a:latin typeface="Lucida Sans Unicode"/>
                <a:cs typeface="Lucida Sans Unicode"/>
              </a:rPr>
              <a:t>net</a:t>
            </a:r>
            <a:r>
              <a:rPr sz="819" spc="20" dirty="0">
                <a:solidFill>
                  <a:srgbClr val="8A8A8A"/>
                </a:solidFill>
                <a:latin typeface="Lucida Sans Unicode"/>
                <a:cs typeface="Lucida Sans Unicode"/>
              </a:rPr>
              <a:t> </a:t>
            </a:r>
            <a:r>
              <a:rPr sz="819" dirty="0">
                <a:solidFill>
                  <a:srgbClr val="8A8A8A"/>
                </a:solidFill>
                <a:latin typeface="Lucida Sans Unicode"/>
                <a:cs typeface="Lucida Sans Unicode"/>
              </a:rPr>
              <a:t>flow</a:t>
            </a:r>
            <a:r>
              <a:rPr sz="819" spc="20" dirty="0">
                <a:solidFill>
                  <a:srgbClr val="8A8A8A"/>
                </a:solidFill>
                <a:latin typeface="Lucida Sans Unicode"/>
                <a:cs typeface="Lucida Sans Unicode"/>
              </a:rPr>
              <a:t> </a:t>
            </a:r>
            <a:r>
              <a:rPr sz="819" dirty="0">
                <a:solidFill>
                  <a:srgbClr val="8A8A8A"/>
                </a:solidFill>
                <a:latin typeface="Lucida Sans Unicode"/>
                <a:cs typeface="Lucida Sans Unicode"/>
              </a:rPr>
              <a:t>adds</a:t>
            </a:r>
            <a:r>
              <a:rPr sz="819" spc="23" dirty="0">
                <a:solidFill>
                  <a:srgbClr val="8A8A8A"/>
                </a:solidFill>
                <a:latin typeface="Lucida Sans Unicode"/>
                <a:cs typeface="Lucida Sans Unicode"/>
              </a:rPr>
              <a:t> </a:t>
            </a:r>
            <a:r>
              <a:rPr sz="819" dirty="0">
                <a:solidFill>
                  <a:srgbClr val="8A8A8A"/>
                </a:solidFill>
                <a:latin typeface="Lucida Sans Unicode"/>
                <a:cs typeface="Lucida Sans Unicode"/>
              </a:rPr>
              <a:t>and</a:t>
            </a:r>
            <a:r>
              <a:rPr sz="819" spc="20" dirty="0">
                <a:solidFill>
                  <a:srgbClr val="8A8A8A"/>
                </a:solidFill>
                <a:latin typeface="Lucida Sans Unicode"/>
                <a:cs typeface="Lucida Sans Unicode"/>
              </a:rPr>
              <a:t> </a:t>
            </a:r>
            <a:r>
              <a:rPr sz="819" dirty="0">
                <a:solidFill>
                  <a:srgbClr val="8A8A8A"/>
                </a:solidFill>
                <a:latin typeface="Lucida Sans Unicode"/>
                <a:cs typeface="Lucida Sans Unicode"/>
              </a:rPr>
              <a:t>subtracts</a:t>
            </a:r>
            <a:r>
              <a:rPr sz="819" spc="23" dirty="0">
                <a:solidFill>
                  <a:srgbClr val="8A8A8A"/>
                </a:solidFill>
                <a:latin typeface="Lucida Sans Unicode"/>
                <a:cs typeface="Lucida Sans Unicode"/>
              </a:rPr>
              <a:t> </a:t>
            </a:r>
            <a:r>
              <a:rPr sz="819" dirty="0">
                <a:solidFill>
                  <a:srgbClr val="8A8A8A"/>
                </a:solidFill>
                <a:latin typeface="Lucida Sans Unicode"/>
                <a:cs typeface="Lucida Sans Unicode"/>
              </a:rPr>
              <a:t>flows,</a:t>
            </a:r>
            <a:r>
              <a:rPr sz="819" spc="20" dirty="0">
                <a:solidFill>
                  <a:srgbClr val="8A8A8A"/>
                </a:solidFill>
                <a:latin typeface="Lucida Sans Unicode"/>
                <a:cs typeface="Lucida Sans Unicode"/>
              </a:rPr>
              <a:t> </a:t>
            </a:r>
            <a:r>
              <a:rPr sz="819" dirty="0">
                <a:solidFill>
                  <a:srgbClr val="8A8A8A"/>
                </a:solidFill>
                <a:latin typeface="Lucida Sans Unicode"/>
                <a:cs typeface="Lucida Sans Unicode"/>
              </a:rPr>
              <a:t>not</a:t>
            </a:r>
            <a:r>
              <a:rPr sz="819" spc="23" dirty="0">
                <a:solidFill>
                  <a:srgbClr val="8A8A8A"/>
                </a:solidFill>
                <a:latin typeface="Lucida Sans Unicode"/>
                <a:cs typeface="Lucida Sans Unicode"/>
              </a:rPr>
              <a:t> </a:t>
            </a:r>
            <a:r>
              <a:rPr sz="819" spc="-5" dirty="0">
                <a:solidFill>
                  <a:srgbClr val="8A8A8A"/>
                </a:solidFill>
                <a:latin typeface="Lucida Sans Unicode"/>
                <a:cs typeface="Lucida Sans Unicode"/>
              </a:rPr>
              <a:t>capacities</a:t>
            </a:r>
            <a:endParaRPr sz="819" dirty="0">
              <a:latin typeface="Lucida Sans Unicode"/>
              <a:cs typeface="Lucida Sans Unicode"/>
            </a:endParaRPr>
          </a:p>
        </p:txBody>
      </p:sp>
      <p:sp>
        <p:nvSpPr>
          <p:cNvPr id="118" name="object 118"/>
          <p:cNvSpPr txBox="1"/>
          <p:nvPr/>
        </p:nvSpPr>
        <p:spPr>
          <a:xfrm>
            <a:off x="2125894" y="1798023"/>
            <a:ext cx="3514965" cy="129972"/>
          </a:xfrm>
          <a:prstGeom prst="rect">
            <a:avLst/>
          </a:prstGeom>
        </p:spPr>
        <p:txBody>
          <a:bodyPr vert="horz" wrap="square" lIns="0" tIns="0" rIns="0" bIns="0" rtlCol="0">
            <a:spAutoFit/>
          </a:bodyPr>
          <a:lstStyle/>
          <a:p>
            <a:pPr>
              <a:lnSpc>
                <a:spcPts val="951"/>
              </a:lnSpc>
            </a:pPr>
            <a:r>
              <a:rPr sz="819" dirty="0">
                <a:solidFill>
                  <a:srgbClr val="8A8A8A"/>
                </a:solidFill>
                <a:latin typeface="Lucida Sans Unicode"/>
                <a:cs typeface="Lucida Sans Unicode"/>
              </a:rPr>
              <a:t>net</a:t>
            </a:r>
            <a:r>
              <a:rPr sz="819" spc="11" dirty="0">
                <a:solidFill>
                  <a:srgbClr val="8A8A8A"/>
                </a:solidFill>
                <a:latin typeface="Lucida Sans Unicode"/>
                <a:cs typeface="Lucida Sans Unicode"/>
              </a:rPr>
              <a:t> </a:t>
            </a:r>
            <a:r>
              <a:rPr sz="819" dirty="0">
                <a:solidFill>
                  <a:srgbClr val="8A8A8A"/>
                </a:solidFill>
                <a:latin typeface="Lucida Sans Unicode"/>
                <a:cs typeface="Lucida Sans Unicode"/>
              </a:rPr>
              <a:t>flow</a:t>
            </a:r>
            <a:r>
              <a:rPr sz="819" spc="14" dirty="0">
                <a:solidFill>
                  <a:srgbClr val="8A8A8A"/>
                </a:solidFill>
                <a:latin typeface="Lucida Sans Unicode"/>
                <a:cs typeface="Lucida Sans Unicode"/>
              </a:rPr>
              <a:t> </a:t>
            </a:r>
            <a:r>
              <a:rPr sz="819" dirty="0">
                <a:solidFill>
                  <a:srgbClr val="8A8A8A"/>
                </a:solidFill>
                <a:latin typeface="Lucida Sans Unicode"/>
                <a:cs typeface="Lucida Sans Unicode"/>
              </a:rPr>
              <a:t>calculation</a:t>
            </a:r>
            <a:r>
              <a:rPr sz="819" spc="11" dirty="0">
                <a:solidFill>
                  <a:srgbClr val="8A8A8A"/>
                </a:solidFill>
                <a:latin typeface="Lucida Sans Unicode"/>
                <a:cs typeface="Lucida Sans Unicode"/>
              </a:rPr>
              <a:t> </a:t>
            </a:r>
            <a:r>
              <a:rPr sz="819" dirty="0">
                <a:solidFill>
                  <a:srgbClr val="8A8A8A"/>
                </a:solidFill>
                <a:latin typeface="Lucida Sans Unicode"/>
                <a:cs typeface="Lucida Sans Unicode"/>
              </a:rPr>
              <a:t>involves</a:t>
            </a:r>
            <a:r>
              <a:rPr sz="819" spc="14" dirty="0">
                <a:solidFill>
                  <a:srgbClr val="8A8A8A"/>
                </a:solidFill>
                <a:latin typeface="Lucida Sans Unicode"/>
                <a:cs typeface="Lucida Sans Unicode"/>
              </a:rPr>
              <a:t> </a:t>
            </a:r>
            <a:r>
              <a:rPr sz="819" dirty="0">
                <a:solidFill>
                  <a:srgbClr val="8A8A8A"/>
                </a:solidFill>
                <a:latin typeface="Lucida Sans Unicode"/>
                <a:cs typeface="Lucida Sans Unicode"/>
              </a:rPr>
              <a:t>both</a:t>
            </a:r>
            <a:r>
              <a:rPr sz="819" spc="14" dirty="0">
                <a:solidFill>
                  <a:srgbClr val="8A8A8A"/>
                </a:solidFill>
                <a:latin typeface="Lucida Sans Unicode"/>
                <a:cs typeface="Lucida Sans Unicode"/>
              </a:rPr>
              <a:t> </a:t>
            </a:r>
            <a:r>
              <a:rPr sz="819" dirty="0">
                <a:solidFill>
                  <a:srgbClr val="8A8A8A"/>
                </a:solidFill>
                <a:latin typeface="Lucida Sans Unicode"/>
                <a:cs typeface="Lucida Sans Unicode"/>
              </a:rPr>
              <a:t>edges</a:t>
            </a:r>
            <a:r>
              <a:rPr sz="819" spc="11" dirty="0">
                <a:solidFill>
                  <a:srgbClr val="8A8A8A"/>
                </a:solidFill>
                <a:latin typeface="Lucida Sans Unicode"/>
                <a:cs typeface="Lucida Sans Unicode"/>
              </a:rPr>
              <a:t> </a:t>
            </a:r>
            <a:r>
              <a:rPr sz="819" dirty="0">
                <a:solidFill>
                  <a:srgbClr val="8A8A8A"/>
                </a:solidFill>
                <a:latin typeface="Lucida Sans Unicode"/>
                <a:cs typeface="Lucida Sans Unicode"/>
              </a:rPr>
              <a:t>from</a:t>
            </a:r>
            <a:r>
              <a:rPr sz="819" spc="14" dirty="0">
                <a:solidFill>
                  <a:srgbClr val="8A8A8A"/>
                </a:solidFill>
                <a:latin typeface="Lucida Sans Unicode"/>
                <a:cs typeface="Lucida Sans Unicode"/>
              </a:rPr>
              <a:t> </a:t>
            </a:r>
            <a:r>
              <a:rPr sz="887" i="1" dirty="0">
                <a:solidFill>
                  <a:srgbClr val="8A8A8A"/>
                </a:solidFill>
                <a:latin typeface="Times New Roman"/>
                <a:cs typeface="Times New Roman"/>
              </a:rPr>
              <a:t>A</a:t>
            </a:r>
            <a:r>
              <a:rPr sz="887" i="1" spc="52" dirty="0">
                <a:solidFill>
                  <a:srgbClr val="8A8A8A"/>
                </a:solidFill>
                <a:latin typeface="Times New Roman"/>
                <a:cs typeface="Times New Roman"/>
              </a:rPr>
              <a:t> </a:t>
            </a:r>
            <a:r>
              <a:rPr sz="819" dirty="0">
                <a:solidFill>
                  <a:srgbClr val="8A8A8A"/>
                </a:solidFill>
                <a:latin typeface="Lucida Sans Unicode"/>
                <a:cs typeface="Lucida Sans Unicode"/>
              </a:rPr>
              <a:t>to</a:t>
            </a:r>
            <a:r>
              <a:rPr sz="819" spc="11" dirty="0">
                <a:solidFill>
                  <a:srgbClr val="8A8A8A"/>
                </a:solidFill>
                <a:latin typeface="Lucida Sans Unicode"/>
                <a:cs typeface="Lucida Sans Unicode"/>
              </a:rPr>
              <a:t> </a:t>
            </a:r>
            <a:r>
              <a:rPr sz="887" i="1" dirty="0">
                <a:solidFill>
                  <a:srgbClr val="8A8A8A"/>
                </a:solidFill>
                <a:latin typeface="Times New Roman"/>
                <a:cs typeface="Times New Roman"/>
              </a:rPr>
              <a:t>B</a:t>
            </a:r>
            <a:r>
              <a:rPr sz="887" i="1" spc="52" dirty="0">
                <a:solidFill>
                  <a:srgbClr val="8A8A8A"/>
                </a:solidFill>
                <a:latin typeface="Times New Roman"/>
                <a:cs typeface="Times New Roman"/>
              </a:rPr>
              <a:t> </a:t>
            </a:r>
            <a:r>
              <a:rPr sz="819" dirty="0">
                <a:solidFill>
                  <a:srgbClr val="8A8A8A"/>
                </a:solidFill>
                <a:latin typeface="Lucida Sans Unicode"/>
                <a:cs typeface="Lucida Sans Unicode"/>
              </a:rPr>
              <a:t>and</a:t>
            </a:r>
            <a:r>
              <a:rPr sz="819" spc="11" dirty="0">
                <a:solidFill>
                  <a:srgbClr val="8A8A8A"/>
                </a:solidFill>
                <a:latin typeface="Lucida Sans Unicode"/>
                <a:cs typeface="Lucida Sans Unicode"/>
              </a:rPr>
              <a:t> </a:t>
            </a:r>
            <a:r>
              <a:rPr sz="819" dirty="0">
                <a:solidFill>
                  <a:srgbClr val="8A8A8A"/>
                </a:solidFill>
                <a:latin typeface="Lucida Sans Unicode"/>
                <a:cs typeface="Lucida Sans Unicode"/>
              </a:rPr>
              <a:t>from</a:t>
            </a:r>
            <a:r>
              <a:rPr sz="819" spc="14" dirty="0">
                <a:solidFill>
                  <a:srgbClr val="8A8A8A"/>
                </a:solidFill>
                <a:latin typeface="Lucida Sans Unicode"/>
                <a:cs typeface="Lucida Sans Unicode"/>
              </a:rPr>
              <a:t> </a:t>
            </a:r>
            <a:r>
              <a:rPr sz="887" i="1" dirty="0">
                <a:solidFill>
                  <a:srgbClr val="8A8A8A"/>
                </a:solidFill>
                <a:latin typeface="Times New Roman"/>
                <a:cs typeface="Times New Roman"/>
              </a:rPr>
              <a:t>B</a:t>
            </a:r>
            <a:r>
              <a:rPr sz="887" i="1" spc="52" dirty="0">
                <a:solidFill>
                  <a:srgbClr val="8A8A8A"/>
                </a:solidFill>
                <a:latin typeface="Times New Roman"/>
                <a:cs typeface="Times New Roman"/>
              </a:rPr>
              <a:t> </a:t>
            </a:r>
            <a:r>
              <a:rPr sz="819" dirty="0">
                <a:solidFill>
                  <a:srgbClr val="8A8A8A"/>
                </a:solidFill>
                <a:latin typeface="Lucida Sans Unicode"/>
                <a:cs typeface="Lucida Sans Unicode"/>
              </a:rPr>
              <a:t>to</a:t>
            </a:r>
            <a:r>
              <a:rPr sz="819" spc="11" dirty="0">
                <a:solidFill>
                  <a:srgbClr val="8A8A8A"/>
                </a:solidFill>
                <a:latin typeface="Lucida Sans Unicode"/>
                <a:cs typeface="Lucida Sans Unicode"/>
              </a:rPr>
              <a:t> </a:t>
            </a:r>
            <a:r>
              <a:rPr sz="887" i="1" spc="-23" dirty="0">
                <a:solidFill>
                  <a:srgbClr val="8A8A8A"/>
                </a:solidFill>
                <a:latin typeface="Times New Roman"/>
                <a:cs typeface="Times New Roman"/>
              </a:rPr>
              <a:t>A</a:t>
            </a:r>
            <a:endParaRPr sz="887" dirty="0">
              <a:latin typeface="Times New Roman"/>
              <a:cs typeface="Times New Roman"/>
            </a:endParaRPr>
          </a:p>
        </p:txBody>
      </p:sp>
      <p:sp>
        <p:nvSpPr>
          <p:cNvPr id="22" name="Rectangle 21">
            <a:extLst>
              <a:ext uri="{FF2B5EF4-FFF2-40B4-BE49-F238E27FC236}">
                <a16:creationId xmlns:a16="http://schemas.microsoft.com/office/drawing/2014/main" id="{FC65A930-1313-3EF8-A4A2-27039AC17E63}"/>
              </a:ext>
            </a:extLst>
          </p:cNvPr>
          <p:cNvSpPr/>
          <p:nvPr/>
        </p:nvSpPr>
        <p:spPr>
          <a:xfrm>
            <a:off x="366053" y="1355537"/>
            <a:ext cx="2434595" cy="36428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p:bldP spid="115" grpId="0"/>
      <p:bldP spid="118"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endParaRPr sz="637"/>
          </a:p>
        </p:txBody>
      </p:sp>
      <p:sp>
        <p:nvSpPr>
          <p:cNvPr id="4" name="object 4"/>
          <p:cNvSpPr txBox="1"/>
          <p:nvPr/>
        </p:nvSpPr>
        <p:spPr>
          <a:xfrm>
            <a:off x="322474" y="642146"/>
            <a:ext cx="7015780" cy="2175715"/>
          </a:xfrm>
          <a:prstGeom prst="rect">
            <a:avLst/>
          </a:prstGeom>
        </p:spPr>
        <p:txBody>
          <a:bodyPr vert="horz" wrap="square" lIns="0" tIns="5198" rIns="0" bIns="0" rtlCol="0">
            <a:spAutoFit/>
          </a:bodyPr>
          <a:lstStyle/>
          <a:p>
            <a:pPr marL="23104" marR="19638">
              <a:lnSpc>
                <a:spcPct val="144900"/>
              </a:lnSpc>
              <a:spcBef>
                <a:spcPts val="41"/>
              </a:spcBef>
            </a:pPr>
            <a:r>
              <a:rPr sz="1182" b="1" spc="-16" dirty="0">
                <a:latin typeface="Tahoma"/>
                <a:cs typeface="Tahoma"/>
              </a:rPr>
              <a:t>In</a:t>
            </a:r>
            <a:r>
              <a:rPr sz="1182" b="1" spc="77" dirty="0">
                <a:latin typeface="Tahoma"/>
                <a:cs typeface="Tahoma"/>
              </a:rPr>
              <a:t> </a:t>
            </a:r>
            <a:r>
              <a:rPr sz="1182" b="1" dirty="0">
                <a:latin typeface="Tahoma"/>
                <a:cs typeface="Tahoma"/>
              </a:rPr>
              <a:t>the</a:t>
            </a:r>
            <a:r>
              <a:rPr sz="1182" b="1" spc="77" dirty="0">
                <a:latin typeface="Tahoma"/>
                <a:cs typeface="Tahoma"/>
              </a:rPr>
              <a:t> </a:t>
            </a:r>
            <a:r>
              <a:rPr sz="1182" b="1" dirty="0">
                <a:latin typeface="Tahoma"/>
                <a:cs typeface="Tahoma"/>
              </a:rPr>
              <a:t>worst</a:t>
            </a:r>
            <a:r>
              <a:rPr sz="1182" b="1" spc="77" dirty="0">
                <a:latin typeface="Tahoma"/>
                <a:cs typeface="Tahoma"/>
              </a:rPr>
              <a:t> </a:t>
            </a:r>
            <a:r>
              <a:rPr sz="1182" b="1" dirty="0">
                <a:latin typeface="Tahoma"/>
                <a:cs typeface="Tahoma"/>
              </a:rPr>
              <a:t>case,</a:t>
            </a:r>
            <a:r>
              <a:rPr sz="1182" b="1" spc="77" dirty="0">
                <a:latin typeface="Tahoma"/>
                <a:cs typeface="Tahoma"/>
              </a:rPr>
              <a:t> </a:t>
            </a:r>
            <a:r>
              <a:rPr sz="1182" b="1" dirty="0">
                <a:latin typeface="Tahoma"/>
                <a:cs typeface="Tahoma"/>
              </a:rPr>
              <a:t>how</a:t>
            </a:r>
            <a:r>
              <a:rPr sz="1182" b="1" spc="77" dirty="0">
                <a:latin typeface="Tahoma"/>
                <a:cs typeface="Tahoma"/>
              </a:rPr>
              <a:t> </a:t>
            </a:r>
            <a:r>
              <a:rPr sz="1182" b="1" dirty="0">
                <a:latin typeface="Tahoma"/>
                <a:cs typeface="Tahoma"/>
              </a:rPr>
              <a:t>many</a:t>
            </a:r>
            <a:r>
              <a:rPr sz="1182" b="1" spc="77" dirty="0">
                <a:latin typeface="Tahoma"/>
                <a:cs typeface="Tahoma"/>
              </a:rPr>
              <a:t> </a:t>
            </a:r>
            <a:r>
              <a:rPr sz="1182" b="1" spc="20" dirty="0">
                <a:latin typeface="Tahoma"/>
                <a:cs typeface="Tahoma"/>
              </a:rPr>
              <a:t>augmenting</a:t>
            </a:r>
            <a:r>
              <a:rPr sz="1182" b="1" spc="80" dirty="0">
                <a:latin typeface="Tahoma"/>
                <a:cs typeface="Tahoma"/>
              </a:rPr>
              <a:t> </a:t>
            </a:r>
            <a:r>
              <a:rPr sz="1182" b="1" spc="25" dirty="0">
                <a:latin typeface="Tahoma"/>
                <a:cs typeface="Tahoma"/>
              </a:rPr>
              <a:t>paths</a:t>
            </a:r>
            <a:r>
              <a:rPr sz="1182" b="1" spc="77" dirty="0">
                <a:latin typeface="Tahoma"/>
                <a:cs typeface="Tahoma"/>
              </a:rPr>
              <a:t> </a:t>
            </a:r>
            <a:r>
              <a:rPr sz="1182" b="1" spc="34" dirty="0">
                <a:latin typeface="Tahoma"/>
                <a:cs typeface="Tahoma"/>
              </a:rPr>
              <a:t>does</a:t>
            </a:r>
            <a:r>
              <a:rPr sz="1182" b="1" spc="77" dirty="0">
                <a:latin typeface="Tahoma"/>
                <a:cs typeface="Tahoma"/>
              </a:rPr>
              <a:t> </a:t>
            </a:r>
            <a:r>
              <a:rPr sz="1182" b="1" dirty="0">
                <a:latin typeface="Tahoma"/>
                <a:cs typeface="Tahoma"/>
              </a:rPr>
              <a:t>the</a:t>
            </a:r>
            <a:r>
              <a:rPr sz="1182" b="1" spc="77" dirty="0">
                <a:latin typeface="Tahoma"/>
                <a:cs typeface="Tahoma"/>
              </a:rPr>
              <a:t> </a:t>
            </a:r>
            <a:r>
              <a:rPr sz="1182" b="1" dirty="0">
                <a:latin typeface="Tahoma"/>
                <a:cs typeface="Tahoma"/>
              </a:rPr>
              <a:t>Ford–Fulkerson</a:t>
            </a:r>
            <a:r>
              <a:rPr sz="1182" b="1" spc="77" dirty="0">
                <a:latin typeface="Tahoma"/>
                <a:cs typeface="Tahoma"/>
              </a:rPr>
              <a:t> </a:t>
            </a:r>
            <a:r>
              <a:rPr sz="1182" b="1" spc="18" dirty="0">
                <a:latin typeface="Tahoma"/>
                <a:cs typeface="Tahoma"/>
              </a:rPr>
              <a:t>algorithm </a:t>
            </a:r>
            <a:r>
              <a:rPr sz="1182" b="1" spc="27" dirty="0">
                <a:latin typeface="Tahoma"/>
                <a:cs typeface="Tahoma"/>
              </a:rPr>
              <a:t>consider</a:t>
            </a:r>
            <a:r>
              <a:rPr sz="1182" b="1" spc="91" dirty="0">
                <a:latin typeface="Tahoma"/>
                <a:cs typeface="Tahoma"/>
              </a:rPr>
              <a:t> </a:t>
            </a:r>
            <a:r>
              <a:rPr sz="1182" b="1" spc="27" dirty="0">
                <a:latin typeface="Tahoma"/>
                <a:cs typeface="Tahoma"/>
              </a:rPr>
              <a:t>in</a:t>
            </a:r>
            <a:r>
              <a:rPr sz="1182" b="1" spc="91" dirty="0">
                <a:latin typeface="Tahoma"/>
                <a:cs typeface="Tahoma"/>
              </a:rPr>
              <a:t> </a:t>
            </a:r>
            <a:r>
              <a:rPr sz="1182" b="1" spc="25" dirty="0">
                <a:latin typeface="Tahoma"/>
                <a:cs typeface="Tahoma"/>
              </a:rPr>
              <a:t>order</a:t>
            </a:r>
            <a:r>
              <a:rPr sz="1182" b="1" spc="91" dirty="0">
                <a:latin typeface="Tahoma"/>
                <a:cs typeface="Tahoma"/>
              </a:rPr>
              <a:t> </a:t>
            </a:r>
            <a:r>
              <a:rPr sz="1182" b="1" dirty="0">
                <a:latin typeface="Tahoma"/>
                <a:cs typeface="Tahoma"/>
              </a:rPr>
              <a:t>to</a:t>
            </a:r>
            <a:r>
              <a:rPr sz="1182" b="1" spc="91" dirty="0">
                <a:latin typeface="Tahoma"/>
                <a:cs typeface="Tahoma"/>
              </a:rPr>
              <a:t> </a:t>
            </a:r>
            <a:r>
              <a:rPr sz="1182" b="1" dirty="0">
                <a:latin typeface="Tahoma"/>
                <a:cs typeface="Tahoma"/>
              </a:rPr>
              <a:t>find</a:t>
            </a:r>
            <a:r>
              <a:rPr sz="1182" b="1" spc="91" dirty="0">
                <a:latin typeface="Tahoma"/>
                <a:cs typeface="Tahoma"/>
              </a:rPr>
              <a:t> </a:t>
            </a:r>
            <a:r>
              <a:rPr sz="1182" b="1" dirty="0">
                <a:latin typeface="Tahoma"/>
                <a:cs typeface="Tahoma"/>
              </a:rPr>
              <a:t>a</a:t>
            </a:r>
            <a:r>
              <a:rPr sz="1182" b="1" spc="91" dirty="0">
                <a:latin typeface="Tahoma"/>
                <a:cs typeface="Tahoma"/>
              </a:rPr>
              <a:t> </a:t>
            </a:r>
            <a:r>
              <a:rPr sz="1182" b="1" dirty="0">
                <a:latin typeface="Tahoma"/>
                <a:cs typeface="Tahoma"/>
              </a:rPr>
              <a:t>perfect</a:t>
            </a:r>
            <a:r>
              <a:rPr sz="1182" b="1" spc="91" dirty="0">
                <a:latin typeface="Tahoma"/>
                <a:cs typeface="Tahoma"/>
              </a:rPr>
              <a:t> </a:t>
            </a:r>
            <a:r>
              <a:rPr sz="1182" b="1" dirty="0">
                <a:latin typeface="Tahoma"/>
                <a:cs typeface="Tahoma"/>
              </a:rPr>
              <a:t>matching</a:t>
            </a:r>
            <a:r>
              <a:rPr sz="1182" b="1" spc="91" dirty="0">
                <a:latin typeface="Tahoma"/>
                <a:cs typeface="Tahoma"/>
              </a:rPr>
              <a:t> </a:t>
            </a:r>
            <a:r>
              <a:rPr sz="1182" b="1" spc="27" dirty="0">
                <a:latin typeface="Tahoma"/>
                <a:cs typeface="Tahoma"/>
              </a:rPr>
              <a:t>in</a:t>
            </a:r>
            <a:r>
              <a:rPr sz="1182" b="1" spc="91" dirty="0">
                <a:latin typeface="Tahoma"/>
                <a:cs typeface="Tahoma"/>
              </a:rPr>
              <a:t> </a:t>
            </a:r>
            <a:r>
              <a:rPr sz="1182" b="1" dirty="0">
                <a:latin typeface="Tahoma"/>
                <a:cs typeface="Tahoma"/>
              </a:rPr>
              <a:t>a</a:t>
            </a:r>
            <a:r>
              <a:rPr sz="1182" b="1" spc="91" dirty="0">
                <a:latin typeface="Tahoma"/>
                <a:cs typeface="Tahoma"/>
              </a:rPr>
              <a:t> </a:t>
            </a:r>
            <a:r>
              <a:rPr sz="1182" b="1" dirty="0">
                <a:latin typeface="Tahoma"/>
                <a:cs typeface="Tahoma"/>
              </a:rPr>
              <a:t>bipartite</a:t>
            </a:r>
            <a:r>
              <a:rPr sz="1182" b="1" spc="91" dirty="0">
                <a:latin typeface="Tahoma"/>
                <a:cs typeface="Tahoma"/>
              </a:rPr>
              <a:t> </a:t>
            </a:r>
            <a:r>
              <a:rPr sz="1182" b="1" spc="27" dirty="0">
                <a:latin typeface="Tahoma"/>
                <a:cs typeface="Tahoma"/>
              </a:rPr>
              <a:t>graph</a:t>
            </a:r>
            <a:r>
              <a:rPr sz="1182" b="1" spc="91" dirty="0">
                <a:latin typeface="Tahoma"/>
                <a:cs typeface="Tahoma"/>
              </a:rPr>
              <a:t> </a:t>
            </a:r>
            <a:r>
              <a:rPr sz="1182" b="1" dirty="0">
                <a:latin typeface="Tahoma"/>
                <a:cs typeface="Tahoma"/>
              </a:rPr>
              <a:t>with</a:t>
            </a:r>
            <a:r>
              <a:rPr sz="1182" b="1" spc="98" dirty="0">
                <a:latin typeface="Tahoma"/>
                <a:cs typeface="Tahoma"/>
              </a:rPr>
              <a:t> </a:t>
            </a:r>
            <a:r>
              <a:rPr sz="1182" b="1" i="1" dirty="0">
                <a:latin typeface="Times New Roman"/>
                <a:cs typeface="Times New Roman"/>
              </a:rPr>
              <a:t>n</a:t>
            </a:r>
            <a:r>
              <a:rPr sz="1182" b="1" i="1" spc="141" dirty="0">
                <a:latin typeface="Times New Roman"/>
                <a:cs typeface="Times New Roman"/>
              </a:rPr>
              <a:t> </a:t>
            </a:r>
            <a:r>
              <a:rPr sz="1182" b="1" dirty="0">
                <a:latin typeface="Tahoma"/>
                <a:cs typeface="Tahoma"/>
              </a:rPr>
              <a:t>vertices</a:t>
            </a:r>
            <a:r>
              <a:rPr sz="1182" b="1" spc="91" dirty="0">
                <a:latin typeface="Tahoma"/>
                <a:cs typeface="Tahoma"/>
              </a:rPr>
              <a:t> </a:t>
            </a:r>
            <a:r>
              <a:rPr sz="1182" b="1" spc="25" dirty="0">
                <a:latin typeface="Tahoma"/>
                <a:cs typeface="Tahoma"/>
              </a:rPr>
              <a:t>per</a:t>
            </a:r>
            <a:r>
              <a:rPr sz="1182" b="1" spc="91" dirty="0">
                <a:latin typeface="Tahoma"/>
                <a:cs typeface="Tahoma"/>
              </a:rPr>
              <a:t> </a:t>
            </a:r>
            <a:r>
              <a:rPr sz="1182" b="1" spc="-9" dirty="0">
                <a:latin typeface="Tahoma"/>
                <a:cs typeface="Tahoma"/>
              </a:rPr>
              <a:t>side?</a:t>
            </a:r>
            <a:endParaRPr sz="1182" dirty="0">
              <a:latin typeface="Tahoma"/>
              <a:cs typeface="Tahoma"/>
            </a:endParaRPr>
          </a:p>
          <a:p>
            <a:pPr>
              <a:lnSpc>
                <a:spcPct val="100000"/>
              </a:lnSpc>
            </a:pPr>
            <a:endParaRPr sz="1182" dirty="0">
              <a:latin typeface="Tahoma"/>
              <a:cs typeface="Tahoma"/>
            </a:endParaRPr>
          </a:p>
          <a:p>
            <a:pPr>
              <a:spcBef>
                <a:spcPts val="389"/>
              </a:spcBef>
            </a:pPr>
            <a:endParaRPr sz="1182" dirty="0">
              <a:latin typeface="Tahoma"/>
              <a:cs typeface="Tahoma"/>
            </a:endParaRPr>
          </a:p>
          <a:p>
            <a:pPr marL="473051" indent="-324031">
              <a:buClr>
                <a:srgbClr val="005493"/>
              </a:buClr>
              <a:buFont typeface="Tahoma"/>
              <a:buAutoNum type="alphaUcPeriod"/>
              <a:tabLst>
                <a:tab pos="473051" algn="l"/>
              </a:tabLst>
            </a:pPr>
            <a:r>
              <a:rPr sz="1182" spc="30" dirty="0">
                <a:latin typeface="Times New Roman"/>
                <a:cs typeface="Times New Roman"/>
              </a:rPr>
              <a:t>Θ(</a:t>
            </a:r>
            <a:r>
              <a:rPr sz="1182" i="1" spc="30" dirty="0">
                <a:latin typeface="Times New Roman"/>
                <a:cs typeface="Times New Roman"/>
              </a:rPr>
              <a:t>n</a:t>
            </a:r>
            <a:r>
              <a:rPr sz="1182" spc="30" dirty="0">
                <a:latin typeface="Times New Roman"/>
                <a:cs typeface="Times New Roman"/>
              </a:rPr>
              <a:t>)</a:t>
            </a:r>
            <a:endParaRPr sz="1182" dirty="0">
              <a:latin typeface="Times New Roman"/>
              <a:cs typeface="Times New Roman"/>
            </a:endParaRPr>
          </a:p>
          <a:p>
            <a:pPr marL="473051" indent="-324031">
              <a:spcBef>
                <a:spcPts val="1323"/>
              </a:spcBef>
              <a:buClr>
                <a:srgbClr val="005493"/>
              </a:buClr>
              <a:buFont typeface="Tahoma"/>
              <a:buAutoNum type="alphaUcPeriod"/>
              <a:tabLst>
                <a:tab pos="473051" algn="l"/>
              </a:tabLst>
            </a:pPr>
            <a:r>
              <a:rPr sz="1182" spc="50" dirty="0">
                <a:latin typeface="Times New Roman"/>
                <a:cs typeface="Times New Roman"/>
              </a:rPr>
              <a:t>Θ(</a:t>
            </a:r>
            <a:r>
              <a:rPr sz="1182" i="1" spc="50" dirty="0">
                <a:latin typeface="Times New Roman"/>
                <a:cs typeface="Times New Roman"/>
              </a:rPr>
              <a:t>n</a:t>
            </a:r>
            <a:r>
              <a:rPr sz="1182" i="1" spc="-173" dirty="0">
                <a:latin typeface="Times New Roman"/>
                <a:cs typeface="Times New Roman"/>
              </a:rPr>
              <a:t> </a:t>
            </a:r>
            <a:r>
              <a:rPr sz="1194" spc="-24" baseline="26984" dirty="0">
                <a:latin typeface="Times New Roman"/>
                <a:cs typeface="Times New Roman"/>
              </a:rPr>
              <a:t>2</a:t>
            </a:r>
            <a:r>
              <a:rPr sz="1182" spc="-16" dirty="0">
                <a:latin typeface="Times New Roman"/>
                <a:cs typeface="Times New Roman"/>
              </a:rPr>
              <a:t>)</a:t>
            </a:r>
            <a:endParaRPr sz="1182" dirty="0">
              <a:latin typeface="Times New Roman"/>
              <a:cs typeface="Times New Roman"/>
            </a:endParaRPr>
          </a:p>
          <a:p>
            <a:pPr marL="473051" indent="-324031">
              <a:spcBef>
                <a:spcPts val="1321"/>
              </a:spcBef>
              <a:buClr>
                <a:srgbClr val="005493"/>
              </a:buClr>
              <a:buFont typeface="Tahoma"/>
              <a:buAutoNum type="alphaUcPeriod"/>
              <a:tabLst>
                <a:tab pos="473051" algn="l"/>
              </a:tabLst>
            </a:pPr>
            <a:r>
              <a:rPr sz="1182" spc="50" dirty="0">
                <a:latin typeface="Times New Roman"/>
                <a:cs typeface="Times New Roman"/>
              </a:rPr>
              <a:t>Θ(</a:t>
            </a:r>
            <a:r>
              <a:rPr sz="1182" i="1" spc="50" dirty="0">
                <a:latin typeface="Times New Roman"/>
                <a:cs typeface="Times New Roman"/>
              </a:rPr>
              <a:t>n</a:t>
            </a:r>
            <a:r>
              <a:rPr sz="1182" i="1" spc="-173" dirty="0">
                <a:latin typeface="Times New Roman"/>
                <a:cs typeface="Times New Roman"/>
              </a:rPr>
              <a:t> </a:t>
            </a:r>
            <a:r>
              <a:rPr sz="1194" spc="-24" baseline="26984" dirty="0">
                <a:latin typeface="Times New Roman"/>
                <a:cs typeface="Times New Roman"/>
              </a:rPr>
              <a:t>3</a:t>
            </a:r>
            <a:r>
              <a:rPr sz="1182" spc="-16" dirty="0">
                <a:latin typeface="Times New Roman"/>
                <a:cs typeface="Times New Roman"/>
              </a:rPr>
              <a:t>)</a:t>
            </a:r>
            <a:endParaRPr sz="1182" dirty="0">
              <a:latin typeface="Times New Roman"/>
              <a:cs typeface="Times New Roman"/>
            </a:endParaRPr>
          </a:p>
          <a:p>
            <a:pPr marL="473051" indent="-324031">
              <a:spcBef>
                <a:spcPts val="1323"/>
              </a:spcBef>
              <a:buClr>
                <a:srgbClr val="005493"/>
              </a:buClr>
              <a:buFont typeface="Tahoma"/>
              <a:buAutoNum type="alphaUcPeriod"/>
              <a:tabLst>
                <a:tab pos="473051" algn="l"/>
              </a:tabLst>
            </a:pPr>
            <a:r>
              <a:rPr sz="1182" spc="50" dirty="0">
                <a:latin typeface="Times New Roman"/>
                <a:cs typeface="Times New Roman"/>
              </a:rPr>
              <a:t>Θ(</a:t>
            </a:r>
            <a:r>
              <a:rPr sz="1182" i="1" spc="50" dirty="0">
                <a:latin typeface="Times New Roman"/>
                <a:cs typeface="Times New Roman"/>
              </a:rPr>
              <a:t>n</a:t>
            </a:r>
            <a:r>
              <a:rPr sz="1182" i="1" spc="-173" dirty="0">
                <a:latin typeface="Times New Roman"/>
                <a:cs typeface="Times New Roman"/>
              </a:rPr>
              <a:t> </a:t>
            </a:r>
            <a:r>
              <a:rPr sz="1194" spc="-24" baseline="26984" dirty="0">
                <a:latin typeface="Times New Roman"/>
                <a:cs typeface="Times New Roman"/>
              </a:rPr>
              <a:t>4</a:t>
            </a:r>
            <a:r>
              <a:rPr sz="1182" spc="-16" dirty="0">
                <a:latin typeface="Times New Roman"/>
                <a:cs typeface="Times New Roman"/>
              </a:rPr>
              <a:t>)</a:t>
            </a:r>
            <a:endParaRPr sz="1182" dirty="0">
              <a:latin typeface="Times New Roman"/>
              <a:cs typeface="Times New Roman"/>
            </a:endParaRPr>
          </a:p>
        </p:txBody>
      </p:sp>
      <p:sp>
        <p:nvSpPr>
          <p:cNvPr id="8" name="object 8"/>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endParaRPr sz="637"/>
          </a:p>
        </p:txBody>
      </p:sp>
      <p:grpSp>
        <p:nvGrpSpPr>
          <p:cNvPr id="9" name="object 9"/>
          <p:cNvGrpSpPr/>
          <p:nvPr/>
        </p:nvGrpSpPr>
        <p:grpSpPr>
          <a:xfrm>
            <a:off x="346620" y="1494427"/>
            <a:ext cx="359554" cy="359554"/>
            <a:chOff x="761429" y="3285894"/>
            <a:chExt cx="790575" cy="790575"/>
          </a:xfrm>
        </p:grpSpPr>
        <p:sp>
          <p:nvSpPr>
            <p:cNvPr id="10" name="object 10"/>
            <p:cNvSpPr/>
            <p:nvPr/>
          </p:nvSpPr>
          <p:spPr>
            <a:xfrm>
              <a:off x="803313" y="3327778"/>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52354">
              <a:solidFill>
                <a:srgbClr val="8D3124"/>
              </a:solidFill>
            </a:ln>
          </p:spPr>
          <p:txBody>
            <a:bodyPr wrap="square" lIns="0" tIns="0" rIns="0" bIns="0" rtlCol="0"/>
            <a:lstStyle/>
            <a:p>
              <a:endParaRPr sz="637"/>
            </a:p>
          </p:txBody>
        </p:sp>
        <p:sp>
          <p:nvSpPr>
            <p:cNvPr id="11" name="object 11"/>
            <p:cNvSpPr/>
            <p:nvPr/>
          </p:nvSpPr>
          <p:spPr>
            <a:xfrm>
              <a:off x="803313" y="3327778"/>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83767">
              <a:solidFill>
                <a:srgbClr val="FBE8E5"/>
              </a:solidFill>
            </a:ln>
          </p:spPr>
          <p:txBody>
            <a:bodyPr wrap="square" lIns="0" tIns="0" rIns="0" bIns="0" rtlCol="0"/>
            <a:lstStyle/>
            <a:p>
              <a:endParaRPr sz="637"/>
            </a:p>
          </p:txBody>
        </p:sp>
      </p:grpSp>
      <p:sp>
        <p:nvSpPr>
          <p:cNvPr id="12" name="object 12"/>
          <p:cNvSpPr txBox="1"/>
          <p:nvPr/>
        </p:nvSpPr>
        <p:spPr>
          <a:xfrm>
            <a:off x="1671953" y="1622046"/>
            <a:ext cx="843002" cy="129972"/>
          </a:xfrm>
          <a:prstGeom prst="rect">
            <a:avLst/>
          </a:prstGeom>
        </p:spPr>
        <p:txBody>
          <a:bodyPr vert="horz" wrap="square" lIns="0" tIns="0" rIns="0" bIns="0" rtlCol="0">
            <a:spAutoFit/>
          </a:bodyPr>
          <a:lstStyle/>
          <a:p>
            <a:pPr>
              <a:lnSpc>
                <a:spcPts val="951"/>
              </a:lnSpc>
            </a:pPr>
            <a:r>
              <a:rPr sz="819" dirty="0">
                <a:solidFill>
                  <a:srgbClr val="8D3124"/>
                </a:solidFill>
                <a:latin typeface="Lucida Sans Unicode"/>
                <a:cs typeface="Lucida Sans Unicode"/>
              </a:rPr>
              <a:t>value</a:t>
            </a:r>
            <a:r>
              <a:rPr sz="819" spc="27" dirty="0">
                <a:solidFill>
                  <a:srgbClr val="8D3124"/>
                </a:solidFill>
                <a:latin typeface="Lucida Sans Unicode"/>
                <a:cs typeface="Lucida Sans Unicode"/>
              </a:rPr>
              <a:t> </a:t>
            </a:r>
            <a:r>
              <a:rPr sz="819" dirty="0">
                <a:solidFill>
                  <a:srgbClr val="8D3124"/>
                </a:solidFill>
                <a:latin typeface="Lucida Sans Unicode"/>
                <a:cs typeface="Lucida Sans Unicode"/>
              </a:rPr>
              <a:t>of</a:t>
            </a:r>
            <a:r>
              <a:rPr sz="819" spc="30" dirty="0">
                <a:solidFill>
                  <a:srgbClr val="8D3124"/>
                </a:solidFill>
                <a:latin typeface="Lucida Sans Unicode"/>
                <a:cs typeface="Lucida Sans Unicode"/>
              </a:rPr>
              <a:t> </a:t>
            </a:r>
            <a:r>
              <a:rPr sz="819" dirty="0">
                <a:solidFill>
                  <a:srgbClr val="8D3124"/>
                </a:solidFill>
                <a:latin typeface="Lucida Sans Unicode"/>
                <a:cs typeface="Lucida Sans Unicode"/>
              </a:rPr>
              <a:t>flow</a:t>
            </a:r>
            <a:r>
              <a:rPr sz="819" spc="30" dirty="0">
                <a:solidFill>
                  <a:srgbClr val="8D3124"/>
                </a:solidFill>
                <a:latin typeface="Lucida Sans Unicode"/>
                <a:cs typeface="Lucida Sans Unicode"/>
              </a:rPr>
              <a:t> </a:t>
            </a:r>
            <a:r>
              <a:rPr sz="887" dirty="0">
                <a:solidFill>
                  <a:srgbClr val="8D3124"/>
                </a:solidFill>
                <a:latin typeface="Times New Roman"/>
                <a:cs typeface="Times New Roman"/>
              </a:rPr>
              <a:t>≤</a:t>
            </a:r>
            <a:r>
              <a:rPr sz="887" spc="27" dirty="0">
                <a:solidFill>
                  <a:srgbClr val="8D3124"/>
                </a:solidFill>
                <a:latin typeface="Times New Roman"/>
                <a:cs typeface="Times New Roman"/>
              </a:rPr>
              <a:t> </a:t>
            </a:r>
            <a:r>
              <a:rPr sz="887" i="1" spc="-23" dirty="0">
                <a:solidFill>
                  <a:srgbClr val="8D3124"/>
                </a:solidFill>
                <a:latin typeface="Times New Roman"/>
                <a:cs typeface="Times New Roman"/>
              </a:rPr>
              <a:t>n</a:t>
            </a:r>
            <a:endParaRPr sz="887" dirty="0">
              <a:latin typeface="Times New Roman"/>
              <a:cs typeface="Times New Roman"/>
            </a:endParaRPr>
          </a:p>
        </p:txBody>
      </p:sp>
      <p:sp>
        <p:nvSpPr>
          <p:cNvPr id="3" name="Rectangle 2">
            <a:extLst>
              <a:ext uri="{FF2B5EF4-FFF2-40B4-BE49-F238E27FC236}">
                <a16:creationId xmlns:a16="http://schemas.microsoft.com/office/drawing/2014/main" id="{9DCF35E1-10C9-2BDD-D9B3-8258C6366283}"/>
              </a:ext>
            </a:extLst>
          </p:cNvPr>
          <p:cNvSpPr/>
          <p:nvPr/>
        </p:nvSpPr>
        <p:spPr>
          <a:xfrm>
            <a:off x="282458" y="1560049"/>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5280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D6C53AC2-D1EA-D9ED-E1CB-7CDC68958B2D}"/>
              </a:ext>
            </a:extLst>
          </p:cNvPr>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endParaRPr sz="637"/>
          </a:p>
        </p:txBody>
      </p:sp>
      <p:pic>
        <p:nvPicPr>
          <p:cNvPr id="2" name="Picture 1">
            <a:extLst>
              <a:ext uri="{FF2B5EF4-FFF2-40B4-BE49-F238E27FC236}">
                <a16:creationId xmlns:a16="http://schemas.microsoft.com/office/drawing/2014/main" id="{4DFE2F30-473A-02F6-9A2E-C741F86E1162}"/>
              </a:ext>
            </a:extLst>
          </p:cNvPr>
          <p:cNvPicPr>
            <a:picLocks noChangeAspect="1"/>
          </p:cNvPicPr>
          <p:nvPr/>
        </p:nvPicPr>
        <p:blipFill>
          <a:blip r:embed="rId2"/>
          <a:srcRect t="9343" r="12020"/>
          <a:stretch/>
        </p:blipFill>
        <p:spPr>
          <a:xfrm>
            <a:off x="118237" y="670241"/>
            <a:ext cx="5722433" cy="4421507"/>
          </a:xfrm>
          <a:prstGeom prst="rect">
            <a:avLst/>
          </a:prstGeom>
        </p:spPr>
      </p:pic>
      <p:sp>
        <p:nvSpPr>
          <p:cNvPr id="4" name="Rectangle 3">
            <a:extLst>
              <a:ext uri="{FF2B5EF4-FFF2-40B4-BE49-F238E27FC236}">
                <a16:creationId xmlns:a16="http://schemas.microsoft.com/office/drawing/2014/main" id="{CE7C0893-64F7-15AB-767C-D33D4F858EC7}"/>
              </a:ext>
            </a:extLst>
          </p:cNvPr>
          <p:cNvSpPr/>
          <p:nvPr/>
        </p:nvSpPr>
        <p:spPr>
          <a:xfrm>
            <a:off x="387781" y="2401651"/>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1551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4" name="object 4"/>
          <p:cNvSpPr txBox="1"/>
          <p:nvPr/>
        </p:nvSpPr>
        <p:spPr>
          <a:xfrm>
            <a:off x="339802" y="720454"/>
            <a:ext cx="2544314" cy="1571444"/>
          </a:xfrm>
          <a:prstGeom prst="rect">
            <a:avLst/>
          </a:prstGeom>
        </p:spPr>
        <p:txBody>
          <a:bodyPr vert="horz" wrap="square" lIns="0" tIns="7798" rIns="0" bIns="0" rtlCol="0">
            <a:spAutoFit/>
          </a:bodyPr>
          <a:lstStyle/>
          <a:p>
            <a:pPr marL="5776" defTabSz="415869">
              <a:spcBef>
                <a:spcPts val="61"/>
              </a:spcBef>
              <a:buClrTx/>
            </a:pPr>
            <a:r>
              <a:rPr sz="1182" b="1" dirty="0">
                <a:solidFill>
                  <a:sysClr val="windowText" lastClr="000000"/>
                </a:solidFill>
                <a:latin typeface="Tahoma"/>
                <a:cs typeface="Tahoma"/>
              </a:rPr>
              <a:t>Which</a:t>
            </a:r>
            <a:r>
              <a:rPr sz="1182" b="1" spc="89" dirty="0">
                <a:solidFill>
                  <a:sysClr val="windowText" lastClr="000000"/>
                </a:solidFill>
                <a:latin typeface="Tahoma"/>
                <a:cs typeface="Tahoma"/>
              </a:rPr>
              <a:t> </a:t>
            </a:r>
            <a:r>
              <a:rPr sz="1182" b="1" spc="45" dirty="0">
                <a:solidFill>
                  <a:sysClr val="windowText" lastClr="000000"/>
                </a:solidFill>
                <a:latin typeface="Tahoma"/>
                <a:cs typeface="Tahoma"/>
              </a:rPr>
              <a:t>is</a:t>
            </a:r>
            <a:r>
              <a:rPr sz="1182" b="1" spc="89" dirty="0">
                <a:solidFill>
                  <a:sysClr val="windowText" lastClr="000000"/>
                </a:solidFill>
                <a:latin typeface="Tahoma"/>
                <a:cs typeface="Tahoma"/>
              </a:rPr>
              <a:t> </a:t>
            </a:r>
            <a:r>
              <a:rPr sz="1182" b="1" dirty="0">
                <a:solidFill>
                  <a:sysClr val="windowText" lastClr="000000"/>
                </a:solidFill>
                <a:latin typeface="Tahoma"/>
                <a:cs typeface="Tahoma"/>
              </a:rPr>
              <a:t>an</a:t>
            </a:r>
            <a:r>
              <a:rPr sz="1182" b="1" spc="89" dirty="0">
                <a:solidFill>
                  <a:sysClr val="windowText" lastClr="000000"/>
                </a:solidFill>
                <a:latin typeface="Tahoma"/>
                <a:cs typeface="Tahoma"/>
              </a:rPr>
              <a:t> </a:t>
            </a:r>
            <a:r>
              <a:rPr sz="1182" b="1" dirty="0">
                <a:solidFill>
                  <a:sysClr val="windowText" lastClr="000000"/>
                </a:solidFill>
                <a:latin typeface="Tahoma"/>
                <a:cs typeface="Tahoma"/>
              </a:rPr>
              <a:t>augmenting</a:t>
            </a:r>
            <a:r>
              <a:rPr sz="1182" b="1" spc="91" dirty="0">
                <a:solidFill>
                  <a:sysClr val="windowText" lastClr="000000"/>
                </a:solidFill>
                <a:latin typeface="Tahoma"/>
                <a:cs typeface="Tahoma"/>
              </a:rPr>
              <a:t> </a:t>
            </a:r>
            <a:r>
              <a:rPr sz="1182" b="1" spc="-5" dirty="0">
                <a:solidFill>
                  <a:sysClr val="windowText" lastClr="000000"/>
                </a:solidFill>
                <a:latin typeface="Tahoma"/>
                <a:cs typeface="Tahoma"/>
              </a:rPr>
              <a:t>path?</a:t>
            </a:r>
            <a:endParaRPr sz="1182">
              <a:solidFill>
                <a:sysClr val="windowText" lastClr="000000"/>
              </a:solidFill>
              <a:latin typeface="Tahoma"/>
              <a:cs typeface="Tahoma"/>
            </a:endParaRPr>
          </a:p>
          <a:p>
            <a:pPr marL="455723" indent="-324031" defTabSz="415869">
              <a:spcBef>
                <a:spcPts val="1187"/>
              </a:spcBef>
              <a:buClr>
                <a:srgbClr val="005493"/>
              </a:buClr>
              <a:buFont typeface="Tahoma"/>
              <a:buAutoNum type="alphaUcPeriod"/>
              <a:tabLst>
                <a:tab pos="455723" algn="l"/>
              </a:tabLst>
            </a:pPr>
            <a:r>
              <a:rPr sz="1182" i="1" dirty="0">
                <a:solidFill>
                  <a:sysClr val="windowText" lastClr="000000"/>
                </a:solidFill>
                <a:latin typeface="Times New Roman"/>
                <a:cs typeface="Times New Roman"/>
              </a:rPr>
              <a:t>A</a:t>
            </a:r>
            <a:r>
              <a:rPr sz="1182" i="1" spc="5"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F</a:t>
            </a:r>
            <a:r>
              <a:rPr sz="1182" i="1" spc="7"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G</a:t>
            </a:r>
            <a:r>
              <a:rPr sz="1182" i="1" spc="5"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D</a:t>
            </a:r>
            <a:r>
              <a:rPr sz="1182" i="1" spc="104"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3" dirty="0">
                <a:solidFill>
                  <a:sysClr val="windowText" lastClr="000000"/>
                </a:solidFill>
                <a:latin typeface="Lucida Sans Unicode"/>
                <a:cs typeface="Lucida Sans Unicode"/>
              </a:rPr>
              <a:t> </a:t>
            </a:r>
            <a:r>
              <a:rPr sz="1182" i="1" spc="-23" dirty="0">
                <a:solidFill>
                  <a:sysClr val="windowText" lastClr="000000"/>
                </a:solidFill>
                <a:latin typeface="Times New Roman"/>
                <a:cs typeface="Times New Roman"/>
              </a:rPr>
              <a:t>H</a:t>
            </a:r>
            <a:endParaRPr sz="1182">
              <a:solidFill>
                <a:sysClr val="windowText" lastClr="000000"/>
              </a:solidFill>
              <a:latin typeface="Times New Roman"/>
              <a:cs typeface="Times New Roman"/>
            </a:endParaRPr>
          </a:p>
          <a:p>
            <a:pPr marL="455723" indent="-324031" defTabSz="415869">
              <a:spcBef>
                <a:spcPts val="1323"/>
              </a:spcBef>
              <a:buClr>
                <a:srgbClr val="005493"/>
              </a:buClr>
              <a:buFont typeface="Tahoma"/>
              <a:buAutoNum type="alphaUcPeriod"/>
              <a:tabLst>
                <a:tab pos="455723" algn="l"/>
              </a:tabLst>
            </a:pPr>
            <a:r>
              <a:rPr sz="1182" i="1" dirty="0">
                <a:solidFill>
                  <a:sysClr val="windowText" lastClr="000000"/>
                </a:solidFill>
                <a:latin typeface="Times New Roman"/>
                <a:cs typeface="Times New Roman"/>
              </a:rPr>
              <a:t>A</a:t>
            </a:r>
            <a:r>
              <a:rPr sz="1182" i="1" spc="5"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F</a:t>
            </a:r>
            <a:r>
              <a:rPr sz="1182" i="1" spc="7"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B</a:t>
            </a:r>
            <a:r>
              <a:rPr sz="1182" i="1" spc="5"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G</a:t>
            </a:r>
            <a:r>
              <a:rPr sz="1182" i="1" spc="7"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25"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C</a:t>
            </a:r>
            <a:r>
              <a:rPr sz="1182" i="1" spc="7"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dirty="0">
                <a:solidFill>
                  <a:sysClr val="windowText" lastClr="000000"/>
                </a:solidFill>
                <a:latin typeface="Times New Roman"/>
                <a:cs typeface="Times New Roman"/>
              </a:rPr>
              <a:t>D</a:t>
            </a:r>
            <a:r>
              <a:rPr sz="1182" i="1" spc="7" dirty="0">
                <a:solidFill>
                  <a:sysClr val="windowText" lastClr="000000"/>
                </a:solidFill>
                <a:latin typeface="Times New Roman"/>
                <a:cs typeface="Times New Roman"/>
              </a:rPr>
              <a:t> </a:t>
            </a:r>
            <a:r>
              <a:rPr sz="1182" spc="66" dirty="0">
                <a:solidFill>
                  <a:sysClr val="windowText" lastClr="000000"/>
                </a:solidFill>
                <a:latin typeface="Lucida Sans Unicode"/>
                <a:cs typeface="Lucida Sans Unicode"/>
              </a:rPr>
              <a:t>→</a:t>
            </a:r>
            <a:r>
              <a:rPr sz="1182" spc="-70" dirty="0">
                <a:solidFill>
                  <a:sysClr val="windowText" lastClr="000000"/>
                </a:solidFill>
                <a:latin typeface="Lucida Sans Unicode"/>
                <a:cs typeface="Lucida Sans Unicode"/>
              </a:rPr>
              <a:t> </a:t>
            </a:r>
            <a:r>
              <a:rPr sz="1182" i="1" spc="-23" dirty="0">
                <a:solidFill>
                  <a:sysClr val="windowText" lastClr="000000"/>
                </a:solidFill>
                <a:latin typeface="Times New Roman"/>
                <a:cs typeface="Times New Roman"/>
              </a:rPr>
              <a:t>H</a:t>
            </a:r>
            <a:endParaRPr sz="1182">
              <a:solidFill>
                <a:sysClr val="windowText" lastClr="000000"/>
              </a:solidFill>
              <a:latin typeface="Times New Roman"/>
              <a:cs typeface="Times New Roman"/>
            </a:endParaRPr>
          </a:p>
          <a:p>
            <a:pPr marL="455723" indent="-324031" defTabSz="415869">
              <a:spcBef>
                <a:spcPts val="1321"/>
              </a:spcBef>
              <a:buClr>
                <a:srgbClr val="005493"/>
              </a:buClr>
              <a:buFont typeface="Tahoma"/>
              <a:buAutoNum type="alphaUcPeriod"/>
              <a:tabLst>
                <a:tab pos="455723" algn="l"/>
              </a:tabLst>
            </a:pPr>
            <a:r>
              <a:rPr sz="1182" dirty="0">
                <a:solidFill>
                  <a:sysClr val="windowText" lastClr="000000"/>
                </a:solidFill>
                <a:latin typeface="Lucida Sans Unicode"/>
                <a:cs typeface="Lucida Sans Unicode"/>
              </a:rPr>
              <a:t>Both</a:t>
            </a:r>
            <a:r>
              <a:rPr sz="1182" spc="23" dirty="0">
                <a:solidFill>
                  <a:sysClr val="windowText" lastClr="000000"/>
                </a:solidFill>
                <a:latin typeface="Lucida Sans Unicode"/>
                <a:cs typeface="Lucida Sans Unicode"/>
              </a:rPr>
              <a:t> </a:t>
            </a:r>
            <a:r>
              <a:rPr sz="1182" dirty="0">
                <a:solidFill>
                  <a:sysClr val="windowText" lastClr="000000"/>
                </a:solidFill>
                <a:latin typeface="Lucida Sans Unicode"/>
                <a:cs typeface="Lucida Sans Unicode"/>
              </a:rPr>
              <a:t>A</a:t>
            </a:r>
            <a:r>
              <a:rPr sz="1182" spc="23" dirty="0">
                <a:solidFill>
                  <a:sysClr val="windowText" lastClr="000000"/>
                </a:solidFill>
                <a:latin typeface="Lucida Sans Unicode"/>
                <a:cs typeface="Lucida Sans Unicode"/>
              </a:rPr>
              <a:t> </a:t>
            </a:r>
            <a:r>
              <a:rPr sz="1182" dirty="0">
                <a:solidFill>
                  <a:sysClr val="windowText" lastClr="000000"/>
                </a:solidFill>
                <a:latin typeface="Lucida Sans Unicode"/>
                <a:cs typeface="Lucida Sans Unicode"/>
              </a:rPr>
              <a:t>and</a:t>
            </a:r>
            <a:r>
              <a:rPr sz="1182" spc="23" dirty="0">
                <a:solidFill>
                  <a:sysClr val="windowText" lastClr="000000"/>
                </a:solidFill>
                <a:latin typeface="Lucida Sans Unicode"/>
                <a:cs typeface="Lucida Sans Unicode"/>
              </a:rPr>
              <a:t> </a:t>
            </a:r>
            <a:r>
              <a:rPr sz="1182" spc="-11" dirty="0">
                <a:solidFill>
                  <a:sysClr val="windowText" lastClr="000000"/>
                </a:solidFill>
                <a:latin typeface="Lucida Sans Unicode"/>
                <a:cs typeface="Lucida Sans Unicode"/>
              </a:rPr>
              <a:t>B.</a:t>
            </a:r>
            <a:endParaRPr sz="1182">
              <a:solidFill>
                <a:sysClr val="windowText" lastClr="000000"/>
              </a:solidFill>
              <a:latin typeface="Lucida Sans Unicode"/>
              <a:cs typeface="Lucida Sans Unicode"/>
            </a:endParaRPr>
          </a:p>
          <a:p>
            <a:pPr marL="455723" indent="-324031" defTabSz="415869">
              <a:spcBef>
                <a:spcPts val="1323"/>
              </a:spcBef>
              <a:buClr>
                <a:srgbClr val="005493"/>
              </a:buClr>
              <a:buFont typeface="Tahoma"/>
              <a:buAutoNum type="alphaUcPeriod"/>
              <a:tabLst>
                <a:tab pos="455723" algn="l"/>
              </a:tabLst>
            </a:pPr>
            <a:r>
              <a:rPr sz="1182" dirty="0">
                <a:solidFill>
                  <a:sysClr val="windowText" lastClr="000000"/>
                </a:solidFill>
                <a:latin typeface="Lucida Sans Unicode"/>
                <a:cs typeface="Lucida Sans Unicode"/>
              </a:rPr>
              <a:t>Neither</a:t>
            </a:r>
            <a:r>
              <a:rPr sz="1182" spc="27" dirty="0">
                <a:solidFill>
                  <a:sysClr val="windowText" lastClr="000000"/>
                </a:solidFill>
                <a:latin typeface="Lucida Sans Unicode"/>
                <a:cs typeface="Lucida Sans Unicode"/>
              </a:rPr>
              <a:t> </a:t>
            </a:r>
            <a:r>
              <a:rPr sz="1182" dirty="0">
                <a:solidFill>
                  <a:sysClr val="windowText" lastClr="000000"/>
                </a:solidFill>
                <a:latin typeface="Lucida Sans Unicode"/>
                <a:cs typeface="Lucida Sans Unicode"/>
              </a:rPr>
              <a:t>A</a:t>
            </a:r>
            <a:r>
              <a:rPr sz="1182" spc="27" dirty="0">
                <a:solidFill>
                  <a:sysClr val="windowText" lastClr="000000"/>
                </a:solidFill>
                <a:latin typeface="Lucida Sans Unicode"/>
                <a:cs typeface="Lucida Sans Unicode"/>
              </a:rPr>
              <a:t> </a:t>
            </a:r>
            <a:r>
              <a:rPr sz="1182" dirty="0">
                <a:solidFill>
                  <a:sysClr val="windowText" lastClr="000000"/>
                </a:solidFill>
                <a:latin typeface="Lucida Sans Unicode"/>
                <a:cs typeface="Lucida Sans Unicode"/>
              </a:rPr>
              <a:t>nor</a:t>
            </a:r>
            <a:r>
              <a:rPr sz="1182" spc="27" dirty="0">
                <a:solidFill>
                  <a:sysClr val="windowText" lastClr="000000"/>
                </a:solidFill>
                <a:latin typeface="Lucida Sans Unicode"/>
                <a:cs typeface="Lucida Sans Unicode"/>
              </a:rPr>
              <a:t> </a:t>
            </a:r>
            <a:r>
              <a:rPr sz="1182" spc="-11" dirty="0">
                <a:solidFill>
                  <a:sysClr val="windowText" lastClr="000000"/>
                </a:solidFill>
                <a:latin typeface="Lucida Sans Unicode"/>
                <a:cs typeface="Lucida Sans Unicode"/>
              </a:rPr>
              <a:t>B.</a:t>
            </a:r>
            <a:endParaRPr sz="1182">
              <a:solidFill>
                <a:sysClr val="windowText" lastClr="000000"/>
              </a:solidFill>
              <a:latin typeface="Lucida Sans Unicode"/>
              <a:cs typeface="Lucida Sans Unicode"/>
            </a:endParaRPr>
          </a:p>
        </p:txBody>
      </p:sp>
      <p:sp>
        <p:nvSpPr>
          <p:cNvPr id="8" name="object 8"/>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grpSp>
        <p:nvGrpSpPr>
          <p:cNvPr id="9" name="object 9"/>
          <p:cNvGrpSpPr/>
          <p:nvPr/>
        </p:nvGrpSpPr>
        <p:grpSpPr>
          <a:xfrm>
            <a:off x="1164295" y="3431072"/>
            <a:ext cx="2739542" cy="1290351"/>
            <a:chOff x="2559306" y="7544123"/>
            <a:chExt cx="6023610" cy="2837180"/>
          </a:xfrm>
        </p:grpSpPr>
        <p:sp>
          <p:nvSpPr>
            <p:cNvPr id="10" name="object 10"/>
            <p:cNvSpPr/>
            <p:nvPr/>
          </p:nvSpPr>
          <p:spPr>
            <a:xfrm>
              <a:off x="2640305" y="7597936"/>
              <a:ext cx="2594610" cy="2405380"/>
            </a:xfrm>
            <a:custGeom>
              <a:avLst/>
              <a:gdLst/>
              <a:ahLst/>
              <a:cxnLst/>
              <a:rect l="l" t="t" r="r" b="b"/>
              <a:pathLst>
                <a:path w="2594610" h="2405379">
                  <a:moveTo>
                    <a:pt x="0" y="0"/>
                  </a:moveTo>
                  <a:lnTo>
                    <a:pt x="2582918" y="2394153"/>
                  </a:lnTo>
                  <a:lnTo>
                    <a:pt x="2594438" y="2404831"/>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1" name="object 11"/>
            <p:cNvSpPr/>
            <p:nvPr/>
          </p:nvSpPr>
          <p:spPr>
            <a:xfrm>
              <a:off x="5150902" y="9917917"/>
              <a:ext cx="148590" cy="144780"/>
            </a:xfrm>
            <a:custGeom>
              <a:avLst/>
              <a:gdLst/>
              <a:ahLst/>
              <a:cxnLst/>
              <a:rect l="l" t="t" r="r" b="b"/>
              <a:pathLst>
                <a:path w="148589" h="144779">
                  <a:moveTo>
                    <a:pt x="93959" y="0"/>
                  </a:moveTo>
                  <a:lnTo>
                    <a:pt x="72321" y="74172"/>
                  </a:lnTo>
                  <a:lnTo>
                    <a:pt x="0" y="101366"/>
                  </a:lnTo>
                  <a:lnTo>
                    <a:pt x="148346" y="144641"/>
                  </a:lnTo>
                  <a:lnTo>
                    <a:pt x="93959"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2" name="object 12"/>
            <p:cNvSpPr/>
            <p:nvPr/>
          </p:nvSpPr>
          <p:spPr>
            <a:xfrm>
              <a:off x="2575181" y="10311595"/>
              <a:ext cx="2621915" cy="0"/>
            </a:xfrm>
            <a:custGeom>
              <a:avLst/>
              <a:gdLst/>
              <a:ahLst/>
              <a:cxnLst/>
              <a:rect l="l" t="t" r="r" b="b"/>
              <a:pathLst>
                <a:path w="2621915">
                  <a:moveTo>
                    <a:pt x="1824304" y="0"/>
                  </a:moveTo>
                  <a:lnTo>
                    <a:pt x="2621388" y="0"/>
                  </a:lnTo>
                </a:path>
                <a:path w="2621915">
                  <a:moveTo>
                    <a:pt x="0" y="0"/>
                  </a:moveTo>
                  <a:lnTo>
                    <a:pt x="1030729" y="0"/>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3" name="object 13"/>
            <p:cNvSpPr/>
            <p:nvPr/>
          </p:nvSpPr>
          <p:spPr>
            <a:xfrm>
              <a:off x="5146309" y="10242488"/>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4" name="object 14"/>
            <p:cNvSpPr/>
            <p:nvPr/>
          </p:nvSpPr>
          <p:spPr>
            <a:xfrm>
              <a:off x="5529565" y="10311591"/>
              <a:ext cx="2612390" cy="0"/>
            </a:xfrm>
            <a:custGeom>
              <a:avLst/>
              <a:gdLst/>
              <a:ahLst/>
              <a:cxnLst/>
              <a:rect l="l" t="t" r="r" b="b"/>
              <a:pathLst>
                <a:path w="2612390">
                  <a:moveTo>
                    <a:pt x="0" y="0"/>
                  </a:moveTo>
                  <a:lnTo>
                    <a:pt x="962383" y="0"/>
                  </a:lnTo>
                </a:path>
                <a:path w="2612390">
                  <a:moveTo>
                    <a:pt x="2054221" y="0"/>
                  </a:moveTo>
                  <a:lnTo>
                    <a:pt x="2611940" y="0"/>
                  </a:lnTo>
                </a:path>
              </a:pathLst>
            </a:custGeom>
            <a:ln w="31413">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5" name="object 15"/>
            <p:cNvSpPr/>
            <p:nvPr/>
          </p:nvSpPr>
          <p:spPr>
            <a:xfrm>
              <a:off x="8091245" y="10242483"/>
              <a:ext cx="138430" cy="138430"/>
            </a:xfrm>
            <a:custGeom>
              <a:avLst/>
              <a:gdLst/>
              <a:ahLst/>
              <a:cxnLst/>
              <a:rect l="l" t="t" r="r" b="b"/>
              <a:pathLst>
                <a:path w="138429" h="138429">
                  <a:moveTo>
                    <a:pt x="0" y="0"/>
                  </a:moveTo>
                  <a:lnTo>
                    <a:pt x="34553" y="69108"/>
                  </a:lnTo>
                  <a:lnTo>
                    <a:pt x="0" y="138215"/>
                  </a:lnTo>
                  <a:lnTo>
                    <a:pt x="138215" y="69108"/>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6" name="object 16"/>
            <p:cNvSpPr/>
            <p:nvPr/>
          </p:nvSpPr>
          <p:spPr>
            <a:xfrm>
              <a:off x="5726150" y="7613246"/>
              <a:ext cx="2415540" cy="0"/>
            </a:xfrm>
            <a:custGeom>
              <a:avLst/>
              <a:gdLst/>
              <a:ahLst/>
              <a:cxnLst/>
              <a:rect l="l" t="t" r="r" b="b"/>
              <a:pathLst>
                <a:path w="2415540">
                  <a:moveTo>
                    <a:pt x="0" y="0"/>
                  </a:moveTo>
                  <a:lnTo>
                    <a:pt x="913045" y="0"/>
                  </a:lnTo>
                </a:path>
                <a:path w="2415540">
                  <a:moveTo>
                    <a:pt x="1706620" y="0"/>
                  </a:moveTo>
                  <a:lnTo>
                    <a:pt x="2415422"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7" name="object 17"/>
            <p:cNvSpPr/>
            <p:nvPr/>
          </p:nvSpPr>
          <p:spPr>
            <a:xfrm>
              <a:off x="8091311" y="7544123"/>
              <a:ext cx="138430" cy="138430"/>
            </a:xfrm>
            <a:custGeom>
              <a:avLst/>
              <a:gdLst/>
              <a:ahLst/>
              <a:cxnLst/>
              <a:rect l="l" t="t" r="r" b="b"/>
              <a:pathLst>
                <a:path w="138429" h="138429">
                  <a:moveTo>
                    <a:pt x="0" y="0"/>
                  </a:moveTo>
                  <a:lnTo>
                    <a:pt x="34554" y="69107"/>
                  </a:lnTo>
                  <a:lnTo>
                    <a:pt x="2" y="138215"/>
                  </a:lnTo>
                  <a:lnTo>
                    <a:pt x="138212"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8" name="object 18"/>
            <p:cNvSpPr/>
            <p:nvPr/>
          </p:nvSpPr>
          <p:spPr>
            <a:xfrm>
              <a:off x="5567634" y="7655848"/>
              <a:ext cx="0" cy="2249170"/>
            </a:xfrm>
            <a:custGeom>
              <a:avLst/>
              <a:gdLst/>
              <a:ahLst/>
              <a:cxnLst/>
              <a:rect l="l" t="t" r="r" b="b"/>
              <a:pathLst>
                <a:path h="2249170">
                  <a:moveTo>
                    <a:pt x="0" y="0"/>
                  </a:moveTo>
                  <a:lnTo>
                    <a:pt x="0" y="1046438"/>
                  </a:lnTo>
                </a:path>
                <a:path h="2249170">
                  <a:moveTo>
                    <a:pt x="0" y="1415395"/>
                  </a:moveTo>
                  <a:lnTo>
                    <a:pt x="0" y="2248782"/>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19" name="object 19"/>
            <p:cNvPicPr/>
            <p:nvPr/>
          </p:nvPicPr>
          <p:blipFill>
            <a:blip r:embed="rId2" cstate="print"/>
            <a:stretch>
              <a:fillRect/>
            </a:stretch>
          </p:blipFill>
          <p:spPr>
            <a:xfrm>
              <a:off x="5498624" y="9838671"/>
              <a:ext cx="138209" cy="138209"/>
            </a:xfrm>
            <a:prstGeom prst="rect">
              <a:avLst/>
            </a:prstGeom>
          </p:spPr>
        </p:pic>
        <p:sp>
          <p:nvSpPr>
            <p:cNvPr id="20" name="object 20"/>
            <p:cNvSpPr/>
            <p:nvPr/>
          </p:nvSpPr>
          <p:spPr>
            <a:xfrm>
              <a:off x="8513496" y="7891144"/>
              <a:ext cx="0" cy="1998980"/>
            </a:xfrm>
            <a:custGeom>
              <a:avLst/>
              <a:gdLst/>
              <a:ahLst/>
              <a:cxnLst/>
              <a:rect l="l" t="t" r="r" b="b"/>
              <a:pathLst>
                <a:path h="1998979">
                  <a:moveTo>
                    <a:pt x="0" y="0"/>
                  </a:moveTo>
                  <a:lnTo>
                    <a:pt x="0" y="811142"/>
                  </a:lnTo>
                </a:path>
                <a:path h="1998979">
                  <a:moveTo>
                    <a:pt x="0" y="1180100"/>
                  </a:moveTo>
                  <a:lnTo>
                    <a:pt x="0" y="1998763"/>
                  </a:lnTo>
                </a:path>
              </a:pathLst>
            </a:custGeom>
            <a:ln w="31583">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21" name="object 21"/>
            <p:cNvPicPr/>
            <p:nvPr/>
          </p:nvPicPr>
          <p:blipFill>
            <a:blip r:embed="rId2" cstate="print"/>
            <a:stretch>
              <a:fillRect/>
            </a:stretch>
          </p:blipFill>
          <p:spPr>
            <a:xfrm>
              <a:off x="8444469" y="9823945"/>
              <a:ext cx="138209" cy="138210"/>
            </a:xfrm>
            <a:prstGeom prst="rect">
              <a:avLst/>
            </a:prstGeom>
          </p:spPr>
        </p:pic>
        <p:sp>
          <p:nvSpPr>
            <p:cNvPr id="22" name="object 22"/>
            <p:cNvSpPr/>
            <p:nvPr/>
          </p:nvSpPr>
          <p:spPr>
            <a:xfrm>
              <a:off x="5166727" y="8702286"/>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grpSp>
      <p:sp>
        <p:nvSpPr>
          <p:cNvPr id="23" name="object 23"/>
          <p:cNvSpPr txBox="1"/>
          <p:nvPr/>
        </p:nvSpPr>
        <p:spPr>
          <a:xfrm>
            <a:off x="2415010" y="3961361"/>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8</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8</a:t>
            </a:r>
            <a:endParaRPr sz="819">
              <a:solidFill>
                <a:sysClr val="windowText" lastClr="000000"/>
              </a:solidFill>
              <a:latin typeface="Lucida Sans Unicode"/>
              <a:cs typeface="Lucida Sans Unicode"/>
            </a:endParaRPr>
          </a:p>
        </p:txBody>
      </p:sp>
      <p:sp>
        <p:nvSpPr>
          <p:cNvPr id="24" name="object 24"/>
          <p:cNvSpPr/>
          <p:nvPr/>
        </p:nvSpPr>
        <p:spPr>
          <a:xfrm>
            <a:off x="1638929" y="3858839"/>
            <a:ext cx="434353" cy="407206"/>
          </a:xfrm>
          <a:custGeom>
            <a:avLst/>
            <a:gdLst/>
            <a:ahLst/>
            <a:cxnLst/>
            <a:rect l="l" t="t" r="r" b="b"/>
            <a:pathLst>
              <a:path w="955039" h="895350">
                <a:moveTo>
                  <a:pt x="241083" y="0"/>
                </a:moveTo>
                <a:lnTo>
                  <a:pt x="0" y="279299"/>
                </a:lnTo>
                <a:lnTo>
                  <a:pt x="713624" y="895282"/>
                </a:lnTo>
                <a:lnTo>
                  <a:pt x="954708" y="615983"/>
                </a:lnTo>
                <a:lnTo>
                  <a:pt x="241083"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25" name="object 25"/>
          <p:cNvSpPr txBox="1"/>
          <p:nvPr/>
        </p:nvSpPr>
        <p:spPr>
          <a:xfrm rot="2400000">
            <a:off x="1699947" y="4018592"/>
            <a:ext cx="335626" cy="108428"/>
          </a:xfrm>
          <a:prstGeom prst="rect">
            <a:avLst/>
          </a:prstGeom>
        </p:spPr>
        <p:txBody>
          <a:bodyPr vert="horz" wrap="square" lIns="0" tIns="0" rIns="0" bIns="0" rtlCol="0">
            <a:spAutoFit/>
          </a:bodyPr>
          <a:lstStyle/>
          <a:p>
            <a:pPr defTabSz="415869">
              <a:lnSpc>
                <a:spcPts val="814"/>
              </a:lnSpc>
              <a:buClrTx/>
            </a:pPr>
            <a:r>
              <a:rPr sz="1228" baseline="1543" dirty="0">
                <a:solidFill>
                  <a:sysClr val="windowText" lastClr="000000"/>
                </a:solidFill>
                <a:latin typeface="Lucida Sans Unicode"/>
                <a:cs typeface="Lucida Sans Unicode"/>
              </a:rPr>
              <a:t>5</a:t>
            </a:r>
            <a:r>
              <a:rPr sz="1228" spc="-40" baseline="1543"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27"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12</a:t>
            </a:r>
            <a:endParaRPr sz="819">
              <a:solidFill>
                <a:sysClr val="windowText" lastClr="000000"/>
              </a:solidFill>
              <a:latin typeface="Lucida Sans Unicode"/>
              <a:cs typeface="Lucida Sans Unicode"/>
            </a:endParaRPr>
          </a:p>
        </p:txBody>
      </p:sp>
      <p:sp>
        <p:nvSpPr>
          <p:cNvPr id="26" name="object 26"/>
          <p:cNvSpPr txBox="1"/>
          <p:nvPr/>
        </p:nvSpPr>
        <p:spPr>
          <a:xfrm>
            <a:off x="3747673" y="3961361"/>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4</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9</a:t>
            </a:r>
            <a:endParaRPr sz="819">
              <a:solidFill>
                <a:sysClr val="windowText" lastClr="000000"/>
              </a:solidFill>
              <a:latin typeface="Lucida Sans Unicode"/>
              <a:cs typeface="Lucida Sans Unicode"/>
            </a:endParaRPr>
          </a:p>
        </p:txBody>
      </p:sp>
      <p:sp>
        <p:nvSpPr>
          <p:cNvPr id="27" name="object 27"/>
          <p:cNvSpPr txBox="1"/>
          <p:nvPr/>
        </p:nvSpPr>
        <p:spPr>
          <a:xfrm>
            <a:off x="3084689" y="3378739"/>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8</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8</a:t>
            </a:r>
            <a:endParaRPr sz="819">
              <a:solidFill>
                <a:sysClr val="windowText" lastClr="000000"/>
              </a:solidFill>
              <a:latin typeface="Lucida Sans Unicode"/>
              <a:cs typeface="Lucida Sans Unicode"/>
            </a:endParaRPr>
          </a:p>
        </p:txBody>
      </p:sp>
      <p:sp>
        <p:nvSpPr>
          <p:cNvPr id="28" name="object 28"/>
          <p:cNvSpPr txBox="1"/>
          <p:nvPr/>
        </p:nvSpPr>
        <p:spPr>
          <a:xfrm>
            <a:off x="3019229" y="4604253"/>
            <a:ext cx="395076"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14</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16</a:t>
            </a:r>
            <a:endParaRPr sz="819">
              <a:solidFill>
                <a:sysClr val="windowText" lastClr="000000"/>
              </a:solidFill>
              <a:latin typeface="Lucida Sans Unicode"/>
              <a:cs typeface="Lucida Sans Unicode"/>
            </a:endParaRPr>
          </a:p>
        </p:txBody>
      </p:sp>
      <p:sp>
        <p:nvSpPr>
          <p:cNvPr id="29" name="object 29"/>
          <p:cNvSpPr txBox="1"/>
          <p:nvPr/>
        </p:nvSpPr>
        <p:spPr>
          <a:xfrm>
            <a:off x="1705149" y="4604253"/>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1</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1</a:t>
            </a:r>
            <a:endParaRPr sz="819">
              <a:solidFill>
                <a:sysClr val="windowText" lastClr="000000"/>
              </a:solidFill>
              <a:latin typeface="Lucida Sans Unicode"/>
              <a:cs typeface="Lucida Sans Unicode"/>
            </a:endParaRPr>
          </a:p>
        </p:txBody>
      </p:sp>
      <p:grpSp>
        <p:nvGrpSpPr>
          <p:cNvPr id="30" name="object 30"/>
          <p:cNvGrpSpPr/>
          <p:nvPr/>
        </p:nvGrpSpPr>
        <p:grpSpPr>
          <a:xfrm>
            <a:off x="2404648" y="4540922"/>
            <a:ext cx="251832" cy="251832"/>
            <a:chOff x="5286552" y="9984422"/>
            <a:chExt cx="553720" cy="553720"/>
          </a:xfrm>
        </p:grpSpPr>
        <p:sp>
          <p:nvSpPr>
            <p:cNvPr id="31" name="object 31"/>
            <p:cNvSpPr/>
            <p:nvPr/>
          </p:nvSpPr>
          <p:spPr>
            <a:xfrm>
              <a:off x="5291949"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32" name="object 32"/>
            <p:cNvSpPr/>
            <p:nvPr/>
          </p:nvSpPr>
          <p:spPr>
            <a:xfrm>
              <a:off x="5291949" y="9989819"/>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pPr defTabSz="415869">
                <a:buClrTx/>
              </a:pPr>
              <a:endParaRPr sz="819">
                <a:solidFill>
                  <a:sysClr val="windowText" lastClr="000000"/>
                </a:solidFill>
              </a:endParaRPr>
            </a:p>
          </p:txBody>
        </p:sp>
      </p:grpSp>
      <p:sp>
        <p:nvSpPr>
          <p:cNvPr id="33" name="object 33"/>
          <p:cNvSpPr txBox="1"/>
          <p:nvPr/>
        </p:nvSpPr>
        <p:spPr>
          <a:xfrm>
            <a:off x="2489034" y="4559283"/>
            <a:ext cx="83174"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F</a:t>
            </a:r>
            <a:endParaRPr sz="1046">
              <a:solidFill>
                <a:sysClr val="windowText" lastClr="000000"/>
              </a:solidFill>
              <a:latin typeface="Lucida Sans Unicode"/>
              <a:cs typeface="Lucida Sans Unicode"/>
            </a:endParaRPr>
          </a:p>
        </p:txBody>
      </p:sp>
      <p:grpSp>
        <p:nvGrpSpPr>
          <p:cNvPr id="34" name="object 34"/>
          <p:cNvGrpSpPr/>
          <p:nvPr/>
        </p:nvGrpSpPr>
        <p:grpSpPr>
          <a:xfrm>
            <a:off x="1070346" y="4536213"/>
            <a:ext cx="251832" cy="251832"/>
            <a:chOff x="2352735" y="9974068"/>
            <a:chExt cx="553720" cy="553720"/>
          </a:xfrm>
        </p:grpSpPr>
        <p:sp>
          <p:nvSpPr>
            <p:cNvPr id="35" name="object 35"/>
            <p:cNvSpPr/>
            <p:nvPr/>
          </p:nvSpPr>
          <p:spPr>
            <a:xfrm>
              <a:off x="2358132" y="9979466"/>
              <a:ext cx="542925" cy="542925"/>
            </a:xfrm>
            <a:custGeom>
              <a:avLst/>
              <a:gdLst/>
              <a:ahLst/>
              <a:cxnLst/>
              <a:rect l="l" t="t" r="r" b="b"/>
              <a:pathLst>
                <a:path w="542925" h="542925">
                  <a:moveTo>
                    <a:pt x="294637" y="0"/>
                  </a:moveTo>
                  <a:lnTo>
                    <a:pt x="248205" y="0"/>
                  </a:lnTo>
                  <a:lnTo>
                    <a:pt x="202318" y="7880"/>
                  </a:lnTo>
                  <a:lnTo>
                    <a:pt x="158063" y="23640"/>
                  </a:lnTo>
                  <a:lnTo>
                    <a:pt x="116528" y="47280"/>
                  </a:lnTo>
                  <a:lnTo>
                    <a:pt x="78801" y="78800"/>
                  </a:lnTo>
                  <a:lnTo>
                    <a:pt x="47280" y="116527"/>
                  </a:lnTo>
                  <a:lnTo>
                    <a:pt x="23640" y="158062"/>
                  </a:lnTo>
                  <a:lnTo>
                    <a:pt x="7880" y="202318"/>
                  </a:lnTo>
                  <a:lnTo>
                    <a:pt x="0" y="248205"/>
                  </a:lnTo>
                  <a:lnTo>
                    <a:pt x="0" y="294636"/>
                  </a:lnTo>
                  <a:lnTo>
                    <a:pt x="7880" y="340523"/>
                  </a:lnTo>
                  <a:lnTo>
                    <a:pt x="23640" y="384779"/>
                  </a:lnTo>
                  <a:lnTo>
                    <a:pt x="47280" y="426314"/>
                  </a:lnTo>
                  <a:lnTo>
                    <a:pt x="78801" y="464041"/>
                  </a:lnTo>
                  <a:lnTo>
                    <a:pt x="116528" y="495561"/>
                  </a:lnTo>
                  <a:lnTo>
                    <a:pt x="158063" y="519202"/>
                  </a:lnTo>
                  <a:lnTo>
                    <a:pt x="202318" y="534962"/>
                  </a:lnTo>
                  <a:lnTo>
                    <a:pt x="248205" y="542842"/>
                  </a:lnTo>
                  <a:lnTo>
                    <a:pt x="294637" y="542842"/>
                  </a:lnTo>
                  <a:lnTo>
                    <a:pt x="340524" y="534962"/>
                  </a:lnTo>
                  <a:lnTo>
                    <a:pt x="384779" y="519202"/>
                  </a:lnTo>
                  <a:lnTo>
                    <a:pt x="426314" y="495561"/>
                  </a:lnTo>
                  <a:lnTo>
                    <a:pt x="464042" y="464041"/>
                  </a:lnTo>
                  <a:lnTo>
                    <a:pt x="495562" y="426314"/>
                  </a:lnTo>
                  <a:lnTo>
                    <a:pt x="519203" y="384779"/>
                  </a:lnTo>
                  <a:lnTo>
                    <a:pt x="534963" y="340523"/>
                  </a:lnTo>
                  <a:lnTo>
                    <a:pt x="542843" y="294636"/>
                  </a:lnTo>
                  <a:lnTo>
                    <a:pt x="542843" y="248205"/>
                  </a:lnTo>
                  <a:lnTo>
                    <a:pt x="534963" y="202318"/>
                  </a:lnTo>
                  <a:lnTo>
                    <a:pt x="519203" y="158062"/>
                  </a:lnTo>
                  <a:lnTo>
                    <a:pt x="495562" y="116527"/>
                  </a:lnTo>
                  <a:lnTo>
                    <a:pt x="464042" y="78800"/>
                  </a:lnTo>
                  <a:lnTo>
                    <a:pt x="426314" y="47280"/>
                  </a:lnTo>
                  <a:lnTo>
                    <a:pt x="384779" y="23640"/>
                  </a:lnTo>
                  <a:lnTo>
                    <a:pt x="340524" y="7880"/>
                  </a:lnTo>
                  <a:lnTo>
                    <a:pt x="294637"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36" name="object 36"/>
            <p:cNvSpPr/>
            <p:nvPr/>
          </p:nvSpPr>
          <p:spPr>
            <a:xfrm>
              <a:off x="2358133" y="997946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pPr defTabSz="415869">
                <a:buClrTx/>
              </a:pPr>
              <a:endParaRPr sz="819">
                <a:solidFill>
                  <a:sysClr val="windowText" lastClr="000000"/>
                </a:solidFill>
              </a:endParaRPr>
            </a:p>
          </p:txBody>
        </p:sp>
      </p:grpSp>
      <p:sp>
        <p:nvSpPr>
          <p:cNvPr id="37" name="object 37"/>
          <p:cNvSpPr txBox="1"/>
          <p:nvPr/>
        </p:nvSpPr>
        <p:spPr>
          <a:xfrm>
            <a:off x="1154333" y="4554574"/>
            <a:ext cx="84040"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E</a:t>
            </a:r>
            <a:endParaRPr sz="1046">
              <a:solidFill>
                <a:sysClr val="windowText" lastClr="000000"/>
              </a:solidFill>
              <a:latin typeface="Lucida Sans Unicode"/>
              <a:cs typeface="Lucida Sans Unicode"/>
            </a:endParaRPr>
          </a:p>
        </p:txBody>
      </p:sp>
      <p:sp>
        <p:nvSpPr>
          <p:cNvPr id="38" name="object 38"/>
          <p:cNvSpPr txBox="1"/>
          <p:nvPr/>
        </p:nvSpPr>
        <p:spPr>
          <a:xfrm>
            <a:off x="3285617" y="2987696"/>
            <a:ext cx="469009" cy="143803"/>
          </a:xfrm>
          <a:prstGeom prst="rect">
            <a:avLst/>
          </a:prstGeom>
        </p:spPr>
        <p:txBody>
          <a:bodyPr vert="horz" wrap="square" lIns="0" tIns="7220" rIns="0" bIns="0" rtlCol="0">
            <a:spAutoFit/>
          </a:bodyPr>
          <a:lstStyle/>
          <a:p>
            <a:pPr marL="5776" defTabSz="415869">
              <a:spcBef>
                <a:spcPts val="57"/>
              </a:spcBef>
              <a:buClrTx/>
            </a:pPr>
            <a:r>
              <a:rPr sz="887" spc="-5" dirty="0">
                <a:solidFill>
                  <a:srgbClr val="8D3124"/>
                </a:solidFill>
                <a:latin typeface="Lucida Sans Unicode"/>
                <a:cs typeface="Lucida Sans Unicode"/>
              </a:rPr>
              <a:t>capacity</a:t>
            </a:r>
            <a:endParaRPr sz="887">
              <a:solidFill>
                <a:sysClr val="windowText" lastClr="000000"/>
              </a:solidFill>
              <a:latin typeface="Lucida Sans Unicode"/>
              <a:cs typeface="Lucida Sans Unicode"/>
            </a:endParaRPr>
          </a:p>
        </p:txBody>
      </p:sp>
      <p:grpSp>
        <p:nvGrpSpPr>
          <p:cNvPr id="39" name="object 39"/>
          <p:cNvGrpSpPr/>
          <p:nvPr/>
        </p:nvGrpSpPr>
        <p:grpSpPr>
          <a:xfrm>
            <a:off x="1062361" y="3332997"/>
            <a:ext cx="1334826" cy="1197936"/>
            <a:chOff x="2335176" y="7328479"/>
            <a:chExt cx="2934970" cy="2633980"/>
          </a:xfrm>
        </p:grpSpPr>
        <p:sp>
          <p:nvSpPr>
            <p:cNvPr id="40" name="object 40"/>
            <p:cNvSpPr/>
            <p:nvPr/>
          </p:nvSpPr>
          <p:spPr>
            <a:xfrm>
              <a:off x="2619459" y="7641128"/>
              <a:ext cx="0" cy="2249170"/>
            </a:xfrm>
            <a:custGeom>
              <a:avLst/>
              <a:gdLst/>
              <a:ahLst/>
              <a:cxnLst/>
              <a:rect l="l" t="t" r="r" b="b"/>
              <a:pathLst>
                <a:path h="2249170">
                  <a:moveTo>
                    <a:pt x="0" y="1430115"/>
                  </a:moveTo>
                  <a:lnTo>
                    <a:pt x="0" y="2248782"/>
                  </a:lnTo>
                </a:path>
                <a:path h="2249170">
                  <a:moveTo>
                    <a:pt x="0" y="0"/>
                  </a:moveTo>
                  <a:lnTo>
                    <a:pt x="0" y="1061158"/>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41" name="object 41"/>
            <p:cNvPicPr/>
            <p:nvPr/>
          </p:nvPicPr>
          <p:blipFill>
            <a:blip r:embed="rId2" cstate="print"/>
            <a:stretch>
              <a:fillRect/>
            </a:stretch>
          </p:blipFill>
          <p:spPr>
            <a:xfrm>
              <a:off x="2550449" y="9823951"/>
              <a:ext cx="138209" cy="138209"/>
            </a:xfrm>
            <a:prstGeom prst="rect">
              <a:avLst/>
            </a:prstGeom>
          </p:spPr>
        </p:pic>
        <p:sp>
          <p:nvSpPr>
            <p:cNvPr id="42" name="object 42"/>
            <p:cNvSpPr/>
            <p:nvPr/>
          </p:nvSpPr>
          <p:spPr>
            <a:xfrm>
              <a:off x="2766604" y="7627416"/>
              <a:ext cx="2415540" cy="0"/>
            </a:xfrm>
            <a:custGeom>
              <a:avLst/>
              <a:gdLst/>
              <a:ahLst/>
              <a:cxnLst/>
              <a:rect l="l" t="t" r="r" b="b"/>
              <a:pathLst>
                <a:path w="2415540">
                  <a:moveTo>
                    <a:pt x="0" y="0"/>
                  </a:moveTo>
                  <a:lnTo>
                    <a:pt x="839306" y="0"/>
                  </a:lnTo>
                </a:path>
                <a:path w="2415540">
                  <a:moveTo>
                    <a:pt x="1931144" y="0"/>
                  </a:moveTo>
                  <a:lnTo>
                    <a:pt x="2415422"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43" name="object 43"/>
            <p:cNvSpPr/>
            <p:nvPr/>
          </p:nvSpPr>
          <p:spPr>
            <a:xfrm>
              <a:off x="5131766" y="7558293"/>
              <a:ext cx="138430" cy="138430"/>
            </a:xfrm>
            <a:custGeom>
              <a:avLst/>
              <a:gdLst/>
              <a:ahLst/>
              <a:cxnLst/>
              <a:rect l="l" t="t" r="r" b="b"/>
              <a:pathLst>
                <a:path w="138429" h="138429">
                  <a:moveTo>
                    <a:pt x="0" y="0"/>
                  </a:moveTo>
                  <a:lnTo>
                    <a:pt x="34554" y="69106"/>
                  </a:lnTo>
                  <a:lnTo>
                    <a:pt x="2" y="138215"/>
                  </a:lnTo>
                  <a:lnTo>
                    <a:pt x="138214" y="69106"/>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44" name="object 44"/>
            <p:cNvSpPr/>
            <p:nvPr/>
          </p:nvSpPr>
          <p:spPr>
            <a:xfrm>
              <a:off x="2340573" y="733387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45" name="object 45"/>
            <p:cNvSpPr/>
            <p:nvPr/>
          </p:nvSpPr>
          <p:spPr>
            <a:xfrm>
              <a:off x="2340573" y="733387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pPr defTabSz="415869">
                <a:buClrTx/>
              </a:pPr>
              <a:endParaRPr sz="819">
                <a:solidFill>
                  <a:sysClr val="windowText" lastClr="000000"/>
                </a:solidFill>
              </a:endParaRPr>
            </a:p>
          </p:txBody>
        </p:sp>
      </p:grpSp>
      <p:sp>
        <p:nvSpPr>
          <p:cNvPr id="46" name="object 46"/>
          <p:cNvSpPr txBox="1"/>
          <p:nvPr/>
        </p:nvSpPr>
        <p:spPr>
          <a:xfrm>
            <a:off x="1136479" y="3351582"/>
            <a:ext cx="103679"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66100"/>
                </a:solidFill>
                <a:latin typeface="Lucida Sans Unicode"/>
                <a:cs typeface="Lucida Sans Unicode"/>
              </a:rPr>
              <a:t>A</a:t>
            </a:r>
            <a:endParaRPr sz="1046">
              <a:solidFill>
                <a:sysClr val="windowText" lastClr="000000"/>
              </a:solidFill>
              <a:latin typeface="Lucida Sans Unicode"/>
              <a:cs typeface="Lucida Sans Unicode"/>
            </a:endParaRPr>
          </a:p>
        </p:txBody>
      </p:sp>
      <p:grpSp>
        <p:nvGrpSpPr>
          <p:cNvPr id="47" name="object 47"/>
          <p:cNvGrpSpPr/>
          <p:nvPr/>
        </p:nvGrpSpPr>
        <p:grpSpPr>
          <a:xfrm>
            <a:off x="3802832" y="3441183"/>
            <a:ext cx="1580305" cy="1278222"/>
            <a:chOff x="8360831" y="7566355"/>
            <a:chExt cx="3474720" cy="2810510"/>
          </a:xfrm>
        </p:grpSpPr>
        <p:sp>
          <p:nvSpPr>
            <p:cNvPr id="48" name="object 48"/>
            <p:cNvSpPr/>
            <p:nvPr/>
          </p:nvSpPr>
          <p:spPr>
            <a:xfrm>
              <a:off x="8751406" y="7789357"/>
              <a:ext cx="2446655" cy="2194560"/>
            </a:xfrm>
            <a:custGeom>
              <a:avLst/>
              <a:gdLst/>
              <a:ahLst/>
              <a:cxnLst/>
              <a:rect l="l" t="t" r="r" b="b"/>
              <a:pathLst>
                <a:path w="2446654" h="2194559">
                  <a:moveTo>
                    <a:pt x="2446221" y="0"/>
                  </a:moveTo>
                  <a:lnTo>
                    <a:pt x="11693" y="2183659"/>
                  </a:lnTo>
                  <a:lnTo>
                    <a:pt x="0" y="2194147"/>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49" name="object 49"/>
            <p:cNvSpPr/>
            <p:nvPr/>
          </p:nvSpPr>
          <p:spPr>
            <a:xfrm>
              <a:off x="8685926" y="9898501"/>
              <a:ext cx="149225" cy="144145"/>
            </a:xfrm>
            <a:custGeom>
              <a:avLst/>
              <a:gdLst/>
              <a:ahLst/>
              <a:cxnLst/>
              <a:rect l="l" t="t" r="r" b="b"/>
              <a:pathLst>
                <a:path w="149225" h="144145">
                  <a:moveTo>
                    <a:pt x="56746" y="0"/>
                  </a:moveTo>
                  <a:lnTo>
                    <a:pt x="0" y="143732"/>
                  </a:lnTo>
                  <a:lnTo>
                    <a:pt x="149035" y="102890"/>
                  </a:lnTo>
                  <a:lnTo>
                    <a:pt x="77168" y="74517"/>
                  </a:lnTo>
                  <a:lnTo>
                    <a:pt x="56746"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50" name="object 50"/>
            <p:cNvSpPr/>
            <p:nvPr/>
          </p:nvSpPr>
          <p:spPr>
            <a:xfrm>
              <a:off x="8376706" y="10307278"/>
              <a:ext cx="2621915" cy="0"/>
            </a:xfrm>
            <a:custGeom>
              <a:avLst/>
              <a:gdLst/>
              <a:ahLst/>
              <a:cxnLst/>
              <a:rect l="l" t="t" r="r" b="b"/>
              <a:pathLst>
                <a:path w="2621915">
                  <a:moveTo>
                    <a:pt x="0" y="0"/>
                  </a:moveTo>
                  <a:lnTo>
                    <a:pt x="986555" y="0"/>
                  </a:lnTo>
                </a:path>
                <a:path w="2621915">
                  <a:moveTo>
                    <a:pt x="2078393" y="0"/>
                  </a:moveTo>
                  <a:lnTo>
                    <a:pt x="2621388" y="0"/>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51" name="object 51"/>
            <p:cNvSpPr/>
            <p:nvPr/>
          </p:nvSpPr>
          <p:spPr>
            <a:xfrm>
              <a:off x="10947834" y="10238170"/>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52" name="object 52"/>
            <p:cNvSpPr/>
            <p:nvPr/>
          </p:nvSpPr>
          <p:spPr>
            <a:xfrm>
              <a:off x="11454274" y="7582230"/>
              <a:ext cx="0" cy="2249170"/>
            </a:xfrm>
            <a:custGeom>
              <a:avLst/>
              <a:gdLst/>
              <a:ahLst/>
              <a:cxnLst/>
              <a:rect l="l" t="t" r="r" b="b"/>
              <a:pathLst>
                <a:path h="2249170">
                  <a:moveTo>
                    <a:pt x="0" y="1489014"/>
                  </a:moveTo>
                  <a:lnTo>
                    <a:pt x="0" y="2248782"/>
                  </a:lnTo>
                </a:path>
                <a:path h="2249170">
                  <a:moveTo>
                    <a:pt x="0" y="0"/>
                  </a:moveTo>
                  <a:lnTo>
                    <a:pt x="0" y="1120057"/>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53" name="object 53"/>
            <p:cNvPicPr/>
            <p:nvPr/>
          </p:nvPicPr>
          <p:blipFill>
            <a:blip r:embed="rId2" cstate="print"/>
            <a:stretch>
              <a:fillRect/>
            </a:stretch>
          </p:blipFill>
          <p:spPr>
            <a:xfrm>
              <a:off x="11385255" y="9765052"/>
              <a:ext cx="138209" cy="138209"/>
            </a:xfrm>
            <a:prstGeom prst="rect">
              <a:avLst/>
            </a:prstGeom>
          </p:spPr>
        </p:pic>
        <p:sp>
          <p:nvSpPr>
            <p:cNvPr id="54" name="object 54"/>
            <p:cNvSpPr/>
            <p:nvPr/>
          </p:nvSpPr>
          <p:spPr>
            <a:xfrm>
              <a:off x="11041873" y="8702287"/>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grpSp>
      <p:sp>
        <p:nvSpPr>
          <p:cNvPr id="55" name="object 55"/>
          <p:cNvSpPr txBox="1"/>
          <p:nvPr/>
        </p:nvSpPr>
        <p:spPr>
          <a:xfrm>
            <a:off x="5087033" y="3961361"/>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4</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9</a:t>
            </a:r>
            <a:endParaRPr sz="819">
              <a:solidFill>
                <a:sysClr val="windowText" lastClr="000000"/>
              </a:solidFill>
              <a:latin typeface="Lucida Sans Unicode"/>
              <a:cs typeface="Lucida Sans Unicode"/>
            </a:endParaRPr>
          </a:p>
        </p:txBody>
      </p:sp>
      <p:sp>
        <p:nvSpPr>
          <p:cNvPr id="56" name="object 56"/>
          <p:cNvSpPr/>
          <p:nvPr/>
        </p:nvSpPr>
        <p:spPr>
          <a:xfrm>
            <a:off x="4319009" y="3904231"/>
            <a:ext cx="382947" cy="363020"/>
          </a:xfrm>
          <a:custGeom>
            <a:avLst/>
            <a:gdLst/>
            <a:ahLst/>
            <a:cxnLst/>
            <a:rect l="l" t="t" r="r" b="b"/>
            <a:pathLst>
              <a:path w="842009" h="798195">
                <a:moveTo>
                  <a:pt x="600731" y="0"/>
                </a:moveTo>
                <a:lnTo>
                  <a:pt x="0" y="518538"/>
                </a:lnTo>
                <a:lnTo>
                  <a:pt x="241083" y="797837"/>
                </a:lnTo>
                <a:lnTo>
                  <a:pt x="841816" y="279299"/>
                </a:lnTo>
                <a:lnTo>
                  <a:pt x="600731"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57" name="object 57"/>
          <p:cNvSpPr txBox="1"/>
          <p:nvPr/>
        </p:nvSpPr>
        <p:spPr>
          <a:xfrm rot="19200000">
            <a:off x="4385487" y="4021422"/>
            <a:ext cx="273314" cy="108428"/>
          </a:xfrm>
          <a:prstGeom prst="rect">
            <a:avLst/>
          </a:prstGeom>
        </p:spPr>
        <p:txBody>
          <a:bodyPr vert="horz" wrap="square" lIns="0" tIns="0" rIns="0" bIns="0" rtlCol="0">
            <a:spAutoFit/>
          </a:bodyPr>
          <a:lstStyle/>
          <a:p>
            <a:pPr defTabSz="415869">
              <a:lnSpc>
                <a:spcPts val="825"/>
              </a:lnSpc>
              <a:buClrTx/>
            </a:pPr>
            <a:r>
              <a:rPr sz="819" dirty="0">
                <a:solidFill>
                  <a:sysClr val="windowText" lastClr="000000"/>
                </a:solidFill>
                <a:latin typeface="Lucida Sans Unicode"/>
                <a:cs typeface="Lucida Sans Unicode"/>
              </a:rPr>
              <a:t>0</a:t>
            </a:r>
            <a:r>
              <a:rPr sz="819" spc="-27"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27" dirty="0">
                <a:solidFill>
                  <a:sysClr val="windowText" lastClr="000000"/>
                </a:solidFill>
                <a:latin typeface="Lucida Sans Unicode"/>
                <a:cs typeface="Lucida Sans Unicode"/>
              </a:rPr>
              <a:t> </a:t>
            </a:r>
            <a:r>
              <a:rPr sz="1228" spc="-34" baseline="1543" dirty="0">
                <a:solidFill>
                  <a:sysClr val="windowText" lastClr="000000"/>
                </a:solidFill>
                <a:latin typeface="Lucida Sans Unicode"/>
                <a:cs typeface="Lucida Sans Unicode"/>
              </a:rPr>
              <a:t>6</a:t>
            </a:r>
            <a:endParaRPr sz="1228" baseline="1543">
              <a:solidFill>
                <a:sysClr val="windowText" lastClr="000000"/>
              </a:solidFill>
              <a:latin typeface="Lucida Sans Unicode"/>
              <a:cs typeface="Lucida Sans Unicode"/>
            </a:endParaRPr>
          </a:p>
        </p:txBody>
      </p:sp>
      <p:sp>
        <p:nvSpPr>
          <p:cNvPr id="58" name="object 58"/>
          <p:cNvSpPr txBox="1"/>
          <p:nvPr/>
        </p:nvSpPr>
        <p:spPr>
          <a:xfrm>
            <a:off x="4325104" y="4604253"/>
            <a:ext cx="395076"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22</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25</a:t>
            </a:r>
            <a:endParaRPr sz="819">
              <a:solidFill>
                <a:sysClr val="windowText" lastClr="000000"/>
              </a:solidFill>
              <a:latin typeface="Lucida Sans Unicode"/>
              <a:cs typeface="Lucida Sans Unicode"/>
            </a:endParaRPr>
          </a:p>
        </p:txBody>
      </p:sp>
      <p:grpSp>
        <p:nvGrpSpPr>
          <p:cNvPr id="59" name="object 59"/>
          <p:cNvGrpSpPr/>
          <p:nvPr/>
        </p:nvGrpSpPr>
        <p:grpSpPr>
          <a:xfrm>
            <a:off x="5080440" y="4538421"/>
            <a:ext cx="251832" cy="251832"/>
            <a:chOff x="11169991" y="9978922"/>
            <a:chExt cx="553720" cy="553720"/>
          </a:xfrm>
        </p:grpSpPr>
        <p:sp>
          <p:nvSpPr>
            <p:cNvPr id="60" name="object 60"/>
            <p:cNvSpPr/>
            <p:nvPr/>
          </p:nvSpPr>
          <p:spPr>
            <a:xfrm>
              <a:off x="11175385" y="9984320"/>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7"/>
                  </a:lnTo>
                  <a:lnTo>
                    <a:pt x="23638" y="158062"/>
                  </a:lnTo>
                  <a:lnTo>
                    <a:pt x="7879" y="202318"/>
                  </a:lnTo>
                  <a:lnTo>
                    <a:pt x="0" y="248205"/>
                  </a:lnTo>
                  <a:lnTo>
                    <a:pt x="0" y="294636"/>
                  </a:lnTo>
                  <a:lnTo>
                    <a:pt x="7879" y="340523"/>
                  </a:lnTo>
                  <a:lnTo>
                    <a:pt x="23638" y="384779"/>
                  </a:lnTo>
                  <a:lnTo>
                    <a:pt x="47277" y="426314"/>
                  </a:lnTo>
                  <a:lnTo>
                    <a:pt x="78795" y="464041"/>
                  </a:lnTo>
                  <a:lnTo>
                    <a:pt x="116523" y="495561"/>
                  </a:lnTo>
                  <a:lnTo>
                    <a:pt x="158059" y="519202"/>
                  </a:lnTo>
                  <a:lnTo>
                    <a:pt x="202314" y="534962"/>
                  </a:lnTo>
                  <a:lnTo>
                    <a:pt x="248202" y="542842"/>
                  </a:lnTo>
                  <a:lnTo>
                    <a:pt x="294633" y="542842"/>
                  </a:lnTo>
                  <a:lnTo>
                    <a:pt x="340520" y="534962"/>
                  </a:lnTo>
                  <a:lnTo>
                    <a:pt x="384776" y="519202"/>
                  </a:lnTo>
                  <a:lnTo>
                    <a:pt x="426312" y="495561"/>
                  </a:lnTo>
                  <a:lnTo>
                    <a:pt x="464040" y="464041"/>
                  </a:lnTo>
                  <a:lnTo>
                    <a:pt x="495561" y="426314"/>
                  </a:lnTo>
                  <a:lnTo>
                    <a:pt x="519202" y="384779"/>
                  </a:lnTo>
                  <a:lnTo>
                    <a:pt x="534962" y="340523"/>
                  </a:lnTo>
                  <a:lnTo>
                    <a:pt x="542843" y="294636"/>
                  </a:lnTo>
                  <a:lnTo>
                    <a:pt x="542843" y="248205"/>
                  </a:lnTo>
                  <a:lnTo>
                    <a:pt x="534962" y="202318"/>
                  </a:lnTo>
                  <a:lnTo>
                    <a:pt x="519202" y="158062"/>
                  </a:lnTo>
                  <a:lnTo>
                    <a:pt x="495561" y="116527"/>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61" name="object 61"/>
            <p:cNvSpPr/>
            <p:nvPr/>
          </p:nvSpPr>
          <p:spPr>
            <a:xfrm>
              <a:off x="11175388" y="99843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62" name="object 62"/>
          <p:cNvSpPr txBox="1"/>
          <p:nvPr/>
        </p:nvSpPr>
        <p:spPr>
          <a:xfrm>
            <a:off x="5151556" y="4557004"/>
            <a:ext cx="109743"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H</a:t>
            </a:r>
            <a:endParaRPr sz="1046">
              <a:solidFill>
                <a:sysClr val="windowText" lastClr="000000"/>
              </a:solidFill>
              <a:latin typeface="Lucida Sans Unicode"/>
              <a:cs typeface="Lucida Sans Unicode"/>
            </a:endParaRPr>
          </a:p>
        </p:txBody>
      </p:sp>
      <p:grpSp>
        <p:nvGrpSpPr>
          <p:cNvPr id="63" name="object 63"/>
          <p:cNvGrpSpPr/>
          <p:nvPr/>
        </p:nvGrpSpPr>
        <p:grpSpPr>
          <a:xfrm>
            <a:off x="5080440" y="3326300"/>
            <a:ext cx="251832" cy="251832"/>
            <a:chOff x="11169991" y="7313754"/>
            <a:chExt cx="553720" cy="553720"/>
          </a:xfrm>
        </p:grpSpPr>
        <p:sp>
          <p:nvSpPr>
            <p:cNvPr id="64" name="object 64"/>
            <p:cNvSpPr/>
            <p:nvPr/>
          </p:nvSpPr>
          <p:spPr>
            <a:xfrm>
              <a:off x="11175385" y="7319152"/>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8"/>
                  </a:lnTo>
                  <a:lnTo>
                    <a:pt x="23638" y="158063"/>
                  </a:lnTo>
                  <a:lnTo>
                    <a:pt x="7879" y="202318"/>
                  </a:lnTo>
                  <a:lnTo>
                    <a:pt x="0" y="248205"/>
                  </a:lnTo>
                  <a:lnTo>
                    <a:pt x="0" y="294637"/>
                  </a:lnTo>
                  <a:lnTo>
                    <a:pt x="7879" y="340524"/>
                  </a:lnTo>
                  <a:lnTo>
                    <a:pt x="23638" y="384779"/>
                  </a:lnTo>
                  <a:lnTo>
                    <a:pt x="47277" y="426314"/>
                  </a:lnTo>
                  <a:lnTo>
                    <a:pt x="78795" y="464041"/>
                  </a:lnTo>
                  <a:lnTo>
                    <a:pt x="116523" y="495562"/>
                  </a:lnTo>
                  <a:lnTo>
                    <a:pt x="158059" y="519202"/>
                  </a:lnTo>
                  <a:lnTo>
                    <a:pt x="202314" y="534962"/>
                  </a:lnTo>
                  <a:lnTo>
                    <a:pt x="248202" y="542842"/>
                  </a:lnTo>
                  <a:lnTo>
                    <a:pt x="294633" y="542842"/>
                  </a:lnTo>
                  <a:lnTo>
                    <a:pt x="340520" y="534962"/>
                  </a:lnTo>
                  <a:lnTo>
                    <a:pt x="384776" y="519202"/>
                  </a:lnTo>
                  <a:lnTo>
                    <a:pt x="426312" y="495562"/>
                  </a:lnTo>
                  <a:lnTo>
                    <a:pt x="464040" y="464041"/>
                  </a:lnTo>
                  <a:lnTo>
                    <a:pt x="495561" y="426314"/>
                  </a:lnTo>
                  <a:lnTo>
                    <a:pt x="519202" y="384779"/>
                  </a:lnTo>
                  <a:lnTo>
                    <a:pt x="534962" y="340524"/>
                  </a:lnTo>
                  <a:lnTo>
                    <a:pt x="542843" y="294637"/>
                  </a:lnTo>
                  <a:lnTo>
                    <a:pt x="542843" y="248205"/>
                  </a:lnTo>
                  <a:lnTo>
                    <a:pt x="534962" y="202318"/>
                  </a:lnTo>
                  <a:lnTo>
                    <a:pt x="519202" y="158063"/>
                  </a:lnTo>
                  <a:lnTo>
                    <a:pt x="495561" y="116528"/>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65" name="object 65"/>
            <p:cNvSpPr/>
            <p:nvPr/>
          </p:nvSpPr>
          <p:spPr>
            <a:xfrm>
              <a:off x="11175388" y="7319151"/>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66" name="object 66"/>
          <p:cNvSpPr txBox="1"/>
          <p:nvPr/>
        </p:nvSpPr>
        <p:spPr>
          <a:xfrm>
            <a:off x="5150623" y="3344885"/>
            <a:ext cx="111476"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D</a:t>
            </a:r>
            <a:endParaRPr sz="1046">
              <a:solidFill>
                <a:sysClr val="windowText" lastClr="000000"/>
              </a:solidFill>
              <a:latin typeface="Lucida Sans Unicode"/>
              <a:cs typeface="Lucida Sans Unicode"/>
            </a:endParaRPr>
          </a:p>
        </p:txBody>
      </p:sp>
      <p:grpSp>
        <p:nvGrpSpPr>
          <p:cNvPr id="67" name="object 67"/>
          <p:cNvGrpSpPr/>
          <p:nvPr/>
        </p:nvGrpSpPr>
        <p:grpSpPr>
          <a:xfrm>
            <a:off x="3744422" y="3437517"/>
            <a:ext cx="1331650" cy="1355331"/>
            <a:chOff x="8232399" y="7558293"/>
            <a:chExt cx="2927985" cy="2980055"/>
          </a:xfrm>
        </p:grpSpPr>
        <p:sp>
          <p:nvSpPr>
            <p:cNvPr id="68" name="object 68"/>
            <p:cNvSpPr/>
            <p:nvPr/>
          </p:nvSpPr>
          <p:spPr>
            <a:xfrm>
              <a:off x="8656481" y="7627416"/>
              <a:ext cx="2415540" cy="0"/>
            </a:xfrm>
            <a:custGeom>
              <a:avLst/>
              <a:gdLst/>
              <a:ahLst/>
              <a:cxnLst/>
              <a:rect l="l" t="t" r="r" b="b"/>
              <a:pathLst>
                <a:path w="2415540">
                  <a:moveTo>
                    <a:pt x="1796734" y="0"/>
                  </a:moveTo>
                  <a:lnTo>
                    <a:pt x="2415422" y="0"/>
                  </a:lnTo>
                </a:path>
                <a:path w="2415540">
                  <a:moveTo>
                    <a:pt x="0" y="0"/>
                  </a:moveTo>
                  <a:lnTo>
                    <a:pt x="854028"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69" name="object 69"/>
            <p:cNvSpPr/>
            <p:nvPr/>
          </p:nvSpPr>
          <p:spPr>
            <a:xfrm>
              <a:off x="11021643" y="7558293"/>
              <a:ext cx="138430" cy="138430"/>
            </a:xfrm>
            <a:custGeom>
              <a:avLst/>
              <a:gdLst/>
              <a:ahLst/>
              <a:cxnLst/>
              <a:rect l="l" t="t" r="r" b="b"/>
              <a:pathLst>
                <a:path w="138429" h="138429">
                  <a:moveTo>
                    <a:pt x="0" y="0"/>
                  </a:moveTo>
                  <a:lnTo>
                    <a:pt x="34553" y="69106"/>
                  </a:lnTo>
                  <a:lnTo>
                    <a:pt x="0" y="138215"/>
                  </a:lnTo>
                  <a:lnTo>
                    <a:pt x="138213" y="69106"/>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70" name="object 70"/>
            <p:cNvSpPr/>
            <p:nvPr/>
          </p:nvSpPr>
          <p:spPr>
            <a:xfrm>
              <a:off x="8237797"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71" name="object 71"/>
            <p:cNvSpPr/>
            <p:nvPr/>
          </p:nvSpPr>
          <p:spPr>
            <a:xfrm>
              <a:off x="8237797" y="99898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pPr defTabSz="415869">
                <a:buClrTx/>
              </a:pPr>
              <a:endParaRPr sz="819">
                <a:solidFill>
                  <a:sysClr val="windowText" lastClr="000000"/>
                </a:solidFill>
              </a:endParaRPr>
            </a:p>
          </p:txBody>
        </p:sp>
      </p:grpSp>
      <p:sp>
        <p:nvSpPr>
          <p:cNvPr id="72" name="object 72"/>
          <p:cNvSpPr txBox="1"/>
          <p:nvPr/>
        </p:nvSpPr>
        <p:spPr>
          <a:xfrm>
            <a:off x="3816340" y="4559506"/>
            <a:ext cx="108011"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G</a:t>
            </a:r>
            <a:endParaRPr sz="1046">
              <a:solidFill>
                <a:sysClr val="windowText" lastClr="000000"/>
              </a:solidFill>
              <a:latin typeface="Lucida Sans Unicode"/>
              <a:cs typeface="Lucida Sans Unicode"/>
            </a:endParaRPr>
          </a:p>
        </p:txBody>
      </p:sp>
      <p:sp>
        <p:nvSpPr>
          <p:cNvPr id="73" name="object 73"/>
          <p:cNvSpPr/>
          <p:nvPr/>
        </p:nvSpPr>
        <p:spPr>
          <a:xfrm>
            <a:off x="4325707" y="3375185"/>
            <a:ext cx="428866" cy="168081"/>
          </a:xfrm>
          <a:custGeom>
            <a:avLst/>
            <a:gdLst/>
            <a:ahLst/>
            <a:cxnLst/>
            <a:rect l="l" t="t" r="r" b="b"/>
            <a:pathLst>
              <a:path w="942975" h="369570">
                <a:moveTo>
                  <a:pt x="942706" y="0"/>
                </a:moveTo>
                <a:lnTo>
                  <a:pt x="0" y="0"/>
                </a:lnTo>
                <a:lnTo>
                  <a:pt x="0" y="368957"/>
                </a:lnTo>
                <a:lnTo>
                  <a:pt x="942706" y="368957"/>
                </a:lnTo>
                <a:lnTo>
                  <a:pt x="942706"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74" name="object 74"/>
          <p:cNvSpPr txBox="1"/>
          <p:nvPr/>
        </p:nvSpPr>
        <p:spPr>
          <a:xfrm>
            <a:off x="4391318" y="3378739"/>
            <a:ext cx="328653"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4</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10</a:t>
            </a:r>
            <a:endParaRPr sz="819">
              <a:solidFill>
                <a:sysClr val="windowText" lastClr="000000"/>
              </a:solidFill>
              <a:latin typeface="Lucida Sans Unicode"/>
              <a:cs typeface="Lucida Sans Unicode"/>
            </a:endParaRPr>
          </a:p>
        </p:txBody>
      </p:sp>
      <p:sp>
        <p:nvSpPr>
          <p:cNvPr id="75" name="object 75"/>
          <p:cNvSpPr/>
          <p:nvPr/>
        </p:nvSpPr>
        <p:spPr>
          <a:xfrm>
            <a:off x="1640292" y="3375185"/>
            <a:ext cx="496733" cy="168081"/>
          </a:xfrm>
          <a:custGeom>
            <a:avLst/>
            <a:gdLst/>
            <a:ahLst/>
            <a:cxnLst/>
            <a:rect l="l" t="t" r="r" b="b"/>
            <a:pathLst>
              <a:path w="1092200" h="369570">
                <a:moveTo>
                  <a:pt x="1091837" y="0"/>
                </a:moveTo>
                <a:lnTo>
                  <a:pt x="0" y="0"/>
                </a:lnTo>
                <a:lnTo>
                  <a:pt x="0" y="368957"/>
                </a:lnTo>
                <a:lnTo>
                  <a:pt x="1091837" y="368957"/>
                </a:lnTo>
                <a:lnTo>
                  <a:pt x="1091837"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76" name="object 76"/>
          <p:cNvSpPr txBox="1"/>
          <p:nvPr/>
        </p:nvSpPr>
        <p:spPr>
          <a:xfrm>
            <a:off x="1706657" y="3378739"/>
            <a:ext cx="395076"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20</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20</a:t>
            </a:r>
            <a:endParaRPr sz="819">
              <a:solidFill>
                <a:sysClr val="windowText" lastClr="000000"/>
              </a:solidFill>
              <a:latin typeface="Lucida Sans Unicode"/>
              <a:cs typeface="Lucida Sans Unicode"/>
            </a:endParaRPr>
          </a:p>
        </p:txBody>
      </p:sp>
      <p:sp>
        <p:nvSpPr>
          <p:cNvPr id="77" name="object 77"/>
          <p:cNvSpPr/>
          <p:nvPr/>
        </p:nvSpPr>
        <p:spPr>
          <a:xfrm>
            <a:off x="997399"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78" name="object 78"/>
          <p:cNvSpPr txBox="1"/>
          <p:nvPr/>
        </p:nvSpPr>
        <p:spPr>
          <a:xfrm>
            <a:off x="1062257" y="3961361"/>
            <a:ext cx="262229" cy="132476"/>
          </a:xfrm>
          <a:prstGeom prst="rect">
            <a:avLst/>
          </a:prstGeom>
        </p:spPr>
        <p:txBody>
          <a:bodyPr vert="horz" wrap="square" lIns="0" tIns="6354" rIns="0" bIns="0" rtlCol="0">
            <a:spAutoFit/>
          </a:bodyPr>
          <a:lstStyle/>
          <a:p>
            <a:pPr marL="5776" defTabSz="415869">
              <a:spcBef>
                <a:spcPts val="50"/>
              </a:spcBef>
              <a:buClrTx/>
            </a:pPr>
            <a:r>
              <a:rPr sz="819" dirty="0">
                <a:solidFill>
                  <a:sysClr val="windowText" lastClr="000000"/>
                </a:solidFill>
                <a:latin typeface="Lucida Sans Unicode"/>
                <a:cs typeface="Lucida Sans Unicode"/>
              </a:rPr>
              <a:t>1</a:t>
            </a:r>
            <a:r>
              <a:rPr sz="819" spc="-14"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14" dirty="0">
                <a:solidFill>
                  <a:sysClr val="windowText" lastClr="000000"/>
                </a:solidFill>
                <a:latin typeface="Lucida Sans Unicode"/>
                <a:cs typeface="Lucida Sans Unicode"/>
              </a:rPr>
              <a:t> </a:t>
            </a:r>
            <a:r>
              <a:rPr sz="819" spc="-23" dirty="0">
                <a:solidFill>
                  <a:sysClr val="windowText" lastClr="000000"/>
                </a:solidFill>
                <a:latin typeface="Lucida Sans Unicode"/>
                <a:cs typeface="Lucida Sans Unicode"/>
              </a:rPr>
              <a:t>6</a:t>
            </a:r>
            <a:endParaRPr sz="819">
              <a:solidFill>
                <a:sysClr val="windowText" lastClr="000000"/>
              </a:solidFill>
              <a:latin typeface="Lucida Sans Unicode"/>
              <a:cs typeface="Lucida Sans Unicode"/>
            </a:endParaRPr>
          </a:p>
        </p:txBody>
      </p:sp>
      <p:grpSp>
        <p:nvGrpSpPr>
          <p:cNvPr id="79" name="object 79"/>
          <p:cNvGrpSpPr/>
          <p:nvPr/>
        </p:nvGrpSpPr>
        <p:grpSpPr>
          <a:xfrm>
            <a:off x="2550533" y="3327076"/>
            <a:ext cx="1445725" cy="1240389"/>
            <a:chOff x="5607318" y="7315458"/>
            <a:chExt cx="3178810" cy="2727325"/>
          </a:xfrm>
        </p:grpSpPr>
        <p:sp>
          <p:nvSpPr>
            <p:cNvPr id="80" name="object 80"/>
            <p:cNvSpPr/>
            <p:nvPr/>
          </p:nvSpPr>
          <p:spPr>
            <a:xfrm>
              <a:off x="5623193" y="7656834"/>
              <a:ext cx="2599690" cy="2327275"/>
            </a:xfrm>
            <a:custGeom>
              <a:avLst/>
              <a:gdLst/>
              <a:ahLst/>
              <a:cxnLst/>
              <a:rect l="l" t="t" r="r" b="b"/>
              <a:pathLst>
                <a:path w="2599690" h="2327275">
                  <a:moveTo>
                    <a:pt x="0" y="0"/>
                  </a:moveTo>
                  <a:lnTo>
                    <a:pt x="2587923" y="2316263"/>
                  </a:lnTo>
                  <a:lnTo>
                    <a:pt x="2599628" y="2326739"/>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81" name="object 81"/>
            <p:cNvSpPr/>
            <p:nvPr/>
          </p:nvSpPr>
          <p:spPr>
            <a:xfrm>
              <a:off x="8139282" y="9898560"/>
              <a:ext cx="149225" cy="144145"/>
            </a:xfrm>
            <a:custGeom>
              <a:avLst/>
              <a:gdLst/>
              <a:ahLst/>
              <a:cxnLst/>
              <a:rect l="l" t="t" r="r" b="b"/>
              <a:pathLst>
                <a:path w="149225" h="144145">
                  <a:moveTo>
                    <a:pt x="92178" y="0"/>
                  </a:moveTo>
                  <a:lnTo>
                    <a:pt x="71836" y="74539"/>
                  </a:lnTo>
                  <a:lnTo>
                    <a:pt x="0" y="102989"/>
                  </a:lnTo>
                  <a:lnTo>
                    <a:pt x="149078" y="143673"/>
                  </a:lnTo>
                  <a:lnTo>
                    <a:pt x="92178"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82" name="object 82"/>
            <p:cNvSpPr/>
            <p:nvPr/>
          </p:nvSpPr>
          <p:spPr>
            <a:xfrm>
              <a:off x="8237797"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83" name="object 83"/>
            <p:cNvSpPr/>
            <p:nvPr/>
          </p:nvSpPr>
          <p:spPr>
            <a:xfrm>
              <a:off x="8237796"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84" name="object 84"/>
          <p:cNvSpPr txBox="1"/>
          <p:nvPr/>
        </p:nvSpPr>
        <p:spPr>
          <a:xfrm>
            <a:off x="3818408" y="3345659"/>
            <a:ext cx="103967"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C</a:t>
            </a:r>
            <a:endParaRPr sz="1046">
              <a:solidFill>
                <a:sysClr val="windowText" lastClr="000000"/>
              </a:solidFill>
              <a:latin typeface="Lucida Sans Unicode"/>
              <a:cs typeface="Lucida Sans Unicode"/>
            </a:endParaRPr>
          </a:p>
        </p:txBody>
      </p:sp>
      <p:grpSp>
        <p:nvGrpSpPr>
          <p:cNvPr id="85" name="object 85"/>
          <p:cNvGrpSpPr/>
          <p:nvPr/>
        </p:nvGrpSpPr>
        <p:grpSpPr>
          <a:xfrm>
            <a:off x="2972704" y="3185039"/>
            <a:ext cx="434353" cy="1066244"/>
            <a:chOff x="6535573" y="7003153"/>
            <a:chExt cx="955040" cy="2344420"/>
          </a:xfrm>
        </p:grpSpPr>
        <p:sp>
          <p:nvSpPr>
            <p:cNvPr id="86" name="object 86"/>
            <p:cNvSpPr/>
            <p:nvPr/>
          </p:nvSpPr>
          <p:spPr>
            <a:xfrm>
              <a:off x="7200600" y="7013630"/>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87" name="object 87"/>
            <p:cNvSpPr/>
            <p:nvPr/>
          </p:nvSpPr>
          <p:spPr>
            <a:xfrm>
              <a:off x="7169284" y="7257498"/>
              <a:ext cx="92710" cy="112395"/>
            </a:xfrm>
            <a:custGeom>
              <a:avLst/>
              <a:gdLst/>
              <a:ahLst/>
              <a:cxnLst/>
              <a:rect l="l" t="t" r="r" b="b"/>
              <a:pathLst>
                <a:path w="92709" h="112395">
                  <a:moveTo>
                    <a:pt x="4463" y="0"/>
                  </a:moveTo>
                  <a:lnTo>
                    <a:pt x="0" y="112297"/>
                  </a:lnTo>
                  <a:lnTo>
                    <a:pt x="92515" y="48489"/>
                  </a:lnTo>
                  <a:lnTo>
                    <a:pt x="36367" y="46257"/>
                  </a:lnTo>
                  <a:lnTo>
                    <a:pt x="4463"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88" name="object 88"/>
            <p:cNvSpPr/>
            <p:nvPr/>
          </p:nvSpPr>
          <p:spPr>
            <a:xfrm>
              <a:off x="6535573" y="8451966"/>
              <a:ext cx="955040" cy="895350"/>
            </a:xfrm>
            <a:custGeom>
              <a:avLst/>
              <a:gdLst/>
              <a:ahLst/>
              <a:cxnLst/>
              <a:rect l="l" t="t" r="r" b="b"/>
              <a:pathLst>
                <a:path w="955040" h="895350">
                  <a:moveTo>
                    <a:pt x="241084" y="0"/>
                  </a:moveTo>
                  <a:lnTo>
                    <a:pt x="0" y="279299"/>
                  </a:lnTo>
                  <a:lnTo>
                    <a:pt x="713624" y="895282"/>
                  </a:lnTo>
                  <a:lnTo>
                    <a:pt x="954708" y="615984"/>
                  </a:lnTo>
                  <a:lnTo>
                    <a:pt x="241084"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grpSp>
      <p:sp>
        <p:nvSpPr>
          <p:cNvPr id="89" name="object 89"/>
          <p:cNvSpPr txBox="1"/>
          <p:nvPr/>
        </p:nvSpPr>
        <p:spPr>
          <a:xfrm rot="2400000">
            <a:off x="3033721" y="4003713"/>
            <a:ext cx="335626" cy="108428"/>
          </a:xfrm>
          <a:prstGeom prst="rect">
            <a:avLst/>
          </a:prstGeom>
        </p:spPr>
        <p:txBody>
          <a:bodyPr vert="horz" wrap="square" lIns="0" tIns="0" rIns="0" bIns="0" rtlCol="0">
            <a:spAutoFit/>
          </a:bodyPr>
          <a:lstStyle/>
          <a:p>
            <a:pPr defTabSz="415869">
              <a:lnSpc>
                <a:spcPts val="814"/>
              </a:lnSpc>
              <a:buClrTx/>
            </a:pPr>
            <a:r>
              <a:rPr sz="1228" baseline="1543" dirty="0">
                <a:solidFill>
                  <a:sysClr val="windowText" lastClr="000000"/>
                </a:solidFill>
                <a:latin typeface="Lucida Sans Unicode"/>
                <a:cs typeface="Lucida Sans Unicode"/>
              </a:rPr>
              <a:t>4</a:t>
            </a:r>
            <a:r>
              <a:rPr sz="1228" spc="-40" baseline="1543" dirty="0">
                <a:solidFill>
                  <a:sysClr val="windowText" lastClr="000000"/>
                </a:solidFill>
                <a:latin typeface="Lucida Sans Unicode"/>
                <a:cs typeface="Lucida Sans Unicode"/>
              </a:rPr>
              <a:t> </a:t>
            </a:r>
            <a:r>
              <a:rPr sz="819" dirty="0">
                <a:solidFill>
                  <a:sysClr val="windowText" lastClr="000000"/>
                </a:solidFill>
                <a:latin typeface="Lucida Sans Unicode"/>
                <a:cs typeface="Lucida Sans Unicode"/>
              </a:rPr>
              <a:t>/</a:t>
            </a:r>
            <a:r>
              <a:rPr sz="819" spc="-27" dirty="0">
                <a:solidFill>
                  <a:sysClr val="windowText" lastClr="000000"/>
                </a:solidFill>
                <a:latin typeface="Lucida Sans Unicode"/>
                <a:cs typeface="Lucida Sans Unicode"/>
              </a:rPr>
              <a:t> </a:t>
            </a:r>
            <a:r>
              <a:rPr sz="819" spc="-11" dirty="0">
                <a:solidFill>
                  <a:sysClr val="windowText" lastClr="000000"/>
                </a:solidFill>
                <a:latin typeface="Lucida Sans Unicode"/>
                <a:cs typeface="Lucida Sans Unicode"/>
              </a:rPr>
              <a:t>11</a:t>
            </a:r>
            <a:endParaRPr sz="819">
              <a:solidFill>
                <a:sysClr val="windowText" lastClr="000000"/>
              </a:solidFill>
              <a:latin typeface="Lucida Sans Unicode"/>
              <a:cs typeface="Lucida Sans Unicode"/>
            </a:endParaRPr>
          </a:p>
        </p:txBody>
      </p:sp>
      <p:grpSp>
        <p:nvGrpSpPr>
          <p:cNvPr id="90" name="object 90"/>
          <p:cNvGrpSpPr/>
          <p:nvPr/>
        </p:nvGrpSpPr>
        <p:grpSpPr>
          <a:xfrm>
            <a:off x="2404649" y="3189606"/>
            <a:ext cx="3114691" cy="1727015"/>
            <a:chOff x="5286552" y="7013195"/>
            <a:chExt cx="6848475" cy="3797300"/>
          </a:xfrm>
        </p:grpSpPr>
        <p:sp>
          <p:nvSpPr>
            <p:cNvPr id="91" name="object 91"/>
            <p:cNvSpPr/>
            <p:nvPr/>
          </p:nvSpPr>
          <p:spPr>
            <a:xfrm>
              <a:off x="11813465" y="10542788"/>
              <a:ext cx="311150" cy="257175"/>
            </a:xfrm>
            <a:custGeom>
              <a:avLst/>
              <a:gdLst/>
              <a:ahLst/>
              <a:cxnLst/>
              <a:rect l="l" t="t" r="r" b="b"/>
              <a:pathLst>
                <a:path w="311150" h="257175">
                  <a:moveTo>
                    <a:pt x="0" y="0"/>
                  </a:moveTo>
                  <a:lnTo>
                    <a:pt x="8076" y="6663"/>
                  </a:lnTo>
                  <a:lnTo>
                    <a:pt x="311009" y="256615"/>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92" name="object 92"/>
            <p:cNvSpPr/>
            <p:nvPr/>
          </p:nvSpPr>
          <p:spPr>
            <a:xfrm>
              <a:off x="11763390" y="10501471"/>
              <a:ext cx="109855" cy="102870"/>
            </a:xfrm>
            <a:custGeom>
              <a:avLst/>
              <a:gdLst/>
              <a:ahLst/>
              <a:cxnLst/>
              <a:rect l="l" t="t" r="r" b="b"/>
              <a:pathLst>
                <a:path w="109854" h="102870">
                  <a:moveTo>
                    <a:pt x="0" y="0"/>
                  </a:moveTo>
                  <a:lnTo>
                    <a:pt x="45537" y="102741"/>
                  </a:lnTo>
                  <a:lnTo>
                    <a:pt x="58144" y="47980"/>
                  </a:lnTo>
                  <a:lnTo>
                    <a:pt x="109514" y="25206"/>
                  </a:lnTo>
                  <a:lnTo>
                    <a:pt x="0"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93" name="object 93"/>
            <p:cNvSpPr/>
            <p:nvPr/>
          </p:nvSpPr>
          <p:spPr>
            <a:xfrm>
              <a:off x="6683369" y="7023673"/>
              <a:ext cx="165100" cy="299720"/>
            </a:xfrm>
            <a:custGeom>
              <a:avLst/>
              <a:gdLst/>
              <a:ahLst/>
              <a:cxnLst/>
              <a:rect l="l" t="t" r="r" b="b"/>
              <a:pathLst>
                <a:path w="165100" h="299720">
                  <a:moveTo>
                    <a:pt x="164827" y="299298"/>
                  </a:moveTo>
                  <a:lnTo>
                    <a:pt x="159776" y="290125"/>
                  </a:lnTo>
                  <a:lnTo>
                    <a:pt x="0" y="0"/>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94" name="object 94"/>
            <p:cNvSpPr/>
            <p:nvPr/>
          </p:nvSpPr>
          <p:spPr>
            <a:xfrm>
              <a:off x="6786998" y="7267542"/>
              <a:ext cx="92710" cy="112395"/>
            </a:xfrm>
            <a:custGeom>
              <a:avLst/>
              <a:gdLst/>
              <a:ahLst/>
              <a:cxnLst/>
              <a:rect l="l" t="t" r="r" b="b"/>
              <a:pathLst>
                <a:path w="92709" h="112395">
                  <a:moveTo>
                    <a:pt x="88051" y="0"/>
                  </a:moveTo>
                  <a:lnTo>
                    <a:pt x="56148" y="46257"/>
                  </a:lnTo>
                  <a:lnTo>
                    <a:pt x="0" y="48488"/>
                  </a:lnTo>
                  <a:lnTo>
                    <a:pt x="92514" y="112296"/>
                  </a:lnTo>
                  <a:lnTo>
                    <a:pt x="88051"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95" name="object 95"/>
            <p:cNvSpPr/>
            <p:nvPr/>
          </p:nvSpPr>
          <p:spPr>
            <a:xfrm>
              <a:off x="5291949" y="7320856"/>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96" name="object 96"/>
            <p:cNvSpPr/>
            <p:nvPr/>
          </p:nvSpPr>
          <p:spPr>
            <a:xfrm>
              <a:off x="5291949"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97" name="object 97"/>
          <p:cNvSpPr txBox="1"/>
          <p:nvPr/>
        </p:nvSpPr>
        <p:spPr>
          <a:xfrm>
            <a:off x="2877114" y="2994393"/>
            <a:ext cx="252987" cy="143803"/>
          </a:xfrm>
          <a:prstGeom prst="rect">
            <a:avLst/>
          </a:prstGeom>
        </p:spPr>
        <p:txBody>
          <a:bodyPr vert="horz" wrap="square" lIns="0" tIns="7220" rIns="0" bIns="0" rtlCol="0">
            <a:spAutoFit/>
          </a:bodyPr>
          <a:lstStyle/>
          <a:p>
            <a:pPr marL="5776" defTabSz="415869">
              <a:spcBef>
                <a:spcPts val="57"/>
              </a:spcBef>
              <a:buClrTx/>
            </a:pPr>
            <a:r>
              <a:rPr sz="887" spc="-9" dirty="0">
                <a:solidFill>
                  <a:srgbClr val="8D3124"/>
                </a:solidFill>
                <a:latin typeface="Lucida Sans Unicode"/>
                <a:cs typeface="Lucida Sans Unicode"/>
              </a:rPr>
              <a:t>flow</a:t>
            </a:r>
            <a:endParaRPr sz="887">
              <a:solidFill>
                <a:sysClr val="windowText" lastClr="000000"/>
              </a:solidFill>
              <a:latin typeface="Lucida Sans Unicode"/>
              <a:cs typeface="Lucida Sans Unicode"/>
            </a:endParaRPr>
          </a:p>
        </p:txBody>
      </p:sp>
      <p:sp>
        <p:nvSpPr>
          <p:cNvPr id="98" name="object 98"/>
          <p:cNvSpPr txBox="1"/>
          <p:nvPr/>
        </p:nvSpPr>
        <p:spPr>
          <a:xfrm>
            <a:off x="2486434" y="3345659"/>
            <a:ext cx="88372"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B</a:t>
            </a:r>
            <a:endParaRPr sz="1046">
              <a:solidFill>
                <a:sysClr val="windowText" lastClr="000000"/>
              </a:solidFill>
              <a:latin typeface="Lucida Sans Unicode"/>
              <a:cs typeface="Lucida Sans Unicode"/>
            </a:endParaRPr>
          </a:p>
        </p:txBody>
      </p:sp>
      <p:grpSp>
        <p:nvGrpSpPr>
          <p:cNvPr id="99" name="object 99"/>
          <p:cNvGrpSpPr/>
          <p:nvPr/>
        </p:nvGrpSpPr>
        <p:grpSpPr>
          <a:xfrm>
            <a:off x="815362" y="3306201"/>
            <a:ext cx="4543666" cy="1510993"/>
            <a:chOff x="1792084" y="7269559"/>
            <a:chExt cx="9990455" cy="3322320"/>
          </a:xfrm>
        </p:grpSpPr>
        <p:sp>
          <p:nvSpPr>
            <p:cNvPr id="100" name="object 100"/>
            <p:cNvSpPr/>
            <p:nvPr/>
          </p:nvSpPr>
          <p:spPr>
            <a:xfrm>
              <a:off x="2281491" y="7274794"/>
              <a:ext cx="661035" cy="661035"/>
            </a:xfrm>
            <a:custGeom>
              <a:avLst/>
              <a:gdLst/>
              <a:ahLst/>
              <a:cxnLst/>
              <a:rect l="l" t="t" r="r" b="b"/>
              <a:pathLst>
                <a:path w="661035"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01" name="object 101"/>
            <p:cNvSpPr/>
            <p:nvPr/>
          </p:nvSpPr>
          <p:spPr>
            <a:xfrm>
              <a:off x="11116296" y="9925237"/>
              <a:ext cx="661035" cy="661035"/>
            </a:xfrm>
            <a:custGeom>
              <a:avLst/>
              <a:gdLst/>
              <a:ahLst/>
              <a:cxnLst/>
              <a:rect l="l" t="t" r="r" b="b"/>
              <a:pathLst>
                <a:path w="661034"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02" name="object 102"/>
            <p:cNvSpPr/>
            <p:nvPr/>
          </p:nvSpPr>
          <p:spPr>
            <a:xfrm>
              <a:off x="1802555" y="7902592"/>
              <a:ext cx="397510" cy="306070"/>
            </a:xfrm>
            <a:custGeom>
              <a:avLst/>
              <a:gdLst/>
              <a:ahLst/>
              <a:cxnLst/>
              <a:rect l="l" t="t" r="r" b="b"/>
              <a:pathLst>
                <a:path w="397510" h="306070">
                  <a:moveTo>
                    <a:pt x="397251" y="0"/>
                  </a:moveTo>
                  <a:lnTo>
                    <a:pt x="388955" y="6388"/>
                  </a:lnTo>
                  <a:lnTo>
                    <a:pt x="0" y="305941"/>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103" name="object 103"/>
            <p:cNvSpPr/>
            <p:nvPr/>
          </p:nvSpPr>
          <p:spPr>
            <a:xfrm>
              <a:off x="2140933" y="7862981"/>
              <a:ext cx="110489" cy="101600"/>
            </a:xfrm>
            <a:custGeom>
              <a:avLst/>
              <a:gdLst/>
              <a:ahLst/>
              <a:cxnLst/>
              <a:rect l="l" t="t" r="r" b="b"/>
              <a:pathLst>
                <a:path w="110489" h="101600">
                  <a:moveTo>
                    <a:pt x="110306" y="0"/>
                  </a:moveTo>
                  <a:lnTo>
                    <a:pt x="0" y="21513"/>
                  </a:lnTo>
                  <a:lnTo>
                    <a:pt x="50577" y="45999"/>
                  </a:lnTo>
                  <a:lnTo>
                    <a:pt x="61334" y="101153"/>
                  </a:lnTo>
                  <a:lnTo>
                    <a:pt x="110306"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grpSp>
      <p:sp>
        <p:nvSpPr>
          <p:cNvPr id="104" name="object 104"/>
          <p:cNvSpPr txBox="1"/>
          <p:nvPr/>
        </p:nvSpPr>
        <p:spPr>
          <a:xfrm>
            <a:off x="399299" y="3731041"/>
            <a:ext cx="380636" cy="143803"/>
          </a:xfrm>
          <a:prstGeom prst="rect">
            <a:avLst/>
          </a:prstGeom>
        </p:spPr>
        <p:txBody>
          <a:bodyPr vert="horz" wrap="square" lIns="0" tIns="7220" rIns="0" bIns="0" rtlCol="0">
            <a:spAutoFit/>
          </a:bodyPr>
          <a:lstStyle/>
          <a:p>
            <a:pPr marL="5776" defTabSz="415869">
              <a:spcBef>
                <a:spcPts val="57"/>
              </a:spcBef>
              <a:buClrTx/>
            </a:pPr>
            <a:r>
              <a:rPr sz="887" spc="-5" dirty="0">
                <a:solidFill>
                  <a:srgbClr val="8D3124"/>
                </a:solidFill>
                <a:latin typeface="Lucida Sans Unicode"/>
                <a:cs typeface="Lucida Sans Unicode"/>
              </a:rPr>
              <a:t>source</a:t>
            </a:r>
            <a:endParaRPr sz="887">
              <a:solidFill>
                <a:sysClr val="windowText" lastClr="000000"/>
              </a:solidFill>
              <a:latin typeface="Lucida Sans Unicode"/>
              <a:cs typeface="Lucida Sans Unicode"/>
            </a:endParaRPr>
          </a:p>
        </p:txBody>
      </p:sp>
      <p:sp>
        <p:nvSpPr>
          <p:cNvPr id="105" name="object 105"/>
          <p:cNvSpPr txBox="1"/>
          <p:nvPr/>
        </p:nvSpPr>
        <p:spPr>
          <a:xfrm>
            <a:off x="5562531" y="4876810"/>
            <a:ext cx="341937" cy="136512"/>
          </a:xfrm>
          <a:prstGeom prst="rect">
            <a:avLst/>
          </a:prstGeom>
        </p:spPr>
        <p:txBody>
          <a:bodyPr vert="horz" wrap="square" lIns="0" tIns="0" rIns="0" bIns="0" rtlCol="0">
            <a:spAutoFit/>
          </a:bodyPr>
          <a:lstStyle/>
          <a:p>
            <a:pPr marL="5776" defTabSz="415869">
              <a:buClrTx/>
            </a:pPr>
            <a:r>
              <a:rPr sz="887" spc="-5" dirty="0">
                <a:solidFill>
                  <a:srgbClr val="8D3124"/>
                </a:solidFill>
                <a:latin typeface="Lucida Sans Unicode"/>
                <a:cs typeface="Lucida Sans Unicode"/>
              </a:rPr>
              <a:t>target</a:t>
            </a:r>
            <a:endParaRPr sz="887">
              <a:solidFill>
                <a:sysClr val="windowText" lastClr="000000"/>
              </a:solidFill>
              <a:latin typeface="Lucida Sans Unicode"/>
              <a:cs typeface="Lucida Sans Unicode"/>
            </a:endParaRPr>
          </a:p>
        </p:txBody>
      </p:sp>
      <p:sp>
        <p:nvSpPr>
          <p:cNvPr id="106" name="object 106"/>
          <p:cNvSpPr txBox="1"/>
          <p:nvPr/>
        </p:nvSpPr>
        <p:spPr>
          <a:xfrm>
            <a:off x="8919439" y="4964304"/>
            <a:ext cx="108299" cy="92964"/>
          </a:xfrm>
          <a:prstGeom prst="rect">
            <a:avLst/>
          </a:prstGeom>
        </p:spPr>
        <p:txBody>
          <a:bodyPr vert="horz" wrap="square" lIns="0" tIns="2022" rIns="0" bIns="0" rtlCol="0">
            <a:spAutoFit/>
          </a:bodyPr>
          <a:lstStyle/>
          <a:p>
            <a:pPr marL="5776" defTabSz="415869">
              <a:spcBef>
                <a:spcPts val="16"/>
              </a:spcBef>
              <a:buClrTx/>
            </a:pPr>
            <a:r>
              <a:rPr sz="591" spc="-11" dirty="0">
                <a:solidFill>
                  <a:sysClr val="windowText" lastClr="000000"/>
                </a:solidFill>
                <a:latin typeface="Lucida Sans Unicode"/>
                <a:cs typeface="Lucida Sans Unicode"/>
              </a:rPr>
              <a:t>23</a:t>
            </a:r>
            <a:endParaRPr sz="591">
              <a:solidFill>
                <a:sysClr val="windowText" lastClr="000000"/>
              </a:solidFill>
              <a:latin typeface="Lucida Sans Unicode"/>
              <a:cs typeface="Lucida Sans Unicode"/>
            </a:endParaRPr>
          </a:p>
        </p:txBody>
      </p:sp>
      <p:sp>
        <p:nvSpPr>
          <p:cNvPr id="6" name="Rectangle 5">
            <a:extLst>
              <a:ext uri="{FF2B5EF4-FFF2-40B4-BE49-F238E27FC236}">
                <a16:creationId xmlns:a16="http://schemas.microsoft.com/office/drawing/2014/main" id="{6CA893B9-8860-AEA2-047C-8456969585E3}"/>
              </a:ext>
            </a:extLst>
          </p:cNvPr>
          <p:cNvSpPr/>
          <p:nvPr/>
        </p:nvSpPr>
        <p:spPr>
          <a:xfrm>
            <a:off x="295468" y="1336222"/>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endParaRPr sz="637"/>
          </a:p>
        </p:txBody>
      </p:sp>
      <p:sp>
        <p:nvSpPr>
          <p:cNvPr id="4" name="object 4"/>
          <p:cNvSpPr txBox="1"/>
          <p:nvPr/>
        </p:nvSpPr>
        <p:spPr>
          <a:xfrm>
            <a:off x="339802" y="720454"/>
            <a:ext cx="6681929" cy="1571444"/>
          </a:xfrm>
          <a:prstGeom prst="rect">
            <a:avLst/>
          </a:prstGeom>
        </p:spPr>
        <p:txBody>
          <a:bodyPr vert="horz" wrap="square" lIns="0" tIns="7798" rIns="0" bIns="0" rtlCol="0">
            <a:spAutoFit/>
          </a:bodyPr>
          <a:lstStyle/>
          <a:p>
            <a:pPr marL="5776">
              <a:spcBef>
                <a:spcPts val="61"/>
              </a:spcBef>
              <a:tabLst>
                <a:tab pos="6599901" algn="l"/>
              </a:tabLst>
            </a:pPr>
            <a:r>
              <a:rPr sz="1182" b="1" dirty="0">
                <a:latin typeface="Tahoma"/>
                <a:cs typeface="Tahoma"/>
              </a:rPr>
              <a:t>What</a:t>
            </a:r>
            <a:r>
              <a:rPr sz="1182" b="1" spc="73" dirty="0">
                <a:latin typeface="Tahoma"/>
                <a:cs typeface="Tahoma"/>
              </a:rPr>
              <a:t> </a:t>
            </a:r>
            <a:r>
              <a:rPr sz="1182" b="1" spc="45" dirty="0">
                <a:latin typeface="Tahoma"/>
                <a:cs typeface="Tahoma"/>
              </a:rPr>
              <a:t>is</a:t>
            </a:r>
            <a:r>
              <a:rPr sz="1182" b="1" spc="73" dirty="0">
                <a:latin typeface="Tahoma"/>
                <a:cs typeface="Tahoma"/>
              </a:rPr>
              <a:t> </a:t>
            </a:r>
            <a:r>
              <a:rPr sz="1182" b="1" dirty="0">
                <a:latin typeface="Tahoma"/>
                <a:cs typeface="Tahoma"/>
              </a:rPr>
              <a:t>the</a:t>
            </a:r>
            <a:r>
              <a:rPr sz="1182" b="1" spc="70" dirty="0">
                <a:latin typeface="Tahoma"/>
                <a:cs typeface="Tahoma"/>
              </a:rPr>
              <a:t> </a:t>
            </a:r>
            <a:r>
              <a:rPr sz="1182" b="1" dirty="0">
                <a:solidFill>
                  <a:srgbClr val="8D3124"/>
                </a:solidFill>
                <a:latin typeface="Tahoma"/>
                <a:cs typeface="Tahoma"/>
              </a:rPr>
              <a:t>bottleneck</a:t>
            </a:r>
            <a:r>
              <a:rPr sz="1182" b="1" spc="73" dirty="0">
                <a:solidFill>
                  <a:srgbClr val="8D3124"/>
                </a:solidFill>
                <a:latin typeface="Tahoma"/>
                <a:cs typeface="Tahoma"/>
              </a:rPr>
              <a:t> </a:t>
            </a:r>
            <a:r>
              <a:rPr sz="1182" b="1" dirty="0">
                <a:solidFill>
                  <a:srgbClr val="8D3124"/>
                </a:solidFill>
                <a:latin typeface="Tahoma"/>
                <a:cs typeface="Tahoma"/>
              </a:rPr>
              <a:t>capacity</a:t>
            </a:r>
            <a:r>
              <a:rPr sz="1182" b="1" spc="77" dirty="0">
                <a:solidFill>
                  <a:srgbClr val="8D3124"/>
                </a:solidFill>
                <a:latin typeface="Tahoma"/>
                <a:cs typeface="Tahoma"/>
              </a:rPr>
              <a:t> </a:t>
            </a:r>
            <a:r>
              <a:rPr sz="1182" b="1" spc="34" dirty="0">
                <a:latin typeface="Tahoma"/>
                <a:cs typeface="Tahoma"/>
              </a:rPr>
              <a:t>of</a:t>
            </a:r>
            <a:r>
              <a:rPr sz="1182" b="1" spc="73" dirty="0">
                <a:latin typeface="Tahoma"/>
                <a:cs typeface="Tahoma"/>
              </a:rPr>
              <a:t> </a:t>
            </a:r>
            <a:r>
              <a:rPr sz="1182" b="1" dirty="0">
                <a:latin typeface="Tahoma"/>
                <a:cs typeface="Tahoma"/>
              </a:rPr>
              <a:t>the</a:t>
            </a:r>
            <a:r>
              <a:rPr sz="1182" b="1" spc="73" dirty="0">
                <a:latin typeface="Tahoma"/>
                <a:cs typeface="Tahoma"/>
              </a:rPr>
              <a:t> </a:t>
            </a:r>
            <a:r>
              <a:rPr sz="1182" b="1" dirty="0">
                <a:latin typeface="Tahoma"/>
                <a:cs typeface="Tahoma"/>
              </a:rPr>
              <a:t>augmenting</a:t>
            </a:r>
            <a:r>
              <a:rPr sz="1182" b="1" spc="73" dirty="0">
                <a:latin typeface="Tahoma"/>
                <a:cs typeface="Tahoma"/>
              </a:rPr>
              <a:t> </a:t>
            </a:r>
            <a:r>
              <a:rPr sz="1182" b="1" dirty="0">
                <a:latin typeface="Tahoma"/>
                <a:cs typeface="Tahoma"/>
              </a:rPr>
              <a:t>path</a:t>
            </a:r>
            <a:r>
              <a:rPr sz="1182" b="1" spc="80" dirty="0">
                <a:latin typeface="Tahoma"/>
                <a:cs typeface="Tahoma"/>
              </a:rPr>
              <a:t> </a:t>
            </a:r>
            <a:r>
              <a:rPr sz="1182" b="1" i="1" dirty="0">
                <a:latin typeface="Times New Roman"/>
                <a:cs typeface="Times New Roman"/>
              </a:rPr>
              <a:t>A</a:t>
            </a:r>
            <a:r>
              <a:rPr sz="1182" b="1" i="1" spc="20" dirty="0">
                <a:latin typeface="Times New Roman"/>
                <a:cs typeface="Times New Roman"/>
              </a:rPr>
              <a:t> </a:t>
            </a:r>
            <a:r>
              <a:rPr sz="1182" spc="66" dirty="0">
                <a:latin typeface="Lucida Sans Unicode"/>
                <a:cs typeface="Lucida Sans Unicode"/>
              </a:rPr>
              <a:t>→</a:t>
            </a:r>
            <a:r>
              <a:rPr sz="1182" spc="-57" dirty="0">
                <a:latin typeface="Lucida Sans Unicode"/>
                <a:cs typeface="Lucida Sans Unicode"/>
              </a:rPr>
              <a:t> </a:t>
            </a:r>
            <a:r>
              <a:rPr sz="1182" b="1" i="1" dirty="0">
                <a:latin typeface="Times New Roman"/>
                <a:cs typeface="Times New Roman"/>
              </a:rPr>
              <a:t>F</a:t>
            </a:r>
            <a:r>
              <a:rPr sz="1182" b="1" i="1" spc="23" dirty="0">
                <a:latin typeface="Times New Roman"/>
                <a:cs typeface="Times New Roman"/>
              </a:rPr>
              <a:t> </a:t>
            </a:r>
            <a:r>
              <a:rPr sz="1182" spc="66" dirty="0">
                <a:latin typeface="Lucida Sans Unicode"/>
                <a:cs typeface="Lucida Sans Unicode"/>
              </a:rPr>
              <a:t>→</a:t>
            </a:r>
            <a:r>
              <a:rPr sz="1182" spc="-57" dirty="0">
                <a:latin typeface="Lucida Sans Unicode"/>
                <a:cs typeface="Lucida Sans Unicode"/>
              </a:rPr>
              <a:t> </a:t>
            </a:r>
            <a:r>
              <a:rPr sz="1182" b="1" i="1" dirty="0">
                <a:latin typeface="Times New Roman"/>
                <a:cs typeface="Times New Roman"/>
              </a:rPr>
              <a:t>B</a:t>
            </a:r>
            <a:r>
              <a:rPr sz="1182" b="1" i="1" spc="20" dirty="0">
                <a:latin typeface="Times New Roman"/>
                <a:cs typeface="Times New Roman"/>
              </a:rPr>
              <a:t> </a:t>
            </a:r>
            <a:r>
              <a:rPr sz="1182" spc="66" dirty="0">
                <a:latin typeface="Lucida Sans Unicode"/>
                <a:cs typeface="Lucida Sans Unicode"/>
              </a:rPr>
              <a:t>→</a:t>
            </a:r>
            <a:r>
              <a:rPr sz="1182" spc="-55" dirty="0">
                <a:latin typeface="Lucida Sans Unicode"/>
                <a:cs typeface="Lucida Sans Unicode"/>
              </a:rPr>
              <a:t> </a:t>
            </a:r>
            <a:r>
              <a:rPr sz="1182" b="1" i="1" dirty="0">
                <a:latin typeface="Times New Roman"/>
                <a:cs typeface="Times New Roman"/>
              </a:rPr>
              <a:t>G</a:t>
            </a:r>
            <a:r>
              <a:rPr sz="1182" b="1" i="1" spc="20" dirty="0">
                <a:latin typeface="Times New Roman"/>
                <a:cs typeface="Times New Roman"/>
              </a:rPr>
              <a:t> </a:t>
            </a:r>
            <a:r>
              <a:rPr sz="1182" spc="66" dirty="0">
                <a:latin typeface="Lucida Sans Unicode"/>
                <a:cs typeface="Lucida Sans Unicode"/>
              </a:rPr>
              <a:t>→</a:t>
            </a:r>
            <a:r>
              <a:rPr sz="1182" spc="45" dirty="0">
                <a:latin typeface="Lucida Sans Unicode"/>
                <a:cs typeface="Lucida Sans Unicode"/>
              </a:rPr>
              <a:t> </a:t>
            </a:r>
            <a:r>
              <a:rPr sz="1182" b="1" i="1" dirty="0">
                <a:latin typeface="Times New Roman"/>
                <a:cs typeface="Times New Roman"/>
              </a:rPr>
              <a:t>C</a:t>
            </a:r>
            <a:r>
              <a:rPr sz="1182" b="1" i="1" spc="20" dirty="0">
                <a:latin typeface="Times New Roman"/>
                <a:cs typeface="Times New Roman"/>
              </a:rPr>
              <a:t> </a:t>
            </a:r>
            <a:r>
              <a:rPr sz="1182" spc="66" dirty="0">
                <a:latin typeface="Lucida Sans Unicode"/>
                <a:cs typeface="Lucida Sans Unicode"/>
              </a:rPr>
              <a:t>→</a:t>
            </a:r>
            <a:r>
              <a:rPr sz="1182" spc="-55" dirty="0">
                <a:latin typeface="Lucida Sans Unicode"/>
                <a:cs typeface="Lucida Sans Unicode"/>
              </a:rPr>
              <a:t> </a:t>
            </a:r>
            <a:r>
              <a:rPr sz="1182" b="1" i="1" dirty="0">
                <a:latin typeface="Times New Roman"/>
                <a:cs typeface="Times New Roman"/>
              </a:rPr>
              <a:t>D</a:t>
            </a:r>
            <a:r>
              <a:rPr sz="1182" b="1" i="1" spc="20" dirty="0">
                <a:latin typeface="Times New Roman"/>
                <a:cs typeface="Times New Roman"/>
              </a:rPr>
              <a:t> </a:t>
            </a:r>
            <a:r>
              <a:rPr sz="1182" spc="66" dirty="0">
                <a:latin typeface="Lucida Sans Unicode"/>
                <a:cs typeface="Lucida Sans Unicode"/>
              </a:rPr>
              <a:t>→</a:t>
            </a:r>
            <a:r>
              <a:rPr sz="1182" spc="-57" dirty="0">
                <a:latin typeface="Lucida Sans Unicode"/>
                <a:cs typeface="Lucida Sans Unicode"/>
              </a:rPr>
              <a:t> </a:t>
            </a:r>
            <a:r>
              <a:rPr sz="1182" b="1" i="1" spc="-23" dirty="0">
                <a:latin typeface="Times New Roman"/>
                <a:cs typeface="Times New Roman"/>
              </a:rPr>
              <a:t>H</a:t>
            </a:r>
            <a:r>
              <a:rPr sz="1182" b="1" i="1" dirty="0">
                <a:latin typeface="Times New Roman"/>
                <a:cs typeface="Times New Roman"/>
              </a:rPr>
              <a:t>	</a:t>
            </a:r>
            <a:r>
              <a:rPr sz="1182" b="1" spc="-52" dirty="0">
                <a:latin typeface="Tahoma"/>
                <a:cs typeface="Tahoma"/>
              </a:rPr>
              <a:t>?</a:t>
            </a:r>
            <a:endParaRPr sz="1182" dirty="0">
              <a:latin typeface="Tahoma"/>
              <a:cs typeface="Tahoma"/>
            </a:endParaRPr>
          </a:p>
          <a:p>
            <a:pPr marL="131692">
              <a:spcBef>
                <a:spcPts val="1187"/>
              </a:spcBef>
              <a:tabLst>
                <a:tab pos="505974" algn="l"/>
              </a:tabLst>
            </a:pPr>
            <a:r>
              <a:rPr sz="1182" b="1" spc="-11" dirty="0">
                <a:solidFill>
                  <a:srgbClr val="005493"/>
                </a:solidFill>
                <a:latin typeface="Tahoma"/>
                <a:cs typeface="Tahoma"/>
              </a:rPr>
              <a:t>A.</a:t>
            </a:r>
            <a:r>
              <a:rPr sz="1182" b="1" dirty="0">
                <a:solidFill>
                  <a:srgbClr val="005493"/>
                </a:solidFill>
                <a:latin typeface="Tahoma"/>
                <a:cs typeface="Tahoma"/>
              </a:rPr>
              <a:t>	</a:t>
            </a:r>
            <a:r>
              <a:rPr sz="1182" spc="-23" dirty="0">
                <a:latin typeface="Lucida Sans Unicode"/>
                <a:cs typeface="Lucida Sans Unicode"/>
              </a:rPr>
              <a:t>4</a:t>
            </a:r>
            <a:endParaRPr sz="1182" dirty="0">
              <a:latin typeface="Lucida Sans Unicode"/>
              <a:cs typeface="Lucida Sans Unicode"/>
            </a:endParaRPr>
          </a:p>
          <a:p>
            <a:pPr marL="131692">
              <a:spcBef>
                <a:spcPts val="1323"/>
              </a:spcBef>
              <a:tabLst>
                <a:tab pos="503664" algn="l"/>
              </a:tabLst>
            </a:pPr>
            <a:r>
              <a:rPr sz="1182" b="1" spc="-11" dirty="0">
                <a:solidFill>
                  <a:srgbClr val="005493"/>
                </a:solidFill>
                <a:latin typeface="Tahoma"/>
                <a:cs typeface="Tahoma"/>
              </a:rPr>
              <a:t>B.</a:t>
            </a:r>
            <a:r>
              <a:rPr sz="1182" b="1" dirty="0">
                <a:solidFill>
                  <a:srgbClr val="005493"/>
                </a:solidFill>
                <a:latin typeface="Tahoma"/>
                <a:cs typeface="Tahoma"/>
              </a:rPr>
              <a:t>	</a:t>
            </a:r>
            <a:r>
              <a:rPr sz="1182" spc="-23" dirty="0">
                <a:latin typeface="Lucida Sans Unicode"/>
                <a:cs typeface="Lucida Sans Unicode"/>
              </a:rPr>
              <a:t>5</a:t>
            </a:r>
            <a:endParaRPr sz="1182" dirty="0">
              <a:latin typeface="Lucida Sans Unicode"/>
              <a:cs typeface="Lucida Sans Unicode"/>
            </a:endParaRPr>
          </a:p>
          <a:p>
            <a:pPr marL="131692">
              <a:spcBef>
                <a:spcPts val="1321"/>
              </a:spcBef>
              <a:tabLst>
                <a:tab pos="503664" algn="l"/>
              </a:tabLst>
            </a:pPr>
            <a:r>
              <a:rPr sz="1182" b="1" spc="-11" dirty="0">
                <a:solidFill>
                  <a:srgbClr val="005493"/>
                </a:solidFill>
                <a:latin typeface="Tahoma"/>
                <a:cs typeface="Tahoma"/>
              </a:rPr>
              <a:t>C.</a:t>
            </a:r>
            <a:r>
              <a:rPr sz="1182" b="1" dirty="0">
                <a:solidFill>
                  <a:srgbClr val="005493"/>
                </a:solidFill>
                <a:latin typeface="Tahoma"/>
                <a:cs typeface="Tahoma"/>
              </a:rPr>
              <a:t>	</a:t>
            </a:r>
            <a:r>
              <a:rPr sz="1182" spc="-23" dirty="0">
                <a:latin typeface="Lucida Sans Unicode"/>
                <a:cs typeface="Lucida Sans Unicode"/>
              </a:rPr>
              <a:t>6</a:t>
            </a:r>
            <a:endParaRPr sz="1182" dirty="0">
              <a:latin typeface="Lucida Sans Unicode"/>
              <a:cs typeface="Lucida Sans Unicode"/>
            </a:endParaRPr>
          </a:p>
          <a:p>
            <a:pPr marL="131692">
              <a:spcBef>
                <a:spcPts val="1323"/>
              </a:spcBef>
              <a:tabLst>
                <a:tab pos="503664" algn="l"/>
              </a:tabLst>
            </a:pPr>
            <a:r>
              <a:rPr sz="1182" b="1" spc="-11" dirty="0">
                <a:solidFill>
                  <a:srgbClr val="005493"/>
                </a:solidFill>
                <a:latin typeface="Tahoma"/>
                <a:cs typeface="Tahoma"/>
              </a:rPr>
              <a:t>D.</a:t>
            </a:r>
            <a:r>
              <a:rPr sz="1182" b="1" dirty="0">
                <a:solidFill>
                  <a:srgbClr val="005493"/>
                </a:solidFill>
                <a:latin typeface="Tahoma"/>
                <a:cs typeface="Tahoma"/>
              </a:rPr>
              <a:t>	</a:t>
            </a:r>
            <a:r>
              <a:rPr sz="1182" spc="-23" dirty="0">
                <a:latin typeface="Lucida Sans Unicode"/>
                <a:cs typeface="Lucida Sans Unicode"/>
              </a:rPr>
              <a:t>7</a:t>
            </a:r>
            <a:endParaRPr sz="1182" dirty="0">
              <a:latin typeface="Lucida Sans Unicode"/>
              <a:cs typeface="Lucida Sans Unicode"/>
            </a:endParaRPr>
          </a:p>
        </p:txBody>
      </p:sp>
      <p:sp>
        <p:nvSpPr>
          <p:cNvPr id="8" name="object 8"/>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endParaRPr sz="637"/>
          </a:p>
        </p:txBody>
      </p:sp>
      <p:grpSp>
        <p:nvGrpSpPr>
          <p:cNvPr id="9" name="object 9"/>
          <p:cNvGrpSpPr/>
          <p:nvPr/>
        </p:nvGrpSpPr>
        <p:grpSpPr>
          <a:xfrm>
            <a:off x="1164295" y="3431072"/>
            <a:ext cx="2739542" cy="1290351"/>
            <a:chOff x="2559306" y="7544123"/>
            <a:chExt cx="6023610" cy="2837180"/>
          </a:xfrm>
        </p:grpSpPr>
        <p:sp>
          <p:nvSpPr>
            <p:cNvPr id="10" name="object 10"/>
            <p:cNvSpPr/>
            <p:nvPr/>
          </p:nvSpPr>
          <p:spPr>
            <a:xfrm>
              <a:off x="2640305" y="7597936"/>
              <a:ext cx="2594610" cy="2405380"/>
            </a:xfrm>
            <a:custGeom>
              <a:avLst/>
              <a:gdLst/>
              <a:ahLst/>
              <a:cxnLst/>
              <a:rect l="l" t="t" r="r" b="b"/>
              <a:pathLst>
                <a:path w="2594610" h="2405379">
                  <a:moveTo>
                    <a:pt x="0" y="0"/>
                  </a:moveTo>
                  <a:lnTo>
                    <a:pt x="2582918" y="2394153"/>
                  </a:lnTo>
                  <a:lnTo>
                    <a:pt x="2594438" y="2404831"/>
                  </a:lnTo>
                </a:path>
              </a:pathLst>
            </a:custGeom>
            <a:ln w="31412">
              <a:solidFill>
                <a:srgbClr val="929292"/>
              </a:solidFill>
            </a:ln>
          </p:spPr>
          <p:txBody>
            <a:bodyPr wrap="square" lIns="0" tIns="0" rIns="0" bIns="0" rtlCol="0"/>
            <a:lstStyle/>
            <a:p>
              <a:endParaRPr sz="637"/>
            </a:p>
          </p:txBody>
        </p:sp>
        <p:sp>
          <p:nvSpPr>
            <p:cNvPr id="11" name="object 11"/>
            <p:cNvSpPr/>
            <p:nvPr/>
          </p:nvSpPr>
          <p:spPr>
            <a:xfrm>
              <a:off x="5150902" y="9917917"/>
              <a:ext cx="148590" cy="144780"/>
            </a:xfrm>
            <a:custGeom>
              <a:avLst/>
              <a:gdLst/>
              <a:ahLst/>
              <a:cxnLst/>
              <a:rect l="l" t="t" r="r" b="b"/>
              <a:pathLst>
                <a:path w="148589" h="144779">
                  <a:moveTo>
                    <a:pt x="93959" y="0"/>
                  </a:moveTo>
                  <a:lnTo>
                    <a:pt x="72321" y="74172"/>
                  </a:lnTo>
                  <a:lnTo>
                    <a:pt x="0" y="101366"/>
                  </a:lnTo>
                  <a:lnTo>
                    <a:pt x="148346" y="144641"/>
                  </a:lnTo>
                  <a:lnTo>
                    <a:pt x="93959" y="0"/>
                  </a:lnTo>
                  <a:close/>
                </a:path>
              </a:pathLst>
            </a:custGeom>
            <a:solidFill>
              <a:srgbClr val="929292"/>
            </a:solidFill>
          </p:spPr>
          <p:txBody>
            <a:bodyPr wrap="square" lIns="0" tIns="0" rIns="0" bIns="0" rtlCol="0"/>
            <a:lstStyle/>
            <a:p>
              <a:endParaRPr sz="637"/>
            </a:p>
          </p:txBody>
        </p:sp>
        <p:sp>
          <p:nvSpPr>
            <p:cNvPr id="12" name="object 12"/>
            <p:cNvSpPr/>
            <p:nvPr/>
          </p:nvSpPr>
          <p:spPr>
            <a:xfrm>
              <a:off x="2575181" y="10311595"/>
              <a:ext cx="2621915" cy="0"/>
            </a:xfrm>
            <a:custGeom>
              <a:avLst/>
              <a:gdLst/>
              <a:ahLst/>
              <a:cxnLst/>
              <a:rect l="l" t="t" r="r" b="b"/>
              <a:pathLst>
                <a:path w="2621915">
                  <a:moveTo>
                    <a:pt x="1824304" y="0"/>
                  </a:moveTo>
                  <a:lnTo>
                    <a:pt x="2621388" y="0"/>
                  </a:lnTo>
                </a:path>
                <a:path w="2621915">
                  <a:moveTo>
                    <a:pt x="0" y="0"/>
                  </a:moveTo>
                  <a:lnTo>
                    <a:pt x="1030729" y="0"/>
                  </a:lnTo>
                </a:path>
              </a:pathLst>
            </a:custGeom>
            <a:ln w="31412">
              <a:solidFill>
                <a:srgbClr val="929292"/>
              </a:solidFill>
            </a:ln>
          </p:spPr>
          <p:txBody>
            <a:bodyPr wrap="square" lIns="0" tIns="0" rIns="0" bIns="0" rtlCol="0"/>
            <a:lstStyle/>
            <a:p>
              <a:endParaRPr sz="637"/>
            </a:p>
          </p:txBody>
        </p:sp>
        <p:sp>
          <p:nvSpPr>
            <p:cNvPr id="13" name="object 13"/>
            <p:cNvSpPr/>
            <p:nvPr/>
          </p:nvSpPr>
          <p:spPr>
            <a:xfrm>
              <a:off x="5146309" y="10242488"/>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14" name="object 14"/>
            <p:cNvSpPr/>
            <p:nvPr/>
          </p:nvSpPr>
          <p:spPr>
            <a:xfrm>
              <a:off x="5529565" y="10311591"/>
              <a:ext cx="2612390" cy="0"/>
            </a:xfrm>
            <a:custGeom>
              <a:avLst/>
              <a:gdLst/>
              <a:ahLst/>
              <a:cxnLst/>
              <a:rect l="l" t="t" r="r" b="b"/>
              <a:pathLst>
                <a:path w="2612390">
                  <a:moveTo>
                    <a:pt x="0" y="0"/>
                  </a:moveTo>
                  <a:lnTo>
                    <a:pt x="962383" y="0"/>
                  </a:lnTo>
                </a:path>
                <a:path w="2612390">
                  <a:moveTo>
                    <a:pt x="2054221" y="0"/>
                  </a:moveTo>
                  <a:lnTo>
                    <a:pt x="2611940" y="0"/>
                  </a:lnTo>
                </a:path>
              </a:pathLst>
            </a:custGeom>
            <a:ln w="31413">
              <a:solidFill>
                <a:srgbClr val="929292"/>
              </a:solidFill>
            </a:ln>
          </p:spPr>
          <p:txBody>
            <a:bodyPr wrap="square" lIns="0" tIns="0" rIns="0" bIns="0" rtlCol="0"/>
            <a:lstStyle/>
            <a:p>
              <a:endParaRPr sz="637"/>
            </a:p>
          </p:txBody>
        </p:sp>
        <p:sp>
          <p:nvSpPr>
            <p:cNvPr id="15" name="object 15"/>
            <p:cNvSpPr/>
            <p:nvPr/>
          </p:nvSpPr>
          <p:spPr>
            <a:xfrm>
              <a:off x="8091245" y="10242483"/>
              <a:ext cx="138430" cy="138430"/>
            </a:xfrm>
            <a:custGeom>
              <a:avLst/>
              <a:gdLst/>
              <a:ahLst/>
              <a:cxnLst/>
              <a:rect l="l" t="t" r="r" b="b"/>
              <a:pathLst>
                <a:path w="138429" h="138429">
                  <a:moveTo>
                    <a:pt x="0" y="0"/>
                  </a:moveTo>
                  <a:lnTo>
                    <a:pt x="34553" y="69108"/>
                  </a:lnTo>
                  <a:lnTo>
                    <a:pt x="0" y="138215"/>
                  </a:lnTo>
                  <a:lnTo>
                    <a:pt x="138215" y="69108"/>
                  </a:lnTo>
                  <a:lnTo>
                    <a:pt x="0" y="0"/>
                  </a:lnTo>
                  <a:close/>
                </a:path>
              </a:pathLst>
            </a:custGeom>
            <a:solidFill>
              <a:srgbClr val="929292"/>
            </a:solidFill>
          </p:spPr>
          <p:txBody>
            <a:bodyPr wrap="square" lIns="0" tIns="0" rIns="0" bIns="0" rtlCol="0"/>
            <a:lstStyle/>
            <a:p>
              <a:endParaRPr sz="637"/>
            </a:p>
          </p:txBody>
        </p:sp>
        <p:sp>
          <p:nvSpPr>
            <p:cNvPr id="16" name="object 16"/>
            <p:cNvSpPr/>
            <p:nvPr/>
          </p:nvSpPr>
          <p:spPr>
            <a:xfrm>
              <a:off x="5726150" y="7613246"/>
              <a:ext cx="2415540" cy="0"/>
            </a:xfrm>
            <a:custGeom>
              <a:avLst/>
              <a:gdLst/>
              <a:ahLst/>
              <a:cxnLst/>
              <a:rect l="l" t="t" r="r" b="b"/>
              <a:pathLst>
                <a:path w="2415540">
                  <a:moveTo>
                    <a:pt x="0" y="0"/>
                  </a:moveTo>
                  <a:lnTo>
                    <a:pt x="913045" y="0"/>
                  </a:lnTo>
                </a:path>
                <a:path w="2415540">
                  <a:moveTo>
                    <a:pt x="1706620" y="0"/>
                  </a:moveTo>
                  <a:lnTo>
                    <a:pt x="2415422" y="0"/>
                  </a:lnTo>
                </a:path>
              </a:pathLst>
            </a:custGeom>
            <a:ln w="31444">
              <a:solidFill>
                <a:srgbClr val="929292"/>
              </a:solidFill>
            </a:ln>
          </p:spPr>
          <p:txBody>
            <a:bodyPr wrap="square" lIns="0" tIns="0" rIns="0" bIns="0" rtlCol="0"/>
            <a:lstStyle/>
            <a:p>
              <a:endParaRPr sz="637"/>
            </a:p>
          </p:txBody>
        </p:sp>
        <p:sp>
          <p:nvSpPr>
            <p:cNvPr id="17" name="object 17"/>
            <p:cNvSpPr/>
            <p:nvPr/>
          </p:nvSpPr>
          <p:spPr>
            <a:xfrm>
              <a:off x="8091311" y="7544123"/>
              <a:ext cx="138430" cy="138430"/>
            </a:xfrm>
            <a:custGeom>
              <a:avLst/>
              <a:gdLst/>
              <a:ahLst/>
              <a:cxnLst/>
              <a:rect l="l" t="t" r="r" b="b"/>
              <a:pathLst>
                <a:path w="138429" h="138429">
                  <a:moveTo>
                    <a:pt x="0" y="0"/>
                  </a:moveTo>
                  <a:lnTo>
                    <a:pt x="34554" y="69107"/>
                  </a:lnTo>
                  <a:lnTo>
                    <a:pt x="2" y="138215"/>
                  </a:lnTo>
                  <a:lnTo>
                    <a:pt x="138212" y="69107"/>
                  </a:lnTo>
                  <a:lnTo>
                    <a:pt x="0" y="0"/>
                  </a:lnTo>
                  <a:close/>
                </a:path>
              </a:pathLst>
            </a:custGeom>
            <a:solidFill>
              <a:srgbClr val="929292"/>
            </a:solidFill>
          </p:spPr>
          <p:txBody>
            <a:bodyPr wrap="square" lIns="0" tIns="0" rIns="0" bIns="0" rtlCol="0"/>
            <a:lstStyle/>
            <a:p>
              <a:endParaRPr sz="637"/>
            </a:p>
          </p:txBody>
        </p:sp>
        <p:sp>
          <p:nvSpPr>
            <p:cNvPr id="18" name="object 18"/>
            <p:cNvSpPr/>
            <p:nvPr/>
          </p:nvSpPr>
          <p:spPr>
            <a:xfrm>
              <a:off x="5567635" y="9815628"/>
              <a:ext cx="0" cy="107314"/>
            </a:xfrm>
            <a:custGeom>
              <a:avLst/>
              <a:gdLst/>
              <a:ahLst/>
              <a:cxnLst/>
              <a:rect l="l" t="t" r="r" b="b"/>
              <a:pathLst>
                <a:path h="107315">
                  <a:moveTo>
                    <a:pt x="0" y="0"/>
                  </a:moveTo>
                  <a:lnTo>
                    <a:pt x="0" y="106803"/>
                  </a:lnTo>
                </a:path>
              </a:pathLst>
            </a:custGeom>
            <a:ln w="21148">
              <a:solidFill>
                <a:srgbClr val="929292"/>
              </a:solidFill>
            </a:ln>
          </p:spPr>
          <p:txBody>
            <a:bodyPr wrap="square" lIns="0" tIns="0" rIns="0" bIns="0" rtlCol="0"/>
            <a:lstStyle/>
            <a:p>
              <a:endParaRPr sz="637"/>
            </a:p>
          </p:txBody>
        </p:sp>
        <p:pic>
          <p:nvPicPr>
            <p:cNvPr id="19" name="object 19"/>
            <p:cNvPicPr/>
            <p:nvPr/>
          </p:nvPicPr>
          <p:blipFill>
            <a:blip r:embed="rId2" cstate="print"/>
            <a:stretch>
              <a:fillRect/>
            </a:stretch>
          </p:blipFill>
          <p:spPr>
            <a:xfrm>
              <a:off x="5517475" y="9876364"/>
              <a:ext cx="100516" cy="100516"/>
            </a:xfrm>
            <a:prstGeom prst="rect">
              <a:avLst/>
            </a:prstGeom>
          </p:spPr>
        </p:pic>
        <p:sp>
          <p:nvSpPr>
            <p:cNvPr id="20" name="object 20"/>
            <p:cNvSpPr/>
            <p:nvPr/>
          </p:nvSpPr>
          <p:spPr>
            <a:xfrm>
              <a:off x="8513496" y="9800904"/>
              <a:ext cx="0" cy="89535"/>
            </a:xfrm>
            <a:custGeom>
              <a:avLst/>
              <a:gdLst/>
              <a:ahLst/>
              <a:cxnLst/>
              <a:rect l="l" t="t" r="r" b="b"/>
              <a:pathLst>
                <a:path h="89534">
                  <a:moveTo>
                    <a:pt x="0" y="0"/>
                  </a:moveTo>
                  <a:lnTo>
                    <a:pt x="0" y="89002"/>
                  </a:lnTo>
                </a:path>
              </a:pathLst>
            </a:custGeom>
            <a:ln w="31583">
              <a:solidFill>
                <a:srgbClr val="929292"/>
              </a:solidFill>
            </a:ln>
          </p:spPr>
          <p:txBody>
            <a:bodyPr wrap="square" lIns="0" tIns="0" rIns="0" bIns="0" rtlCol="0"/>
            <a:lstStyle/>
            <a:p>
              <a:endParaRPr sz="637"/>
            </a:p>
          </p:txBody>
        </p:sp>
        <p:pic>
          <p:nvPicPr>
            <p:cNvPr id="21" name="object 21"/>
            <p:cNvPicPr/>
            <p:nvPr/>
          </p:nvPicPr>
          <p:blipFill>
            <a:blip r:embed="rId3" cstate="print"/>
            <a:stretch>
              <a:fillRect/>
            </a:stretch>
          </p:blipFill>
          <p:spPr>
            <a:xfrm>
              <a:off x="8444469" y="9823945"/>
              <a:ext cx="138209" cy="138210"/>
            </a:xfrm>
            <a:prstGeom prst="rect">
              <a:avLst/>
            </a:prstGeom>
          </p:spPr>
        </p:pic>
      </p:grpSp>
      <p:sp>
        <p:nvSpPr>
          <p:cNvPr id="22" name="object 22"/>
          <p:cNvSpPr txBox="1"/>
          <p:nvPr/>
        </p:nvSpPr>
        <p:spPr>
          <a:xfrm>
            <a:off x="3084689" y="3378739"/>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23" name="object 23"/>
          <p:cNvSpPr txBox="1"/>
          <p:nvPr/>
        </p:nvSpPr>
        <p:spPr>
          <a:xfrm>
            <a:off x="3019229"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16</a:t>
            </a:r>
            <a:endParaRPr sz="819">
              <a:latin typeface="Lucida Sans Unicode"/>
              <a:cs typeface="Lucida Sans Unicode"/>
            </a:endParaRPr>
          </a:p>
        </p:txBody>
      </p:sp>
      <p:sp>
        <p:nvSpPr>
          <p:cNvPr id="24" name="object 24"/>
          <p:cNvSpPr txBox="1"/>
          <p:nvPr/>
        </p:nvSpPr>
        <p:spPr>
          <a:xfrm>
            <a:off x="1705149" y="4604253"/>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1</a:t>
            </a:r>
            <a:endParaRPr sz="819">
              <a:latin typeface="Lucida Sans Unicode"/>
              <a:cs typeface="Lucida Sans Unicode"/>
            </a:endParaRPr>
          </a:p>
        </p:txBody>
      </p:sp>
      <p:grpSp>
        <p:nvGrpSpPr>
          <p:cNvPr id="25" name="object 25"/>
          <p:cNvGrpSpPr/>
          <p:nvPr/>
        </p:nvGrpSpPr>
        <p:grpSpPr>
          <a:xfrm>
            <a:off x="1070346" y="4536213"/>
            <a:ext cx="251832" cy="251832"/>
            <a:chOff x="2352735" y="9974068"/>
            <a:chExt cx="553720" cy="553720"/>
          </a:xfrm>
        </p:grpSpPr>
        <p:sp>
          <p:nvSpPr>
            <p:cNvPr id="26" name="object 26"/>
            <p:cNvSpPr/>
            <p:nvPr/>
          </p:nvSpPr>
          <p:spPr>
            <a:xfrm>
              <a:off x="2358132" y="9979466"/>
              <a:ext cx="542925" cy="542925"/>
            </a:xfrm>
            <a:custGeom>
              <a:avLst/>
              <a:gdLst/>
              <a:ahLst/>
              <a:cxnLst/>
              <a:rect l="l" t="t" r="r" b="b"/>
              <a:pathLst>
                <a:path w="542925" h="542925">
                  <a:moveTo>
                    <a:pt x="294637" y="0"/>
                  </a:moveTo>
                  <a:lnTo>
                    <a:pt x="248205" y="0"/>
                  </a:lnTo>
                  <a:lnTo>
                    <a:pt x="202318" y="7880"/>
                  </a:lnTo>
                  <a:lnTo>
                    <a:pt x="158063" y="23640"/>
                  </a:lnTo>
                  <a:lnTo>
                    <a:pt x="116528" y="47280"/>
                  </a:lnTo>
                  <a:lnTo>
                    <a:pt x="78801" y="78800"/>
                  </a:lnTo>
                  <a:lnTo>
                    <a:pt x="47280" y="116527"/>
                  </a:lnTo>
                  <a:lnTo>
                    <a:pt x="23640" y="158062"/>
                  </a:lnTo>
                  <a:lnTo>
                    <a:pt x="7880" y="202318"/>
                  </a:lnTo>
                  <a:lnTo>
                    <a:pt x="0" y="248205"/>
                  </a:lnTo>
                  <a:lnTo>
                    <a:pt x="0" y="294636"/>
                  </a:lnTo>
                  <a:lnTo>
                    <a:pt x="7880" y="340523"/>
                  </a:lnTo>
                  <a:lnTo>
                    <a:pt x="23640" y="384779"/>
                  </a:lnTo>
                  <a:lnTo>
                    <a:pt x="47280" y="426314"/>
                  </a:lnTo>
                  <a:lnTo>
                    <a:pt x="78801" y="464041"/>
                  </a:lnTo>
                  <a:lnTo>
                    <a:pt x="116528" y="495561"/>
                  </a:lnTo>
                  <a:lnTo>
                    <a:pt x="158063" y="519202"/>
                  </a:lnTo>
                  <a:lnTo>
                    <a:pt x="202318" y="534962"/>
                  </a:lnTo>
                  <a:lnTo>
                    <a:pt x="248205" y="542842"/>
                  </a:lnTo>
                  <a:lnTo>
                    <a:pt x="294637" y="542842"/>
                  </a:lnTo>
                  <a:lnTo>
                    <a:pt x="340524" y="534962"/>
                  </a:lnTo>
                  <a:lnTo>
                    <a:pt x="384779" y="519202"/>
                  </a:lnTo>
                  <a:lnTo>
                    <a:pt x="426314" y="495561"/>
                  </a:lnTo>
                  <a:lnTo>
                    <a:pt x="464042" y="464041"/>
                  </a:lnTo>
                  <a:lnTo>
                    <a:pt x="495562" y="426314"/>
                  </a:lnTo>
                  <a:lnTo>
                    <a:pt x="519203" y="384779"/>
                  </a:lnTo>
                  <a:lnTo>
                    <a:pt x="534963" y="340523"/>
                  </a:lnTo>
                  <a:lnTo>
                    <a:pt x="542843" y="294636"/>
                  </a:lnTo>
                  <a:lnTo>
                    <a:pt x="542843" y="248205"/>
                  </a:lnTo>
                  <a:lnTo>
                    <a:pt x="534963" y="202318"/>
                  </a:lnTo>
                  <a:lnTo>
                    <a:pt x="519203" y="158062"/>
                  </a:lnTo>
                  <a:lnTo>
                    <a:pt x="495562" y="116527"/>
                  </a:lnTo>
                  <a:lnTo>
                    <a:pt x="464042" y="78800"/>
                  </a:lnTo>
                  <a:lnTo>
                    <a:pt x="426314" y="47280"/>
                  </a:lnTo>
                  <a:lnTo>
                    <a:pt x="384779" y="23640"/>
                  </a:lnTo>
                  <a:lnTo>
                    <a:pt x="340524" y="7880"/>
                  </a:lnTo>
                  <a:lnTo>
                    <a:pt x="294637" y="0"/>
                  </a:lnTo>
                  <a:close/>
                </a:path>
              </a:pathLst>
            </a:custGeom>
            <a:solidFill>
              <a:srgbClr val="FFFFFF"/>
            </a:solidFill>
          </p:spPr>
          <p:txBody>
            <a:bodyPr wrap="square" lIns="0" tIns="0" rIns="0" bIns="0" rtlCol="0"/>
            <a:lstStyle/>
            <a:p>
              <a:endParaRPr sz="637"/>
            </a:p>
          </p:txBody>
        </p:sp>
        <p:sp>
          <p:nvSpPr>
            <p:cNvPr id="27" name="object 27"/>
            <p:cNvSpPr/>
            <p:nvPr/>
          </p:nvSpPr>
          <p:spPr>
            <a:xfrm>
              <a:off x="2358133" y="997946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28" name="object 28"/>
          <p:cNvSpPr txBox="1"/>
          <p:nvPr/>
        </p:nvSpPr>
        <p:spPr>
          <a:xfrm>
            <a:off x="1154333" y="4554574"/>
            <a:ext cx="84040"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E</a:t>
            </a:r>
            <a:endParaRPr sz="1046">
              <a:latin typeface="Lucida Sans Unicode"/>
              <a:cs typeface="Lucida Sans Unicode"/>
            </a:endParaRPr>
          </a:p>
        </p:txBody>
      </p:sp>
      <p:sp>
        <p:nvSpPr>
          <p:cNvPr id="29" name="object 29"/>
          <p:cNvSpPr txBox="1"/>
          <p:nvPr/>
        </p:nvSpPr>
        <p:spPr>
          <a:xfrm>
            <a:off x="3285617" y="2987696"/>
            <a:ext cx="469009"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capacity</a:t>
            </a:r>
            <a:endParaRPr sz="887">
              <a:latin typeface="Lucida Sans Unicode"/>
              <a:cs typeface="Lucida Sans Unicode"/>
            </a:endParaRPr>
          </a:p>
        </p:txBody>
      </p:sp>
      <p:grpSp>
        <p:nvGrpSpPr>
          <p:cNvPr id="30" name="object 30"/>
          <p:cNvGrpSpPr/>
          <p:nvPr/>
        </p:nvGrpSpPr>
        <p:grpSpPr>
          <a:xfrm>
            <a:off x="1160267" y="3437517"/>
            <a:ext cx="4072635" cy="1281687"/>
            <a:chOff x="2550448" y="7558293"/>
            <a:chExt cx="8954770" cy="2818130"/>
          </a:xfrm>
        </p:grpSpPr>
        <p:sp>
          <p:nvSpPr>
            <p:cNvPr id="31" name="object 31"/>
            <p:cNvSpPr/>
            <p:nvPr/>
          </p:nvSpPr>
          <p:spPr>
            <a:xfrm>
              <a:off x="2619459" y="7641128"/>
              <a:ext cx="0" cy="2249170"/>
            </a:xfrm>
            <a:custGeom>
              <a:avLst/>
              <a:gdLst/>
              <a:ahLst/>
              <a:cxnLst/>
              <a:rect l="l" t="t" r="r" b="b"/>
              <a:pathLst>
                <a:path h="2249170">
                  <a:moveTo>
                    <a:pt x="0" y="1430115"/>
                  </a:moveTo>
                  <a:lnTo>
                    <a:pt x="0" y="2248782"/>
                  </a:lnTo>
                </a:path>
                <a:path h="2249170">
                  <a:moveTo>
                    <a:pt x="0" y="0"/>
                  </a:moveTo>
                  <a:lnTo>
                    <a:pt x="0" y="1061158"/>
                  </a:lnTo>
                </a:path>
              </a:pathLst>
            </a:custGeom>
            <a:ln w="31617">
              <a:solidFill>
                <a:srgbClr val="929292"/>
              </a:solidFill>
            </a:ln>
          </p:spPr>
          <p:txBody>
            <a:bodyPr wrap="square" lIns="0" tIns="0" rIns="0" bIns="0" rtlCol="0"/>
            <a:lstStyle/>
            <a:p>
              <a:endParaRPr sz="637"/>
            </a:p>
          </p:txBody>
        </p:sp>
        <p:pic>
          <p:nvPicPr>
            <p:cNvPr id="32" name="object 32"/>
            <p:cNvPicPr/>
            <p:nvPr/>
          </p:nvPicPr>
          <p:blipFill>
            <a:blip r:embed="rId3" cstate="print"/>
            <a:stretch>
              <a:fillRect/>
            </a:stretch>
          </p:blipFill>
          <p:spPr>
            <a:xfrm>
              <a:off x="2550448" y="9823951"/>
              <a:ext cx="138209" cy="138209"/>
            </a:xfrm>
            <a:prstGeom prst="rect">
              <a:avLst/>
            </a:prstGeom>
          </p:spPr>
        </p:pic>
        <p:sp>
          <p:nvSpPr>
            <p:cNvPr id="33" name="object 33"/>
            <p:cNvSpPr/>
            <p:nvPr/>
          </p:nvSpPr>
          <p:spPr>
            <a:xfrm>
              <a:off x="2766604" y="7627416"/>
              <a:ext cx="2415540" cy="0"/>
            </a:xfrm>
            <a:custGeom>
              <a:avLst/>
              <a:gdLst/>
              <a:ahLst/>
              <a:cxnLst/>
              <a:rect l="l" t="t" r="r" b="b"/>
              <a:pathLst>
                <a:path w="2415540">
                  <a:moveTo>
                    <a:pt x="0" y="0"/>
                  </a:moveTo>
                  <a:lnTo>
                    <a:pt x="839306" y="0"/>
                  </a:lnTo>
                </a:path>
                <a:path w="2415540">
                  <a:moveTo>
                    <a:pt x="1931144" y="0"/>
                  </a:moveTo>
                  <a:lnTo>
                    <a:pt x="2415422" y="0"/>
                  </a:lnTo>
                </a:path>
              </a:pathLst>
            </a:custGeom>
            <a:ln w="31444">
              <a:solidFill>
                <a:srgbClr val="929292"/>
              </a:solidFill>
            </a:ln>
          </p:spPr>
          <p:txBody>
            <a:bodyPr wrap="square" lIns="0" tIns="0" rIns="0" bIns="0" rtlCol="0"/>
            <a:lstStyle/>
            <a:p>
              <a:endParaRPr sz="637"/>
            </a:p>
          </p:txBody>
        </p:sp>
        <p:sp>
          <p:nvSpPr>
            <p:cNvPr id="34" name="object 34"/>
            <p:cNvSpPr/>
            <p:nvPr/>
          </p:nvSpPr>
          <p:spPr>
            <a:xfrm>
              <a:off x="5131766" y="7558293"/>
              <a:ext cx="138430" cy="138430"/>
            </a:xfrm>
            <a:custGeom>
              <a:avLst/>
              <a:gdLst/>
              <a:ahLst/>
              <a:cxnLst/>
              <a:rect l="l" t="t" r="r" b="b"/>
              <a:pathLst>
                <a:path w="138429" h="138429">
                  <a:moveTo>
                    <a:pt x="0" y="0"/>
                  </a:moveTo>
                  <a:lnTo>
                    <a:pt x="34554" y="69106"/>
                  </a:lnTo>
                  <a:lnTo>
                    <a:pt x="2" y="138215"/>
                  </a:lnTo>
                  <a:lnTo>
                    <a:pt x="138214" y="69106"/>
                  </a:lnTo>
                  <a:lnTo>
                    <a:pt x="0" y="0"/>
                  </a:lnTo>
                  <a:close/>
                </a:path>
              </a:pathLst>
            </a:custGeom>
            <a:solidFill>
              <a:srgbClr val="929292"/>
            </a:solidFill>
          </p:spPr>
          <p:txBody>
            <a:bodyPr wrap="square" lIns="0" tIns="0" rIns="0" bIns="0" rtlCol="0"/>
            <a:lstStyle/>
            <a:p>
              <a:endParaRPr sz="637"/>
            </a:p>
          </p:txBody>
        </p:sp>
        <p:sp>
          <p:nvSpPr>
            <p:cNvPr id="35" name="object 35"/>
            <p:cNvSpPr/>
            <p:nvPr/>
          </p:nvSpPr>
          <p:spPr>
            <a:xfrm>
              <a:off x="8751405" y="7789357"/>
              <a:ext cx="2446655" cy="2194560"/>
            </a:xfrm>
            <a:custGeom>
              <a:avLst/>
              <a:gdLst/>
              <a:ahLst/>
              <a:cxnLst/>
              <a:rect l="l" t="t" r="r" b="b"/>
              <a:pathLst>
                <a:path w="2446654" h="2194559">
                  <a:moveTo>
                    <a:pt x="2446221" y="0"/>
                  </a:moveTo>
                  <a:lnTo>
                    <a:pt x="11693" y="2183659"/>
                  </a:lnTo>
                  <a:lnTo>
                    <a:pt x="0" y="2194147"/>
                  </a:lnTo>
                </a:path>
              </a:pathLst>
            </a:custGeom>
            <a:ln w="31412">
              <a:solidFill>
                <a:srgbClr val="929292"/>
              </a:solidFill>
            </a:ln>
          </p:spPr>
          <p:txBody>
            <a:bodyPr wrap="square" lIns="0" tIns="0" rIns="0" bIns="0" rtlCol="0"/>
            <a:lstStyle/>
            <a:p>
              <a:endParaRPr sz="637"/>
            </a:p>
          </p:txBody>
        </p:sp>
        <p:sp>
          <p:nvSpPr>
            <p:cNvPr id="36" name="object 36"/>
            <p:cNvSpPr/>
            <p:nvPr/>
          </p:nvSpPr>
          <p:spPr>
            <a:xfrm>
              <a:off x="8685926" y="9898501"/>
              <a:ext cx="149225" cy="144145"/>
            </a:xfrm>
            <a:custGeom>
              <a:avLst/>
              <a:gdLst/>
              <a:ahLst/>
              <a:cxnLst/>
              <a:rect l="l" t="t" r="r" b="b"/>
              <a:pathLst>
                <a:path w="149225" h="144145">
                  <a:moveTo>
                    <a:pt x="56746" y="0"/>
                  </a:moveTo>
                  <a:lnTo>
                    <a:pt x="0" y="143732"/>
                  </a:lnTo>
                  <a:lnTo>
                    <a:pt x="149035" y="102890"/>
                  </a:lnTo>
                  <a:lnTo>
                    <a:pt x="77168" y="74517"/>
                  </a:lnTo>
                  <a:lnTo>
                    <a:pt x="56746" y="0"/>
                  </a:lnTo>
                  <a:close/>
                </a:path>
              </a:pathLst>
            </a:custGeom>
            <a:solidFill>
              <a:srgbClr val="929292"/>
            </a:solidFill>
          </p:spPr>
          <p:txBody>
            <a:bodyPr wrap="square" lIns="0" tIns="0" rIns="0" bIns="0" rtlCol="0"/>
            <a:lstStyle/>
            <a:p>
              <a:endParaRPr sz="637"/>
            </a:p>
          </p:txBody>
        </p:sp>
        <p:sp>
          <p:nvSpPr>
            <p:cNvPr id="37" name="object 37"/>
            <p:cNvSpPr/>
            <p:nvPr/>
          </p:nvSpPr>
          <p:spPr>
            <a:xfrm>
              <a:off x="8376706" y="10307278"/>
              <a:ext cx="2621915" cy="0"/>
            </a:xfrm>
            <a:custGeom>
              <a:avLst/>
              <a:gdLst/>
              <a:ahLst/>
              <a:cxnLst/>
              <a:rect l="l" t="t" r="r" b="b"/>
              <a:pathLst>
                <a:path w="2621915">
                  <a:moveTo>
                    <a:pt x="0" y="0"/>
                  </a:moveTo>
                  <a:lnTo>
                    <a:pt x="986555" y="0"/>
                  </a:lnTo>
                </a:path>
                <a:path w="2621915">
                  <a:moveTo>
                    <a:pt x="2078393" y="0"/>
                  </a:moveTo>
                  <a:lnTo>
                    <a:pt x="2621388" y="0"/>
                  </a:lnTo>
                </a:path>
              </a:pathLst>
            </a:custGeom>
            <a:ln w="31412">
              <a:solidFill>
                <a:srgbClr val="929292"/>
              </a:solidFill>
            </a:ln>
          </p:spPr>
          <p:txBody>
            <a:bodyPr wrap="square" lIns="0" tIns="0" rIns="0" bIns="0" rtlCol="0"/>
            <a:lstStyle/>
            <a:p>
              <a:endParaRPr sz="637"/>
            </a:p>
          </p:txBody>
        </p:sp>
        <p:sp>
          <p:nvSpPr>
            <p:cNvPr id="38" name="object 38"/>
            <p:cNvSpPr/>
            <p:nvPr/>
          </p:nvSpPr>
          <p:spPr>
            <a:xfrm>
              <a:off x="10947834" y="10238170"/>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39" name="object 39"/>
            <p:cNvSpPr/>
            <p:nvPr/>
          </p:nvSpPr>
          <p:spPr>
            <a:xfrm>
              <a:off x="11454275" y="9742010"/>
              <a:ext cx="0" cy="107314"/>
            </a:xfrm>
            <a:custGeom>
              <a:avLst/>
              <a:gdLst/>
              <a:ahLst/>
              <a:cxnLst/>
              <a:rect l="l" t="t" r="r" b="b"/>
              <a:pathLst>
                <a:path h="107315">
                  <a:moveTo>
                    <a:pt x="0" y="0"/>
                  </a:moveTo>
                  <a:lnTo>
                    <a:pt x="0" y="106803"/>
                  </a:lnTo>
                </a:path>
              </a:pathLst>
            </a:custGeom>
            <a:ln w="21148">
              <a:solidFill>
                <a:srgbClr val="929292"/>
              </a:solidFill>
            </a:ln>
          </p:spPr>
          <p:txBody>
            <a:bodyPr wrap="square" lIns="0" tIns="0" rIns="0" bIns="0" rtlCol="0"/>
            <a:lstStyle/>
            <a:p>
              <a:endParaRPr sz="637"/>
            </a:p>
          </p:txBody>
        </p:sp>
        <p:pic>
          <p:nvPicPr>
            <p:cNvPr id="40" name="object 40"/>
            <p:cNvPicPr/>
            <p:nvPr/>
          </p:nvPicPr>
          <p:blipFill>
            <a:blip r:embed="rId2" cstate="print"/>
            <a:stretch>
              <a:fillRect/>
            </a:stretch>
          </p:blipFill>
          <p:spPr>
            <a:xfrm>
              <a:off x="11404113" y="9802745"/>
              <a:ext cx="100515" cy="100516"/>
            </a:xfrm>
            <a:prstGeom prst="rect">
              <a:avLst/>
            </a:prstGeom>
          </p:spPr>
        </p:pic>
        <p:sp>
          <p:nvSpPr>
            <p:cNvPr id="41" name="object 41"/>
            <p:cNvSpPr/>
            <p:nvPr/>
          </p:nvSpPr>
          <p:spPr>
            <a:xfrm>
              <a:off x="9495783" y="8584489"/>
              <a:ext cx="842010" cy="798195"/>
            </a:xfrm>
            <a:custGeom>
              <a:avLst/>
              <a:gdLst/>
              <a:ahLst/>
              <a:cxnLst/>
              <a:rect l="l" t="t" r="r" b="b"/>
              <a:pathLst>
                <a:path w="842009" h="798195">
                  <a:moveTo>
                    <a:pt x="600731" y="0"/>
                  </a:moveTo>
                  <a:lnTo>
                    <a:pt x="0" y="518538"/>
                  </a:lnTo>
                  <a:lnTo>
                    <a:pt x="241083" y="797837"/>
                  </a:lnTo>
                  <a:lnTo>
                    <a:pt x="841816" y="279299"/>
                  </a:lnTo>
                  <a:lnTo>
                    <a:pt x="600731" y="0"/>
                  </a:lnTo>
                  <a:close/>
                </a:path>
              </a:pathLst>
            </a:custGeom>
            <a:solidFill>
              <a:srgbClr val="FBE8E5"/>
            </a:solidFill>
          </p:spPr>
          <p:txBody>
            <a:bodyPr wrap="square" lIns="0" tIns="0" rIns="0" bIns="0" rtlCol="0"/>
            <a:lstStyle/>
            <a:p>
              <a:endParaRPr sz="637"/>
            </a:p>
          </p:txBody>
        </p:sp>
      </p:grpSp>
      <p:sp>
        <p:nvSpPr>
          <p:cNvPr id="42" name="object 42"/>
          <p:cNvSpPr txBox="1"/>
          <p:nvPr/>
        </p:nvSpPr>
        <p:spPr>
          <a:xfrm rot="19200000">
            <a:off x="4385487" y="4021422"/>
            <a:ext cx="273314" cy="108428"/>
          </a:xfrm>
          <a:prstGeom prst="rect">
            <a:avLst/>
          </a:prstGeom>
        </p:spPr>
        <p:txBody>
          <a:bodyPr vert="horz" wrap="square" lIns="0" tIns="0" rIns="0" bIns="0" rtlCol="0">
            <a:spAutoFit/>
          </a:bodyPr>
          <a:lstStyle/>
          <a:p>
            <a:pPr>
              <a:lnSpc>
                <a:spcPts val="825"/>
              </a:lnSpc>
            </a:pPr>
            <a:r>
              <a:rPr sz="819" dirty="0">
                <a:latin typeface="Lucida Sans Unicode"/>
                <a:cs typeface="Lucida Sans Unicode"/>
              </a:rPr>
              <a:t>0</a:t>
            </a:r>
            <a:r>
              <a:rPr sz="819" spc="-27"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1228" spc="-34" baseline="1543" dirty="0">
                <a:latin typeface="Lucida Sans Unicode"/>
                <a:cs typeface="Lucida Sans Unicode"/>
              </a:rPr>
              <a:t>6</a:t>
            </a:r>
            <a:endParaRPr sz="1228" baseline="1543">
              <a:latin typeface="Lucida Sans Unicode"/>
              <a:cs typeface="Lucida Sans Unicode"/>
            </a:endParaRPr>
          </a:p>
        </p:txBody>
      </p:sp>
      <p:sp>
        <p:nvSpPr>
          <p:cNvPr id="43" name="object 43"/>
          <p:cNvSpPr txBox="1"/>
          <p:nvPr/>
        </p:nvSpPr>
        <p:spPr>
          <a:xfrm>
            <a:off x="4325104"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22</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25</a:t>
            </a:r>
            <a:endParaRPr sz="819">
              <a:latin typeface="Lucida Sans Unicode"/>
              <a:cs typeface="Lucida Sans Unicode"/>
            </a:endParaRPr>
          </a:p>
        </p:txBody>
      </p:sp>
      <p:grpSp>
        <p:nvGrpSpPr>
          <p:cNvPr id="44" name="object 44"/>
          <p:cNvGrpSpPr/>
          <p:nvPr/>
        </p:nvGrpSpPr>
        <p:grpSpPr>
          <a:xfrm>
            <a:off x="1640292" y="3375185"/>
            <a:ext cx="3435546" cy="168081"/>
            <a:chOff x="3605911" y="7421240"/>
            <a:chExt cx="7553959" cy="369570"/>
          </a:xfrm>
        </p:grpSpPr>
        <p:sp>
          <p:nvSpPr>
            <p:cNvPr id="45" name="object 45"/>
            <p:cNvSpPr/>
            <p:nvPr/>
          </p:nvSpPr>
          <p:spPr>
            <a:xfrm>
              <a:off x="10956723" y="7627416"/>
              <a:ext cx="115570" cy="0"/>
            </a:xfrm>
            <a:custGeom>
              <a:avLst/>
              <a:gdLst/>
              <a:ahLst/>
              <a:cxnLst/>
              <a:rect l="l" t="t" r="r" b="b"/>
              <a:pathLst>
                <a:path w="115570">
                  <a:moveTo>
                    <a:pt x="0" y="0"/>
                  </a:moveTo>
                  <a:lnTo>
                    <a:pt x="115179" y="0"/>
                  </a:lnTo>
                </a:path>
              </a:pathLst>
            </a:custGeom>
            <a:ln w="31444">
              <a:solidFill>
                <a:srgbClr val="929292"/>
              </a:solidFill>
            </a:ln>
          </p:spPr>
          <p:txBody>
            <a:bodyPr wrap="square" lIns="0" tIns="0" rIns="0" bIns="0" rtlCol="0"/>
            <a:lstStyle/>
            <a:p>
              <a:endParaRPr sz="637"/>
            </a:p>
          </p:txBody>
        </p:sp>
        <p:sp>
          <p:nvSpPr>
            <p:cNvPr id="46" name="object 46"/>
            <p:cNvSpPr/>
            <p:nvPr/>
          </p:nvSpPr>
          <p:spPr>
            <a:xfrm>
              <a:off x="11021643" y="7558293"/>
              <a:ext cx="138430" cy="138430"/>
            </a:xfrm>
            <a:custGeom>
              <a:avLst/>
              <a:gdLst/>
              <a:ahLst/>
              <a:cxnLst/>
              <a:rect l="l" t="t" r="r" b="b"/>
              <a:pathLst>
                <a:path w="138429" h="138429">
                  <a:moveTo>
                    <a:pt x="0" y="0"/>
                  </a:moveTo>
                  <a:lnTo>
                    <a:pt x="34553" y="69106"/>
                  </a:lnTo>
                  <a:lnTo>
                    <a:pt x="0" y="138215"/>
                  </a:lnTo>
                  <a:lnTo>
                    <a:pt x="138213" y="69106"/>
                  </a:lnTo>
                  <a:lnTo>
                    <a:pt x="0" y="0"/>
                  </a:lnTo>
                  <a:close/>
                </a:path>
              </a:pathLst>
            </a:custGeom>
            <a:solidFill>
              <a:srgbClr val="929292"/>
            </a:solidFill>
          </p:spPr>
          <p:txBody>
            <a:bodyPr wrap="square" lIns="0" tIns="0" rIns="0" bIns="0" rtlCol="0"/>
            <a:lstStyle/>
            <a:p>
              <a:endParaRPr sz="637"/>
            </a:p>
          </p:txBody>
        </p:sp>
        <p:sp>
          <p:nvSpPr>
            <p:cNvPr id="47" name="object 47"/>
            <p:cNvSpPr/>
            <p:nvPr/>
          </p:nvSpPr>
          <p:spPr>
            <a:xfrm>
              <a:off x="3605911" y="7421240"/>
              <a:ext cx="1092200" cy="369570"/>
            </a:xfrm>
            <a:custGeom>
              <a:avLst/>
              <a:gdLst/>
              <a:ahLst/>
              <a:cxnLst/>
              <a:rect l="l" t="t" r="r" b="b"/>
              <a:pathLst>
                <a:path w="1092200" h="369570">
                  <a:moveTo>
                    <a:pt x="1091837" y="0"/>
                  </a:moveTo>
                  <a:lnTo>
                    <a:pt x="0" y="0"/>
                  </a:lnTo>
                  <a:lnTo>
                    <a:pt x="0" y="368957"/>
                  </a:lnTo>
                  <a:lnTo>
                    <a:pt x="1091837" y="368957"/>
                  </a:lnTo>
                  <a:lnTo>
                    <a:pt x="1091837" y="0"/>
                  </a:lnTo>
                  <a:close/>
                </a:path>
              </a:pathLst>
            </a:custGeom>
            <a:solidFill>
              <a:srgbClr val="FBE8E5"/>
            </a:solidFill>
          </p:spPr>
          <p:txBody>
            <a:bodyPr wrap="square" lIns="0" tIns="0" rIns="0" bIns="0" rtlCol="0"/>
            <a:lstStyle/>
            <a:p>
              <a:endParaRPr sz="637"/>
            </a:p>
          </p:txBody>
        </p:sp>
      </p:grpSp>
      <p:sp>
        <p:nvSpPr>
          <p:cNvPr id="48" name="object 48"/>
          <p:cNvSpPr txBox="1"/>
          <p:nvPr/>
        </p:nvSpPr>
        <p:spPr>
          <a:xfrm>
            <a:off x="1706657" y="3378739"/>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20</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20</a:t>
            </a:r>
            <a:endParaRPr sz="819">
              <a:latin typeface="Lucida Sans Unicode"/>
              <a:cs typeface="Lucida Sans Unicode"/>
            </a:endParaRPr>
          </a:p>
        </p:txBody>
      </p:sp>
      <p:sp>
        <p:nvSpPr>
          <p:cNvPr id="49" name="object 49"/>
          <p:cNvSpPr/>
          <p:nvPr/>
        </p:nvSpPr>
        <p:spPr>
          <a:xfrm>
            <a:off x="997399"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50" name="object 50"/>
          <p:cNvSpPr txBox="1"/>
          <p:nvPr/>
        </p:nvSpPr>
        <p:spPr>
          <a:xfrm>
            <a:off x="1062257"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6</a:t>
            </a:r>
            <a:endParaRPr sz="819">
              <a:latin typeface="Lucida Sans Unicode"/>
              <a:cs typeface="Lucida Sans Unicode"/>
            </a:endParaRPr>
          </a:p>
        </p:txBody>
      </p:sp>
      <p:grpSp>
        <p:nvGrpSpPr>
          <p:cNvPr id="51" name="object 51"/>
          <p:cNvGrpSpPr/>
          <p:nvPr/>
        </p:nvGrpSpPr>
        <p:grpSpPr>
          <a:xfrm>
            <a:off x="3260916" y="3185042"/>
            <a:ext cx="94148" cy="166925"/>
            <a:chOff x="7169284" y="7003159"/>
            <a:chExt cx="207010" cy="367030"/>
          </a:xfrm>
        </p:grpSpPr>
        <p:sp>
          <p:nvSpPr>
            <p:cNvPr id="52" name="object 52"/>
            <p:cNvSpPr/>
            <p:nvPr/>
          </p:nvSpPr>
          <p:spPr>
            <a:xfrm>
              <a:off x="7200600" y="7013630"/>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endParaRPr sz="637"/>
            </a:p>
          </p:txBody>
        </p:sp>
        <p:sp>
          <p:nvSpPr>
            <p:cNvPr id="53" name="object 53"/>
            <p:cNvSpPr/>
            <p:nvPr/>
          </p:nvSpPr>
          <p:spPr>
            <a:xfrm>
              <a:off x="7169284" y="7257498"/>
              <a:ext cx="92710" cy="112395"/>
            </a:xfrm>
            <a:custGeom>
              <a:avLst/>
              <a:gdLst/>
              <a:ahLst/>
              <a:cxnLst/>
              <a:rect l="l" t="t" r="r" b="b"/>
              <a:pathLst>
                <a:path w="92709" h="112395">
                  <a:moveTo>
                    <a:pt x="4463" y="0"/>
                  </a:moveTo>
                  <a:lnTo>
                    <a:pt x="0" y="112297"/>
                  </a:lnTo>
                  <a:lnTo>
                    <a:pt x="92515" y="48489"/>
                  </a:lnTo>
                  <a:lnTo>
                    <a:pt x="36367" y="46257"/>
                  </a:lnTo>
                  <a:lnTo>
                    <a:pt x="4463" y="0"/>
                  </a:lnTo>
                  <a:close/>
                </a:path>
              </a:pathLst>
            </a:custGeom>
            <a:solidFill>
              <a:srgbClr val="8D3124"/>
            </a:solidFill>
          </p:spPr>
          <p:txBody>
            <a:bodyPr wrap="square" lIns="0" tIns="0" rIns="0" bIns="0" rtlCol="0"/>
            <a:lstStyle/>
            <a:p>
              <a:endParaRPr sz="637"/>
            </a:p>
          </p:txBody>
        </p:sp>
      </p:grpSp>
      <p:grpSp>
        <p:nvGrpSpPr>
          <p:cNvPr id="54" name="object 54"/>
          <p:cNvGrpSpPr/>
          <p:nvPr/>
        </p:nvGrpSpPr>
        <p:grpSpPr>
          <a:xfrm>
            <a:off x="815359" y="3394658"/>
            <a:ext cx="4703949" cy="1521968"/>
            <a:chOff x="1792078" y="7464057"/>
            <a:chExt cx="10342880" cy="3346450"/>
          </a:xfrm>
        </p:grpSpPr>
        <p:sp>
          <p:nvSpPr>
            <p:cNvPr id="55" name="object 55"/>
            <p:cNvSpPr/>
            <p:nvPr/>
          </p:nvSpPr>
          <p:spPr>
            <a:xfrm>
              <a:off x="5623193" y="7656834"/>
              <a:ext cx="2599690" cy="2327275"/>
            </a:xfrm>
            <a:custGeom>
              <a:avLst/>
              <a:gdLst/>
              <a:ahLst/>
              <a:cxnLst/>
              <a:rect l="l" t="t" r="r" b="b"/>
              <a:pathLst>
                <a:path w="2599690" h="2327275">
                  <a:moveTo>
                    <a:pt x="0" y="0"/>
                  </a:moveTo>
                  <a:lnTo>
                    <a:pt x="2587923" y="2316263"/>
                  </a:lnTo>
                  <a:lnTo>
                    <a:pt x="2599628" y="2326739"/>
                  </a:lnTo>
                </a:path>
              </a:pathLst>
            </a:custGeom>
            <a:ln w="31412">
              <a:solidFill>
                <a:srgbClr val="929292"/>
              </a:solidFill>
            </a:ln>
          </p:spPr>
          <p:txBody>
            <a:bodyPr wrap="square" lIns="0" tIns="0" rIns="0" bIns="0" rtlCol="0"/>
            <a:lstStyle/>
            <a:p>
              <a:endParaRPr sz="637"/>
            </a:p>
          </p:txBody>
        </p:sp>
        <p:sp>
          <p:nvSpPr>
            <p:cNvPr id="56" name="object 56"/>
            <p:cNvSpPr/>
            <p:nvPr/>
          </p:nvSpPr>
          <p:spPr>
            <a:xfrm>
              <a:off x="8139282" y="9898560"/>
              <a:ext cx="149225" cy="144145"/>
            </a:xfrm>
            <a:custGeom>
              <a:avLst/>
              <a:gdLst/>
              <a:ahLst/>
              <a:cxnLst/>
              <a:rect l="l" t="t" r="r" b="b"/>
              <a:pathLst>
                <a:path w="149225" h="144145">
                  <a:moveTo>
                    <a:pt x="92178" y="0"/>
                  </a:moveTo>
                  <a:lnTo>
                    <a:pt x="71836" y="74539"/>
                  </a:lnTo>
                  <a:lnTo>
                    <a:pt x="0" y="102989"/>
                  </a:lnTo>
                  <a:lnTo>
                    <a:pt x="149078" y="143673"/>
                  </a:lnTo>
                  <a:lnTo>
                    <a:pt x="92178" y="0"/>
                  </a:lnTo>
                  <a:close/>
                </a:path>
              </a:pathLst>
            </a:custGeom>
            <a:solidFill>
              <a:srgbClr val="929292"/>
            </a:solidFill>
          </p:spPr>
          <p:txBody>
            <a:bodyPr wrap="square" lIns="0" tIns="0" rIns="0" bIns="0" rtlCol="0"/>
            <a:lstStyle/>
            <a:p>
              <a:endParaRPr sz="637"/>
            </a:p>
          </p:txBody>
        </p:sp>
        <p:sp>
          <p:nvSpPr>
            <p:cNvPr id="57" name="object 57"/>
            <p:cNvSpPr/>
            <p:nvPr/>
          </p:nvSpPr>
          <p:spPr>
            <a:xfrm>
              <a:off x="11813464" y="10542787"/>
              <a:ext cx="311150" cy="257175"/>
            </a:xfrm>
            <a:custGeom>
              <a:avLst/>
              <a:gdLst/>
              <a:ahLst/>
              <a:cxnLst/>
              <a:rect l="l" t="t" r="r" b="b"/>
              <a:pathLst>
                <a:path w="311150" h="257175">
                  <a:moveTo>
                    <a:pt x="0" y="0"/>
                  </a:moveTo>
                  <a:lnTo>
                    <a:pt x="8076" y="6663"/>
                  </a:lnTo>
                  <a:lnTo>
                    <a:pt x="311009" y="256615"/>
                  </a:lnTo>
                </a:path>
              </a:pathLst>
            </a:custGeom>
            <a:ln w="20941">
              <a:solidFill>
                <a:srgbClr val="8D3124"/>
              </a:solidFill>
            </a:ln>
          </p:spPr>
          <p:txBody>
            <a:bodyPr wrap="square" lIns="0" tIns="0" rIns="0" bIns="0" rtlCol="0"/>
            <a:lstStyle/>
            <a:p>
              <a:endParaRPr sz="637"/>
            </a:p>
          </p:txBody>
        </p:sp>
        <p:sp>
          <p:nvSpPr>
            <p:cNvPr id="58" name="object 58"/>
            <p:cNvSpPr/>
            <p:nvPr/>
          </p:nvSpPr>
          <p:spPr>
            <a:xfrm>
              <a:off x="11763390" y="10501471"/>
              <a:ext cx="109855" cy="102870"/>
            </a:xfrm>
            <a:custGeom>
              <a:avLst/>
              <a:gdLst/>
              <a:ahLst/>
              <a:cxnLst/>
              <a:rect l="l" t="t" r="r" b="b"/>
              <a:pathLst>
                <a:path w="109854" h="102870">
                  <a:moveTo>
                    <a:pt x="0" y="0"/>
                  </a:moveTo>
                  <a:lnTo>
                    <a:pt x="45537" y="102741"/>
                  </a:lnTo>
                  <a:lnTo>
                    <a:pt x="58144" y="47980"/>
                  </a:lnTo>
                  <a:lnTo>
                    <a:pt x="109514" y="25206"/>
                  </a:lnTo>
                  <a:lnTo>
                    <a:pt x="0" y="0"/>
                  </a:lnTo>
                  <a:close/>
                </a:path>
              </a:pathLst>
            </a:custGeom>
            <a:solidFill>
              <a:srgbClr val="8D3124"/>
            </a:solidFill>
          </p:spPr>
          <p:txBody>
            <a:bodyPr wrap="square" lIns="0" tIns="0" rIns="0" bIns="0" rtlCol="0"/>
            <a:lstStyle/>
            <a:p>
              <a:endParaRPr sz="637"/>
            </a:p>
          </p:txBody>
        </p:sp>
        <p:sp>
          <p:nvSpPr>
            <p:cNvPr id="59" name="object 59"/>
            <p:cNvSpPr/>
            <p:nvPr/>
          </p:nvSpPr>
          <p:spPr>
            <a:xfrm>
              <a:off x="11116295" y="9925237"/>
              <a:ext cx="661035" cy="661035"/>
            </a:xfrm>
            <a:custGeom>
              <a:avLst/>
              <a:gdLst/>
              <a:ahLst/>
              <a:cxnLst/>
              <a:rect l="l" t="t" r="r" b="b"/>
              <a:pathLst>
                <a:path w="661034"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sp>
          <p:nvSpPr>
            <p:cNvPr id="60" name="object 60"/>
            <p:cNvSpPr/>
            <p:nvPr/>
          </p:nvSpPr>
          <p:spPr>
            <a:xfrm>
              <a:off x="1802555" y="7902593"/>
              <a:ext cx="397510" cy="306070"/>
            </a:xfrm>
            <a:custGeom>
              <a:avLst/>
              <a:gdLst/>
              <a:ahLst/>
              <a:cxnLst/>
              <a:rect l="l" t="t" r="r" b="b"/>
              <a:pathLst>
                <a:path w="397510" h="306070">
                  <a:moveTo>
                    <a:pt x="397251" y="0"/>
                  </a:moveTo>
                  <a:lnTo>
                    <a:pt x="388955" y="6388"/>
                  </a:lnTo>
                  <a:lnTo>
                    <a:pt x="0" y="305941"/>
                  </a:lnTo>
                </a:path>
              </a:pathLst>
            </a:custGeom>
            <a:ln w="20941">
              <a:solidFill>
                <a:srgbClr val="8D3124"/>
              </a:solidFill>
            </a:ln>
          </p:spPr>
          <p:txBody>
            <a:bodyPr wrap="square" lIns="0" tIns="0" rIns="0" bIns="0" rtlCol="0"/>
            <a:lstStyle/>
            <a:p>
              <a:endParaRPr sz="637"/>
            </a:p>
          </p:txBody>
        </p:sp>
        <p:sp>
          <p:nvSpPr>
            <p:cNvPr id="61" name="object 61"/>
            <p:cNvSpPr/>
            <p:nvPr/>
          </p:nvSpPr>
          <p:spPr>
            <a:xfrm>
              <a:off x="2140933" y="7862981"/>
              <a:ext cx="110489" cy="101600"/>
            </a:xfrm>
            <a:custGeom>
              <a:avLst/>
              <a:gdLst/>
              <a:ahLst/>
              <a:cxnLst/>
              <a:rect l="l" t="t" r="r" b="b"/>
              <a:pathLst>
                <a:path w="110489" h="101600">
                  <a:moveTo>
                    <a:pt x="110306" y="0"/>
                  </a:moveTo>
                  <a:lnTo>
                    <a:pt x="0" y="21513"/>
                  </a:lnTo>
                  <a:lnTo>
                    <a:pt x="50577" y="45999"/>
                  </a:lnTo>
                  <a:lnTo>
                    <a:pt x="61334" y="101153"/>
                  </a:lnTo>
                  <a:lnTo>
                    <a:pt x="110306" y="0"/>
                  </a:lnTo>
                  <a:close/>
                </a:path>
              </a:pathLst>
            </a:custGeom>
            <a:solidFill>
              <a:srgbClr val="8D3124"/>
            </a:solidFill>
          </p:spPr>
          <p:txBody>
            <a:bodyPr wrap="square" lIns="0" tIns="0" rIns="0" bIns="0" rtlCol="0"/>
            <a:lstStyle/>
            <a:p>
              <a:endParaRPr sz="637"/>
            </a:p>
          </p:txBody>
        </p:sp>
        <p:sp>
          <p:nvSpPr>
            <p:cNvPr id="62" name="object 62"/>
            <p:cNvSpPr/>
            <p:nvPr/>
          </p:nvSpPr>
          <p:spPr>
            <a:xfrm>
              <a:off x="2640304" y="7597936"/>
              <a:ext cx="2510155" cy="2326640"/>
            </a:xfrm>
            <a:custGeom>
              <a:avLst/>
              <a:gdLst/>
              <a:ahLst/>
              <a:cxnLst/>
              <a:rect l="l" t="t" r="r" b="b"/>
              <a:pathLst>
                <a:path w="2510154" h="2326640">
                  <a:moveTo>
                    <a:pt x="0" y="0"/>
                  </a:moveTo>
                  <a:lnTo>
                    <a:pt x="2479245" y="2298057"/>
                  </a:lnTo>
                  <a:lnTo>
                    <a:pt x="2509966" y="2326532"/>
                  </a:lnTo>
                </a:path>
              </a:pathLst>
            </a:custGeom>
            <a:ln w="83767">
              <a:solidFill>
                <a:srgbClr val="000000"/>
              </a:solidFill>
            </a:ln>
          </p:spPr>
          <p:txBody>
            <a:bodyPr wrap="square" lIns="0" tIns="0" rIns="0" bIns="0" rtlCol="0"/>
            <a:lstStyle/>
            <a:p>
              <a:endParaRPr sz="637"/>
            </a:p>
          </p:txBody>
        </p:sp>
        <p:sp>
          <p:nvSpPr>
            <p:cNvPr id="63" name="object 63"/>
            <p:cNvSpPr/>
            <p:nvPr/>
          </p:nvSpPr>
          <p:spPr>
            <a:xfrm>
              <a:off x="4948612" y="9720677"/>
              <a:ext cx="351155" cy="342265"/>
            </a:xfrm>
            <a:custGeom>
              <a:avLst/>
              <a:gdLst/>
              <a:ahLst/>
              <a:cxnLst/>
              <a:rect l="l" t="t" r="r" b="b"/>
              <a:pathLst>
                <a:path w="351154" h="342265">
                  <a:moveTo>
                    <a:pt x="222084" y="0"/>
                  </a:moveTo>
                  <a:lnTo>
                    <a:pt x="170940" y="175318"/>
                  </a:lnTo>
                  <a:lnTo>
                    <a:pt x="0" y="239594"/>
                  </a:lnTo>
                  <a:lnTo>
                    <a:pt x="350636" y="341881"/>
                  </a:lnTo>
                  <a:lnTo>
                    <a:pt x="222084" y="0"/>
                  </a:lnTo>
                  <a:close/>
                </a:path>
              </a:pathLst>
            </a:custGeom>
            <a:solidFill>
              <a:srgbClr val="000000"/>
            </a:solidFill>
          </p:spPr>
          <p:txBody>
            <a:bodyPr wrap="square" lIns="0" tIns="0" rIns="0" bIns="0" rtlCol="0"/>
            <a:lstStyle/>
            <a:p>
              <a:endParaRPr sz="637"/>
            </a:p>
          </p:txBody>
        </p:sp>
        <p:sp>
          <p:nvSpPr>
            <p:cNvPr id="64" name="object 64"/>
            <p:cNvSpPr/>
            <p:nvPr/>
          </p:nvSpPr>
          <p:spPr>
            <a:xfrm>
              <a:off x="5567628" y="7629671"/>
              <a:ext cx="0" cy="2186305"/>
            </a:xfrm>
            <a:custGeom>
              <a:avLst/>
              <a:gdLst/>
              <a:ahLst/>
              <a:cxnLst/>
              <a:rect l="l" t="t" r="r" b="b"/>
              <a:pathLst>
                <a:path h="2186304">
                  <a:moveTo>
                    <a:pt x="0" y="1441572"/>
                  </a:moveTo>
                  <a:lnTo>
                    <a:pt x="0" y="2185957"/>
                  </a:lnTo>
                </a:path>
                <a:path h="2186304">
                  <a:moveTo>
                    <a:pt x="0" y="0"/>
                  </a:moveTo>
                  <a:lnTo>
                    <a:pt x="0" y="1072615"/>
                  </a:lnTo>
                </a:path>
              </a:pathLst>
            </a:custGeom>
            <a:ln w="83960">
              <a:solidFill>
                <a:srgbClr val="000000"/>
              </a:solidFill>
            </a:ln>
          </p:spPr>
          <p:txBody>
            <a:bodyPr wrap="square" lIns="0" tIns="0" rIns="0" bIns="0" rtlCol="0"/>
            <a:lstStyle/>
            <a:p>
              <a:endParaRPr sz="637"/>
            </a:p>
          </p:txBody>
        </p:sp>
        <p:sp>
          <p:nvSpPr>
            <p:cNvPr id="65" name="object 65"/>
            <p:cNvSpPr/>
            <p:nvPr/>
          </p:nvSpPr>
          <p:spPr>
            <a:xfrm>
              <a:off x="5404368" y="9650203"/>
              <a:ext cx="327025" cy="327025"/>
            </a:xfrm>
            <a:custGeom>
              <a:avLst/>
              <a:gdLst/>
              <a:ahLst/>
              <a:cxnLst/>
              <a:rect l="l" t="t" r="r" b="b"/>
              <a:pathLst>
                <a:path w="327025" h="327025">
                  <a:moveTo>
                    <a:pt x="0" y="0"/>
                  </a:moveTo>
                  <a:lnTo>
                    <a:pt x="163376" y="326676"/>
                  </a:lnTo>
                  <a:lnTo>
                    <a:pt x="285857" y="81658"/>
                  </a:lnTo>
                  <a:lnTo>
                    <a:pt x="163353" y="81658"/>
                  </a:lnTo>
                  <a:lnTo>
                    <a:pt x="0" y="0"/>
                  </a:lnTo>
                  <a:close/>
                </a:path>
                <a:path w="327025" h="327025">
                  <a:moveTo>
                    <a:pt x="326676" y="0"/>
                  </a:moveTo>
                  <a:lnTo>
                    <a:pt x="163353" y="81658"/>
                  </a:lnTo>
                  <a:lnTo>
                    <a:pt x="285857" y="81658"/>
                  </a:lnTo>
                  <a:lnTo>
                    <a:pt x="326676" y="0"/>
                  </a:lnTo>
                  <a:close/>
                </a:path>
              </a:pathLst>
            </a:custGeom>
            <a:solidFill>
              <a:srgbClr val="000000"/>
            </a:solidFill>
          </p:spPr>
          <p:txBody>
            <a:bodyPr wrap="square" lIns="0" tIns="0" rIns="0" bIns="0" rtlCol="0"/>
            <a:lstStyle/>
            <a:p>
              <a:endParaRPr sz="637"/>
            </a:p>
          </p:txBody>
        </p:sp>
        <p:sp>
          <p:nvSpPr>
            <p:cNvPr id="66" name="object 66"/>
            <p:cNvSpPr/>
            <p:nvPr/>
          </p:nvSpPr>
          <p:spPr>
            <a:xfrm>
              <a:off x="8513491" y="7864966"/>
              <a:ext cx="0" cy="1936114"/>
            </a:xfrm>
            <a:custGeom>
              <a:avLst/>
              <a:gdLst/>
              <a:ahLst/>
              <a:cxnLst/>
              <a:rect l="l" t="t" r="r" b="b"/>
              <a:pathLst>
                <a:path h="1936115">
                  <a:moveTo>
                    <a:pt x="0" y="0"/>
                  </a:moveTo>
                  <a:lnTo>
                    <a:pt x="0" y="837320"/>
                  </a:lnTo>
                </a:path>
                <a:path h="1936115">
                  <a:moveTo>
                    <a:pt x="0" y="1206277"/>
                  </a:moveTo>
                  <a:lnTo>
                    <a:pt x="0" y="1935937"/>
                  </a:lnTo>
                </a:path>
              </a:pathLst>
            </a:custGeom>
            <a:ln w="83928">
              <a:solidFill>
                <a:srgbClr val="000000"/>
              </a:solidFill>
            </a:ln>
          </p:spPr>
          <p:txBody>
            <a:bodyPr wrap="square" lIns="0" tIns="0" rIns="0" bIns="0" rtlCol="0"/>
            <a:lstStyle/>
            <a:p>
              <a:endParaRPr sz="637"/>
            </a:p>
          </p:txBody>
        </p:sp>
        <p:sp>
          <p:nvSpPr>
            <p:cNvPr id="67" name="object 67"/>
            <p:cNvSpPr/>
            <p:nvPr/>
          </p:nvSpPr>
          <p:spPr>
            <a:xfrm>
              <a:off x="8350215" y="9635478"/>
              <a:ext cx="327025" cy="327025"/>
            </a:xfrm>
            <a:custGeom>
              <a:avLst/>
              <a:gdLst/>
              <a:ahLst/>
              <a:cxnLst/>
              <a:rect l="l" t="t" r="r" b="b"/>
              <a:pathLst>
                <a:path w="327025" h="327025">
                  <a:moveTo>
                    <a:pt x="0" y="0"/>
                  </a:moveTo>
                  <a:lnTo>
                    <a:pt x="163374" y="326678"/>
                  </a:lnTo>
                  <a:lnTo>
                    <a:pt x="285856" y="81659"/>
                  </a:lnTo>
                  <a:lnTo>
                    <a:pt x="163353" y="81659"/>
                  </a:lnTo>
                  <a:lnTo>
                    <a:pt x="0" y="0"/>
                  </a:lnTo>
                  <a:close/>
                </a:path>
                <a:path w="327025" h="327025">
                  <a:moveTo>
                    <a:pt x="326677" y="0"/>
                  </a:moveTo>
                  <a:lnTo>
                    <a:pt x="163353" y="81659"/>
                  </a:lnTo>
                  <a:lnTo>
                    <a:pt x="285856" y="81659"/>
                  </a:lnTo>
                  <a:lnTo>
                    <a:pt x="326677" y="0"/>
                  </a:lnTo>
                  <a:close/>
                </a:path>
              </a:pathLst>
            </a:custGeom>
            <a:solidFill>
              <a:srgbClr val="000000"/>
            </a:solidFill>
          </p:spPr>
          <p:txBody>
            <a:bodyPr wrap="square" lIns="0" tIns="0" rIns="0" bIns="0" rtlCol="0"/>
            <a:lstStyle/>
            <a:p>
              <a:endParaRPr sz="637"/>
            </a:p>
          </p:txBody>
        </p:sp>
        <p:sp>
          <p:nvSpPr>
            <p:cNvPr id="68" name="object 68"/>
            <p:cNvSpPr/>
            <p:nvPr/>
          </p:nvSpPr>
          <p:spPr>
            <a:xfrm>
              <a:off x="11454268" y="7556052"/>
              <a:ext cx="0" cy="2186305"/>
            </a:xfrm>
            <a:custGeom>
              <a:avLst/>
              <a:gdLst/>
              <a:ahLst/>
              <a:cxnLst/>
              <a:rect l="l" t="t" r="r" b="b"/>
              <a:pathLst>
                <a:path h="2186304">
                  <a:moveTo>
                    <a:pt x="0" y="1515191"/>
                  </a:moveTo>
                  <a:lnTo>
                    <a:pt x="0" y="2185957"/>
                  </a:lnTo>
                </a:path>
                <a:path h="2186304">
                  <a:moveTo>
                    <a:pt x="0" y="0"/>
                  </a:moveTo>
                  <a:lnTo>
                    <a:pt x="0" y="1146234"/>
                  </a:lnTo>
                </a:path>
              </a:pathLst>
            </a:custGeom>
            <a:ln w="83960">
              <a:solidFill>
                <a:srgbClr val="000000"/>
              </a:solidFill>
            </a:ln>
          </p:spPr>
          <p:txBody>
            <a:bodyPr wrap="square" lIns="0" tIns="0" rIns="0" bIns="0" rtlCol="0"/>
            <a:lstStyle/>
            <a:p>
              <a:endParaRPr sz="637"/>
            </a:p>
          </p:txBody>
        </p:sp>
        <p:sp>
          <p:nvSpPr>
            <p:cNvPr id="69" name="object 69"/>
            <p:cNvSpPr/>
            <p:nvPr/>
          </p:nvSpPr>
          <p:spPr>
            <a:xfrm>
              <a:off x="11291006" y="9576584"/>
              <a:ext cx="327025" cy="327025"/>
            </a:xfrm>
            <a:custGeom>
              <a:avLst/>
              <a:gdLst/>
              <a:ahLst/>
              <a:cxnLst/>
              <a:rect l="l" t="t" r="r" b="b"/>
              <a:pathLst>
                <a:path w="327025" h="327025">
                  <a:moveTo>
                    <a:pt x="0" y="0"/>
                  </a:moveTo>
                  <a:lnTo>
                    <a:pt x="163377" y="326676"/>
                  </a:lnTo>
                  <a:lnTo>
                    <a:pt x="285857" y="81658"/>
                  </a:lnTo>
                  <a:lnTo>
                    <a:pt x="163345" y="81658"/>
                  </a:lnTo>
                  <a:lnTo>
                    <a:pt x="0" y="0"/>
                  </a:lnTo>
                  <a:close/>
                </a:path>
                <a:path w="327025" h="327025">
                  <a:moveTo>
                    <a:pt x="326676" y="0"/>
                  </a:moveTo>
                  <a:lnTo>
                    <a:pt x="163345" y="81658"/>
                  </a:lnTo>
                  <a:lnTo>
                    <a:pt x="285857" y="81658"/>
                  </a:lnTo>
                  <a:lnTo>
                    <a:pt x="326676" y="0"/>
                  </a:lnTo>
                  <a:close/>
                </a:path>
              </a:pathLst>
            </a:custGeom>
            <a:solidFill>
              <a:srgbClr val="000000"/>
            </a:solidFill>
          </p:spPr>
          <p:txBody>
            <a:bodyPr wrap="square" lIns="0" tIns="0" rIns="0" bIns="0" rtlCol="0"/>
            <a:lstStyle/>
            <a:p>
              <a:endParaRPr sz="637"/>
            </a:p>
          </p:txBody>
        </p:sp>
        <p:sp>
          <p:nvSpPr>
            <p:cNvPr id="70" name="object 70"/>
            <p:cNvSpPr/>
            <p:nvPr/>
          </p:nvSpPr>
          <p:spPr>
            <a:xfrm>
              <a:off x="8656480" y="7627417"/>
              <a:ext cx="2300605" cy="0"/>
            </a:xfrm>
            <a:custGeom>
              <a:avLst/>
              <a:gdLst/>
              <a:ahLst/>
              <a:cxnLst/>
              <a:rect l="l" t="t" r="r" b="b"/>
              <a:pathLst>
                <a:path w="2300604">
                  <a:moveTo>
                    <a:pt x="0" y="0"/>
                  </a:moveTo>
                  <a:lnTo>
                    <a:pt x="854028" y="0"/>
                  </a:lnTo>
                </a:path>
                <a:path w="2300604">
                  <a:moveTo>
                    <a:pt x="1796734" y="0"/>
                  </a:moveTo>
                  <a:lnTo>
                    <a:pt x="2300243" y="0"/>
                  </a:lnTo>
                </a:path>
              </a:pathLst>
            </a:custGeom>
            <a:ln w="83797">
              <a:solidFill>
                <a:srgbClr val="000000"/>
              </a:solidFill>
            </a:ln>
          </p:spPr>
          <p:txBody>
            <a:bodyPr wrap="square" lIns="0" tIns="0" rIns="0" bIns="0" rtlCol="0"/>
            <a:lstStyle/>
            <a:p>
              <a:endParaRPr sz="637"/>
            </a:p>
          </p:txBody>
        </p:sp>
        <p:sp>
          <p:nvSpPr>
            <p:cNvPr id="71" name="object 71"/>
            <p:cNvSpPr/>
            <p:nvPr/>
          </p:nvSpPr>
          <p:spPr>
            <a:xfrm>
              <a:off x="10833157" y="7464057"/>
              <a:ext cx="327025" cy="327025"/>
            </a:xfrm>
            <a:custGeom>
              <a:avLst/>
              <a:gdLst/>
              <a:ahLst/>
              <a:cxnLst/>
              <a:rect l="l" t="t" r="r" b="b"/>
              <a:pathLst>
                <a:path w="327025" h="327025">
                  <a:moveTo>
                    <a:pt x="0" y="0"/>
                  </a:moveTo>
                  <a:lnTo>
                    <a:pt x="81683" y="163344"/>
                  </a:lnTo>
                  <a:lnTo>
                    <a:pt x="10" y="326691"/>
                  </a:lnTo>
                  <a:lnTo>
                    <a:pt x="326695" y="163344"/>
                  </a:lnTo>
                  <a:lnTo>
                    <a:pt x="0" y="0"/>
                  </a:lnTo>
                  <a:close/>
                </a:path>
              </a:pathLst>
            </a:custGeom>
            <a:solidFill>
              <a:srgbClr val="000000"/>
            </a:solidFill>
          </p:spPr>
          <p:txBody>
            <a:bodyPr wrap="square" lIns="0" tIns="0" rIns="0" bIns="0" rtlCol="0"/>
            <a:lstStyle/>
            <a:p>
              <a:endParaRPr sz="637"/>
            </a:p>
          </p:txBody>
        </p:sp>
        <p:sp>
          <p:nvSpPr>
            <p:cNvPr id="72" name="object 72"/>
            <p:cNvSpPr/>
            <p:nvPr/>
          </p:nvSpPr>
          <p:spPr>
            <a:xfrm>
              <a:off x="5623193" y="7656834"/>
              <a:ext cx="2513965" cy="2250440"/>
            </a:xfrm>
            <a:custGeom>
              <a:avLst/>
              <a:gdLst/>
              <a:ahLst/>
              <a:cxnLst/>
              <a:rect l="l" t="t" r="r" b="b"/>
              <a:pathLst>
                <a:path w="2513965" h="2250440">
                  <a:moveTo>
                    <a:pt x="0" y="0"/>
                  </a:moveTo>
                  <a:lnTo>
                    <a:pt x="2482590" y="2221987"/>
                  </a:lnTo>
                  <a:lnTo>
                    <a:pt x="2513804" y="2249925"/>
                  </a:lnTo>
                </a:path>
              </a:pathLst>
            </a:custGeom>
            <a:ln w="83767">
              <a:solidFill>
                <a:srgbClr val="000000"/>
              </a:solidFill>
            </a:ln>
          </p:spPr>
          <p:txBody>
            <a:bodyPr wrap="square" lIns="0" tIns="0" rIns="0" bIns="0" rtlCol="0"/>
            <a:lstStyle/>
            <a:p>
              <a:endParaRPr sz="637"/>
            </a:p>
          </p:txBody>
        </p:sp>
        <p:sp>
          <p:nvSpPr>
            <p:cNvPr id="73" name="object 73"/>
            <p:cNvSpPr/>
            <p:nvPr/>
          </p:nvSpPr>
          <p:spPr>
            <a:xfrm>
              <a:off x="7935992" y="9702643"/>
              <a:ext cx="352425" cy="339725"/>
            </a:xfrm>
            <a:custGeom>
              <a:avLst/>
              <a:gdLst/>
              <a:ahLst/>
              <a:cxnLst/>
              <a:rect l="l" t="t" r="r" b="b"/>
              <a:pathLst>
                <a:path w="352425" h="339725">
                  <a:moveTo>
                    <a:pt x="217876" y="0"/>
                  </a:moveTo>
                  <a:lnTo>
                    <a:pt x="169795" y="176183"/>
                  </a:lnTo>
                  <a:lnTo>
                    <a:pt x="0" y="243428"/>
                  </a:lnTo>
                  <a:lnTo>
                    <a:pt x="352367" y="339589"/>
                  </a:lnTo>
                  <a:lnTo>
                    <a:pt x="217876" y="0"/>
                  </a:lnTo>
                  <a:close/>
                </a:path>
              </a:pathLst>
            </a:custGeom>
            <a:solidFill>
              <a:srgbClr val="000000"/>
            </a:solidFill>
          </p:spPr>
          <p:txBody>
            <a:bodyPr wrap="square" lIns="0" tIns="0" rIns="0" bIns="0" rtlCol="0"/>
            <a:lstStyle/>
            <a:p>
              <a:endParaRPr sz="637"/>
            </a:p>
          </p:txBody>
        </p:sp>
        <p:sp>
          <p:nvSpPr>
            <p:cNvPr id="74" name="object 74"/>
            <p:cNvSpPr/>
            <p:nvPr/>
          </p:nvSpPr>
          <p:spPr>
            <a:xfrm>
              <a:off x="5166727" y="8702286"/>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grpSp>
      <p:sp>
        <p:nvSpPr>
          <p:cNvPr id="75" name="object 75"/>
          <p:cNvSpPr txBox="1"/>
          <p:nvPr/>
        </p:nvSpPr>
        <p:spPr>
          <a:xfrm>
            <a:off x="2877114" y="2994393"/>
            <a:ext cx="252987" cy="143803"/>
          </a:xfrm>
          <a:prstGeom prst="rect">
            <a:avLst/>
          </a:prstGeom>
        </p:spPr>
        <p:txBody>
          <a:bodyPr vert="horz" wrap="square" lIns="0" tIns="7220" rIns="0" bIns="0" rtlCol="0">
            <a:spAutoFit/>
          </a:bodyPr>
          <a:lstStyle/>
          <a:p>
            <a:pPr marL="5776">
              <a:spcBef>
                <a:spcPts val="57"/>
              </a:spcBef>
            </a:pPr>
            <a:r>
              <a:rPr sz="887" spc="-9" dirty="0">
                <a:solidFill>
                  <a:srgbClr val="8D3124"/>
                </a:solidFill>
                <a:latin typeface="Lucida Sans Unicode"/>
                <a:cs typeface="Lucida Sans Unicode"/>
              </a:rPr>
              <a:t>flow</a:t>
            </a:r>
            <a:endParaRPr sz="887">
              <a:latin typeface="Lucida Sans Unicode"/>
              <a:cs typeface="Lucida Sans Unicode"/>
            </a:endParaRPr>
          </a:p>
        </p:txBody>
      </p:sp>
      <p:grpSp>
        <p:nvGrpSpPr>
          <p:cNvPr id="76" name="object 76"/>
          <p:cNvGrpSpPr/>
          <p:nvPr/>
        </p:nvGrpSpPr>
        <p:grpSpPr>
          <a:xfrm>
            <a:off x="3035160" y="3189609"/>
            <a:ext cx="94148" cy="166925"/>
            <a:chOff x="6672898" y="7013202"/>
            <a:chExt cx="207010" cy="367030"/>
          </a:xfrm>
        </p:grpSpPr>
        <p:sp>
          <p:nvSpPr>
            <p:cNvPr id="77" name="object 77"/>
            <p:cNvSpPr/>
            <p:nvPr/>
          </p:nvSpPr>
          <p:spPr>
            <a:xfrm>
              <a:off x="6683369" y="7023673"/>
              <a:ext cx="165100" cy="299720"/>
            </a:xfrm>
            <a:custGeom>
              <a:avLst/>
              <a:gdLst/>
              <a:ahLst/>
              <a:cxnLst/>
              <a:rect l="l" t="t" r="r" b="b"/>
              <a:pathLst>
                <a:path w="165100" h="299720">
                  <a:moveTo>
                    <a:pt x="164827" y="299298"/>
                  </a:moveTo>
                  <a:lnTo>
                    <a:pt x="159776" y="290125"/>
                  </a:lnTo>
                  <a:lnTo>
                    <a:pt x="0" y="0"/>
                  </a:lnTo>
                </a:path>
              </a:pathLst>
            </a:custGeom>
            <a:ln w="20941">
              <a:solidFill>
                <a:srgbClr val="8D3124"/>
              </a:solidFill>
            </a:ln>
          </p:spPr>
          <p:txBody>
            <a:bodyPr wrap="square" lIns="0" tIns="0" rIns="0" bIns="0" rtlCol="0"/>
            <a:lstStyle/>
            <a:p>
              <a:endParaRPr sz="637"/>
            </a:p>
          </p:txBody>
        </p:sp>
        <p:sp>
          <p:nvSpPr>
            <p:cNvPr id="78" name="object 78"/>
            <p:cNvSpPr/>
            <p:nvPr/>
          </p:nvSpPr>
          <p:spPr>
            <a:xfrm>
              <a:off x="6786998" y="7267542"/>
              <a:ext cx="92710" cy="112395"/>
            </a:xfrm>
            <a:custGeom>
              <a:avLst/>
              <a:gdLst/>
              <a:ahLst/>
              <a:cxnLst/>
              <a:rect l="l" t="t" r="r" b="b"/>
              <a:pathLst>
                <a:path w="92709" h="112395">
                  <a:moveTo>
                    <a:pt x="88051" y="0"/>
                  </a:moveTo>
                  <a:lnTo>
                    <a:pt x="56148" y="46257"/>
                  </a:lnTo>
                  <a:lnTo>
                    <a:pt x="0" y="48488"/>
                  </a:lnTo>
                  <a:lnTo>
                    <a:pt x="92514" y="112296"/>
                  </a:lnTo>
                  <a:lnTo>
                    <a:pt x="88051" y="0"/>
                  </a:lnTo>
                  <a:close/>
                </a:path>
              </a:pathLst>
            </a:custGeom>
            <a:solidFill>
              <a:srgbClr val="8D3124"/>
            </a:solidFill>
          </p:spPr>
          <p:txBody>
            <a:bodyPr wrap="square" lIns="0" tIns="0" rIns="0" bIns="0" rtlCol="0"/>
            <a:lstStyle/>
            <a:p>
              <a:endParaRPr sz="637"/>
            </a:p>
          </p:txBody>
        </p:sp>
      </p:grpSp>
      <p:sp>
        <p:nvSpPr>
          <p:cNvPr id="79" name="object 79"/>
          <p:cNvSpPr txBox="1"/>
          <p:nvPr/>
        </p:nvSpPr>
        <p:spPr>
          <a:xfrm>
            <a:off x="399299" y="3731041"/>
            <a:ext cx="380636"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source</a:t>
            </a:r>
            <a:endParaRPr sz="887">
              <a:latin typeface="Lucida Sans Unicode"/>
              <a:cs typeface="Lucida Sans Unicode"/>
            </a:endParaRPr>
          </a:p>
        </p:txBody>
      </p:sp>
      <p:sp>
        <p:nvSpPr>
          <p:cNvPr id="80" name="object 80"/>
          <p:cNvSpPr txBox="1"/>
          <p:nvPr/>
        </p:nvSpPr>
        <p:spPr>
          <a:xfrm>
            <a:off x="2415010"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81" name="object 81"/>
          <p:cNvSpPr/>
          <p:nvPr/>
        </p:nvSpPr>
        <p:spPr>
          <a:xfrm>
            <a:off x="1638929" y="3858839"/>
            <a:ext cx="434353" cy="407206"/>
          </a:xfrm>
          <a:custGeom>
            <a:avLst/>
            <a:gdLst/>
            <a:ahLst/>
            <a:cxnLst/>
            <a:rect l="l" t="t" r="r" b="b"/>
            <a:pathLst>
              <a:path w="955039" h="895350">
                <a:moveTo>
                  <a:pt x="241083" y="0"/>
                </a:moveTo>
                <a:lnTo>
                  <a:pt x="0" y="279299"/>
                </a:lnTo>
                <a:lnTo>
                  <a:pt x="713624" y="895282"/>
                </a:lnTo>
                <a:lnTo>
                  <a:pt x="954708" y="615983"/>
                </a:lnTo>
                <a:lnTo>
                  <a:pt x="241083" y="0"/>
                </a:lnTo>
                <a:close/>
              </a:path>
            </a:pathLst>
          </a:custGeom>
          <a:solidFill>
            <a:srgbClr val="FBE8E5"/>
          </a:solidFill>
        </p:spPr>
        <p:txBody>
          <a:bodyPr wrap="square" lIns="0" tIns="0" rIns="0" bIns="0" rtlCol="0"/>
          <a:lstStyle/>
          <a:p>
            <a:endParaRPr sz="637"/>
          </a:p>
        </p:txBody>
      </p:sp>
      <p:sp>
        <p:nvSpPr>
          <p:cNvPr id="82" name="object 82"/>
          <p:cNvSpPr txBox="1"/>
          <p:nvPr/>
        </p:nvSpPr>
        <p:spPr>
          <a:xfrm rot="2400000">
            <a:off x="1699947" y="4018592"/>
            <a:ext cx="335626" cy="108428"/>
          </a:xfrm>
          <a:prstGeom prst="rect">
            <a:avLst/>
          </a:prstGeom>
        </p:spPr>
        <p:txBody>
          <a:bodyPr vert="horz" wrap="square" lIns="0" tIns="0" rIns="0" bIns="0" rtlCol="0">
            <a:spAutoFit/>
          </a:bodyPr>
          <a:lstStyle/>
          <a:p>
            <a:pPr>
              <a:lnSpc>
                <a:spcPts val="814"/>
              </a:lnSpc>
            </a:pPr>
            <a:r>
              <a:rPr sz="1228" baseline="1543" dirty="0">
                <a:latin typeface="Lucida Sans Unicode"/>
                <a:cs typeface="Lucida Sans Unicode"/>
              </a:rPr>
              <a:t>5</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11" dirty="0">
                <a:latin typeface="Lucida Sans Unicode"/>
                <a:cs typeface="Lucida Sans Unicode"/>
              </a:rPr>
              <a:t>12</a:t>
            </a:r>
            <a:endParaRPr sz="819">
              <a:latin typeface="Lucida Sans Unicode"/>
              <a:cs typeface="Lucida Sans Unicode"/>
            </a:endParaRPr>
          </a:p>
        </p:txBody>
      </p:sp>
      <p:sp>
        <p:nvSpPr>
          <p:cNvPr id="83" name="object 83"/>
          <p:cNvSpPr/>
          <p:nvPr/>
        </p:nvSpPr>
        <p:spPr>
          <a:xfrm>
            <a:off x="3682814"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84" name="object 84"/>
          <p:cNvSpPr txBox="1"/>
          <p:nvPr/>
        </p:nvSpPr>
        <p:spPr>
          <a:xfrm>
            <a:off x="3747673"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9</a:t>
            </a:r>
            <a:endParaRPr sz="819">
              <a:latin typeface="Lucida Sans Unicode"/>
              <a:cs typeface="Lucida Sans Unicode"/>
            </a:endParaRPr>
          </a:p>
        </p:txBody>
      </p:sp>
      <p:grpSp>
        <p:nvGrpSpPr>
          <p:cNvPr id="85" name="object 85"/>
          <p:cNvGrpSpPr/>
          <p:nvPr/>
        </p:nvGrpSpPr>
        <p:grpSpPr>
          <a:xfrm>
            <a:off x="2404648" y="4540922"/>
            <a:ext cx="251832" cy="251832"/>
            <a:chOff x="5286552" y="9984422"/>
            <a:chExt cx="553720" cy="553720"/>
          </a:xfrm>
        </p:grpSpPr>
        <p:sp>
          <p:nvSpPr>
            <p:cNvPr id="86" name="object 86"/>
            <p:cNvSpPr/>
            <p:nvPr/>
          </p:nvSpPr>
          <p:spPr>
            <a:xfrm>
              <a:off x="5291949"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87" name="object 87"/>
            <p:cNvSpPr/>
            <p:nvPr/>
          </p:nvSpPr>
          <p:spPr>
            <a:xfrm>
              <a:off x="5291949" y="9989819"/>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88" name="object 88"/>
          <p:cNvSpPr txBox="1"/>
          <p:nvPr/>
        </p:nvSpPr>
        <p:spPr>
          <a:xfrm>
            <a:off x="2489034" y="4559283"/>
            <a:ext cx="83174"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F</a:t>
            </a:r>
            <a:endParaRPr sz="1046">
              <a:latin typeface="Lucida Sans Unicode"/>
              <a:cs typeface="Lucida Sans Unicode"/>
            </a:endParaRPr>
          </a:p>
        </p:txBody>
      </p:sp>
      <p:sp>
        <p:nvSpPr>
          <p:cNvPr id="89" name="object 89"/>
          <p:cNvSpPr/>
          <p:nvPr/>
        </p:nvSpPr>
        <p:spPr>
          <a:xfrm>
            <a:off x="5022172"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90" name="object 90"/>
          <p:cNvSpPr txBox="1"/>
          <p:nvPr/>
        </p:nvSpPr>
        <p:spPr>
          <a:xfrm>
            <a:off x="5087033"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9</a:t>
            </a:r>
            <a:endParaRPr sz="819">
              <a:latin typeface="Lucida Sans Unicode"/>
              <a:cs typeface="Lucida Sans Unicode"/>
            </a:endParaRPr>
          </a:p>
        </p:txBody>
      </p:sp>
      <p:grpSp>
        <p:nvGrpSpPr>
          <p:cNvPr id="91" name="object 91"/>
          <p:cNvGrpSpPr/>
          <p:nvPr/>
        </p:nvGrpSpPr>
        <p:grpSpPr>
          <a:xfrm>
            <a:off x="5080440" y="4538421"/>
            <a:ext cx="251832" cy="251832"/>
            <a:chOff x="11169991" y="9978922"/>
            <a:chExt cx="553720" cy="553720"/>
          </a:xfrm>
        </p:grpSpPr>
        <p:sp>
          <p:nvSpPr>
            <p:cNvPr id="92" name="object 92"/>
            <p:cNvSpPr/>
            <p:nvPr/>
          </p:nvSpPr>
          <p:spPr>
            <a:xfrm>
              <a:off x="11175385" y="9984320"/>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7"/>
                  </a:lnTo>
                  <a:lnTo>
                    <a:pt x="23638" y="158062"/>
                  </a:lnTo>
                  <a:lnTo>
                    <a:pt x="7879" y="202318"/>
                  </a:lnTo>
                  <a:lnTo>
                    <a:pt x="0" y="248205"/>
                  </a:lnTo>
                  <a:lnTo>
                    <a:pt x="0" y="294636"/>
                  </a:lnTo>
                  <a:lnTo>
                    <a:pt x="7879" y="340523"/>
                  </a:lnTo>
                  <a:lnTo>
                    <a:pt x="23638" y="384779"/>
                  </a:lnTo>
                  <a:lnTo>
                    <a:pt x="47277" y="426314"/>
                  </a:lnTo>
                  <a:lnTo>
                    <a:pt x="78795" y="464041"/>
                  </a:lnTo>
                  <a:lnTo>
                    <a:pt x="116523" y="495561"/>
                  </a:lnTo>
                  <a:lnTo>
                    <a:pt x="158059" y="519202"/>
                  </a:lnTo>
                  <a:lnTo>
                    <a:pt x="202314" y="534962"/>
                  </a:lnTo>
                  <a:lnTo>
                    <a:pt x="248202" y="542842"/>
                  </a:lnTo>
                  <a:lnTo>
                    <a:pt x="294633" y="542842"/>
                  </a:lnTo>
                  <a:lnTo>
                    <a:pt x="340520" y="534962"/>
                  </a:lnTo>
                  <a:lnTo>
                    <a:pt x="384776" y="519202"/>
                  </a:lnTo>
                  <a:lnTo>
                    <a:pt x="426312" y="495561"/>
                  </a:lnTo>
                  <a:lnTo>
                    <a:pt x="464040" y="464041"/>
                  </a:lnTo>
                  <a:lnTo>
                    <a:pt x="495561" y="426314"/>
                  </a:lnTo>
                  <a:lnTo>
                    <a:pt x="519202" y="384779"/>
                  </a:lnTo>
                  <a:lnTo>
                    <a:pt x="534962" y="340523"/>
                  </a:lnTo>
                  <a:lnTo>
                    <a:pt x="542843" y="294636"/>
                  </a:lnTo>
                  <a:lnTo>
                    <a:pt x="542843" y="248205"/>
                  </a:lnTo>
                  <a:lnTo>
                    <a:pt x="534962" y="202318"/>
                  </a:lnTo>
                  <a:lnTo>
                    <a:pt x="519202" y="158062"/>
                  </a:lnTo>
                  <a:lnTo>
                    <a:pt x="495561" y="116527"/>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93" name="object 93"/>
            <p:cNvSpPr/>
            <p:nvPr/>
          </p:nvSpPr>
          <p:spPr>
            <a:xfrm>
              <a:off x="11175388" y="99843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94" name="object 94"/>
          <p:cNvSpPr txBox="1"/>
          <p:nvPr/>
        </p:nvSpPr>
        <p:spPr>
          <a:xfrm>
            <a:off x="5151556" y="4557004"/>
            <a:ext cx="109743"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H</a:t>
            </a:r>
            <a:endParaRPr sz="1046">
              <a:latin typeface="Lucida Sans Unicode"/>
              <a:cs typeface="Lucida Sans Unicode"/>
            </a:endParaRPr>
          </a:p>
        </p:txBody>
      </p:sp>
      <p:grpSp>
        <p:nvGrpSpPr>
          <p:cNvPr id="95" name="object 95"/>
          <p:cNvGrpSpPr/>
          <p:nvPr/>
        </p:nvGrpSpPr>
        <p:grpSpPr>
          <a:xfrm>
            <a:off x="5080440" y="3326300"/>
            <a:ext cx="251832" cy="251832"/>
            <a:chOff x="11169991" y="7313754"/>
            <a:chExt cx="553720" cy="553720"/>
          </a:xfrm>
        </p:grpSpPr>
        <p:sp>
          <p:nvSpPr>
            <p:cNvPr id="96" name="object 96"/>
            <p:cNvSpPr/>
            <p:nvPr/>
          </p:nvSpPr>
          <p:spPr>
            <a:xfrm>
              <a:off x="11175385" y="7319152"/>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8"/>
                  </a:lnTo>
                  <a:lnTo>
                    <a:pt x="23638" y="158063"/>
                  </a:lnTo>
                  <a:lnTo>
                    <a:pt x="7879" y="202318"/>
                  </a:lnTo>
                  <a:lnTo>
                    <a:pt x="0" y="248205"/>
                  </a:lnTo>
                  <a:lnTo>
                    <a:pt x="0" y="294637"/>
                  </a:lnTo>
                  <a:lnTo>
                    <a:pt x="7879" y="340524"/>
                  </a:lnTo>
                  <a:lnTo>
                    <a:pt x="23638" y="384779"/>
                  </a:lnTo>
                  <a:lnTo>
                    <a:pt x="47277" y="426314"/>
                  </a:lnTo>
                  <a:lnTo>
                    <a:pt x="78795" y="464041"/>
                  </a:lnTo>
                  <a:lnTo>
                    <a:pt x="116523" y="495562"/>
                  </a:lnTo>
                  <a:lnTo>
                    <a:pt x="158059" y="519202"/>
                  </a:lnTo>
                  <a:lnTo>
                    <a:pt x="202314" y="534962"/>
                  </a:lnTo>
                  <a:lnTo>
                    <a:pt x="248202" y="542842"/>
                  </a:lnTo>
                  <a:lnTo>
                    <a:pt x="294633" y="542842"/>
                  </a:lnTo>
                  <a:lnTo>
                    <a:pt x="340520" y="534962"/>
                  </a:lnTo>
                  <a:lnTo>
                    <a:pt x="384776" y="519202"/>
                  </a:lnTo>
                  <a:lnTo>
                    <a:pt x="426312" y="495562"/>
                  </a:lnTo>
                  <a:lnTo>
                    <a:pt x="464040" y="464041"/>
                  </a:lnTo>
                  <a:lnTo>
                    <a:pt x="495561" y="426314"/>
                  </a:lnTo>
                  <a:lnTo>
                    <a:pt x="519202" y="384779"/>
                  </a:lnTo>
                  <a:lnTo>
                    <a:pt x="534962" y="340524"/>
                  </a:lnTo>
                  <a:lnTo>
                    <a:pt x="542843" y="294637"/>
                  </a:lnTo>
                  <a:lnTo>
                    <a:pt x="542843" y="248205"/>
                  </a:lnTo>
                  <a:lnTo>
                    <a:pt x="534962" y="202318"/>
                  </a:lnTo>
                  <a:lnTo>
                    <a:pt x="519202" y="158063"/>
                  </a:lnTo>
                  <a:lnTo>
                    <a:pt x="495561" y="116528"/>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97" name="object 97"/>
            <p:cNvSpPr/>
            <p:nvPr/>
          </p:nvSpPr>
          <p:spPr>
            <a:xfrm>
              <a:off x="11175388" y="7319151"/>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98" name="object 98"/>
          <p:cNvSpPr txBox="1"/>
          <p:nvPr/>
        </p:nvSpPr>
        <p:spPr>
          <a:xfrm>
            <a:off x="5150623" y="3344885"/>
            <a:ext cx="111476"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D</a:t>
            </a:r>
            <a:endParaRPr sz="1046">
              <a:latin typeface="Lucida Sans Unicode"/>
              <a:cs typeface="Lucida Sans Unicode"/>
            </a:endParaRPr>
          </a:p>
        </p:txBody>
      </p:sp>
      <p:grpSp>
        <p:nvGrpSpPr>
          <p:cNvPr id="99" name="object 99"/>
          <p:cNvGrpSpPr/>
          <p:nvPr/>
        </p:nvGrpSpPr>
        <p:grpSpPr>
          <a:xfrm>
            <a:off x="3744422" y="4540922"/>
            <a:ext cx="251832" cy="251832"/>
            <a:chOff x="8232399" y="9984422"/>
            <a:chExt cx="553720" cy="553720"/>
          </a:xfrm>
        </p:grpSpPr>
        <p:sp>
          <p:nvSpPr>
            <p:cNvPr id="100" name="object 100"/>
            <p:cNvSpPr/>
            <p:nvPr/>
          </p:nvSpPr>
          <p:spPr>
            <a:xfrm>
              <a:off x="8237797"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01" name="object 101"/>
            <p:cNvSpPr/>
            <p:nvPr/>
          </p:nvSpPr>
          <p:spPr>
            <a:xfrm>
              <a:off x="8237797" y="9989819"/>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102" name="object 102"/>
          <p:cNvSpPr txBox="1"/>
          <p:nvPr/>
        </p:nvSpPr>
        <p:spPr>
          <a:xfrm>
            <a:off x="3816340" y="4559506"/>
            <a:ext cx="108011"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G</a:t>
            </a:r>
            <a:endParaRPr sz="1046">
              <a:latin typeface="Lucida Sans Unicode"/>
              <a:cs typeface="Lucida Sans Unicode"/>
            </a:endParaRPr>
          </a:p>
        </p:txBody>
      </p:sp>
      <p:sp>
        <p:nvSpPr>
          <p:cNvPr id="103" name="object 103"/>
          <p:cNvSpPr/>
          <p:nvPr/>
        </p:nvSpPr>
        <p:spPr>
          <a:xfrm>
            <a:off x="4325707" y="3375185"/>
            <a:ext cx="428866" cy="168081"/>
          </a:xfrm>
          <a:custGeom>
            <a:avLst/>
            <a:gdLst/>
            <a:ahLst/>
            <a:cxnLst/>
            <a:rect l="l" t="t" r="r" b="b"/>
            <a:pathLst>
              <a:path w="942975" h="369570">
                <a:moveTo>
                  <a:pt x="942706" y="0"/>
                </a:moveTo>
                <a:lnTo>
                  <a:pt x="0" y="0"/>
                </a:lnTo>
                <a:lnTo>
                  <a:pt x="0" y="368957"/>
                </a:lnTo>
                <a:lnTo>
                  <a:pt x="942706" y="368957"/>
                </a:lnTo>
                <a:lnTo>
                  <a:pt x="942706" y="0"/>
                </a:lnTo>
                <a:close/>
              </a:path>
            </a:pathLst>
          </a:custGeom>
          <a:solidFill>
            <a:srgbClr val="FBE8E5"/>
          </a:solidFill>
        </p:spPr>
        <p:txBody>
          <a:bodyPr wrap="square" lIns="0" tIns="0" rIns="0" bIns="0" rtlCol="0"/>
          <a:lstStyle/>
          <a:p>
            <a:endParaRPr sz="637"/>
          </a:p>
        </p:txBody>
      </p:sp>
      <p:sp>
        <p:nvSpPr>
          <p:cNvPr id="104" name="object 104"/>
          <p:cNvSpPr txBox="1"/>
          <p:nvPr/>
        </p:nvSpPr>
        <p:spPr>
          <a:xfrm>
            <a:off x="4391318" y="3378739"/>
            <a:ext cx="328653"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10</a:t>
            </a:r>
            <a:endParaRPr sz="819">
              <a:latin typeface="Lucida Sans Unicode"/>
              <a:cs typeface="Lucida Sans Unicode"/>
            </a:endParaRPr>
          </a:p>
        </p:txBody>
      </p:sp>
      <p:sp>
        <p:nvSpPr>
          <p:cNvPr id="105" name="object 105"/>
          <p:cNvSpPr/>
          <p:nvPr/>
        </p:nvSpPr>
        <p:spPr>
          <a:xfrm>
            <a:off x="2972704" y="3843960"/>
            <a:ext cx="434353" cy="407206"/>
          </a:xfrm>
          <a:custGeom>
            <a:avLst/>
            <a:gdLst/>
            <a:ahLst/>
            <a:cxnLst/>
            <a:rect l="l" t="t" r="r" b="b"/>
            <a:pathLst>
              <a:path w="955040" h="895350">
                <a:moveTo>
                  <a:pt x="241084" y="0"/>
                </a:moveTo>
                <a:lnTo>
                  <a:pt x="0" y="279299"/>
                </a:lnTo>
                <a:lnTo>
                  <a:pt x="713624" y="895282"/>
                </a:lnTo>
                <a:lnTo>
                  <a:pt x="954708" y="615984"/>
                </a:lnTo>
                <a:lnTo>
                  <a:pt x="241084" y="0"/>
                </a:lnTo>
                <a:close/>
              </a:path>
            </a:pathLst>
          </a:custGeom>
          <a:solidFill>
            <a:srgbClr val="FBE8E5"/>
          </a:solidFill>
        </p:spPr>
        <p:txBody>
          <a:bodyPr wrap="square" lIns="0" tIns="0" rIns="0" bIns="0" rtlCol="0"/>
          <a:lstStyle/>
          <a:p>
            <a:endParaRPr sz="637"/>
          </a:p>
        </p:txBody>
      </p:sp>
      <p:sp>
        <p:nvSpPr>
          <p:cNvPr id="106" name="object 106"/>
          <p:cNvSpPr txBox="1"/>
          <p:nvPr/>
        </p:nvSpPr>
        <p:spPr>
          <a:xfrm rot="2400000">
            <a:off x="3033721" y="4003713"/>
            <a:ext cx="335626" cy="108428"/>
          </a:xfrm>
          <a:prstGeom prst="rect">
            <a:avLst/>
          </a:prstGeom>
        </p:spPr>
        <p:txBody>
          <a:bodyPr vert="horz" wrap="square" lIns="0" tIns="0" rIns="0" bIns="0" rtlCol="0">
            <a:spAutoFit/>
          </a:bodyPr>
          <a:lstStyle/>
          <a:p>
            <a:pPr>
              <a:lnSpc>
                <a:spcPts val="814"/>
              </a:lnSpc>
            </a:pPr>
            <a:r>
              <a:rPr sz="1228" baseline="1543" dirty="0">
                <a:latin typeface="Lucida Sans Unicode"/>
                <a:cs typeface="Lucida Sans Unicode"/>
              </a:rPr>
              <a:t>4</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11" dirty="0">
                <a:latin typeface="Lucida Sans Unicode"/>
                <a:cs typeface="Lucida Sans Unicode"/>
              </a:rPr>
              <a:t>11</a:t>
            </a:r>
            <a:endParaRPr sz="819">
              <a:latin typeface="Lucida Sans Unicode"/>
              <a:cs typeface="Lucida Sans Unicode"/>
            </a:endParaRPr>
          </a:p>
        </p:txBody>
      </p:sp>
      <p:grpSp>
        <p:nvGrpSpPr>
          <p:cNvPr id="107" name="object 107"/>
          <p:cNvGrpSpPr/>
          <p:nvPr/>
        </p:nvGrpSpPr>
        <p:grpSpPr>
          <a:xfrm>
            <a:off x="2404648" y="3327075"/>
            <a:ext cx="251832" cy="251832"/>
            <a:chOff x="5286552" y="7315458"/>
            <a:chExt cx="553720" cy="553720"/>
          </a:xfrm>
        </p:grpSpPr>
        <p:sp>
          <p:nvSpPr>
            <p:cNvPr id="108" name="object 108"/>
            <p:cNvSpPr/>
            <p:nvPr/>
          </p:nvSpPr>
          <p:spPr>
            <a:xfrm>
              <a:off x="5291949"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09" name="object 109"/>
            <p:cNvSpPr/>
            <p:nvPr/>
          </p:nvSpPr>
          <p:spPr>
            <a:xfrm>
              <a:off x="5291949"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110" name="object 110"/>
          <p:cNvSpPr txBox="1"/>
          <p:nvPr/>
        </p:nvSpPr>
        <p:spPr>
          <a:xfrm>
            <a:off x="2486434" y="3345659"/>
            <a:ext cx="88372"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B</a:t>
            </a:r>
            <a:endParaRPr sz="1046">
              <a:latin typeface="Lucida Sans Unicode"/>
              <a:cs typeface="Lucida Sans Unicode"/>
            </a:endParaRPr>
          </a:p>
        </p:txBody>
      </p:sp>
      <p:grpSp>
        <p:nvGrpSpPr>
          <p:cNvPr id="111" name="object 111"/>
          <p:cNvGrpSpPr/>
          <p:nvPr/>
        </p:nvGrpSpPr>
        <p:grpSpPr>
          <a:xfrm>
            <a:off x="1035490" y="3306127"/>
            <a:ext cx="305549" cy="305549"/>
            <a:chOff x="2276094" y="7269397"/>
            <a:chExt cx="671830" cy="671830"/>
          </a:xfrm>
        </p:grpSpPr>
        <p:sp>
          <p:nvSpPr>
            <p:cNvPr id="112" name="object 112"/>
            <p:cNvSpPr/>
            <p:nvPr/>
          </p:nvSpPr>
          <p:spPr>
            <a:xfrm>
              <a:off x="2281491" y="7274794"/>
              <a:ext cx="661035" cy="661035"/>
            </a:xfrm>
            <a:custGeom>
              <a:avLst/>
              <a:gdLst/>
              <a:ahLst/>
              <a:cxnLst/>
              <a:rect l="l" t="t" r="r" b="b"/>
              <a:pathLst>
                <a:path w="661035"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sp>
          <p:nvSpPr>
            <p:cNvPr id="113" name="object 113"/>
            <p:cNvSpPr/>
            <p:nvPr/>
          </p:nvSpPr>
          <p:spPr>
            <a:xfrm>
              <a:off x="2340573" y="7333876"/>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14" name="object 114"/>
            <p:cNvSpPr/>
            <p:nvPr/>
          </p:nvSpPr>
          <p:spPr>
            <a:xfrm>
              <a:off x="2340573" y="733387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115" name="object 115"/>
          <p:cNvSpPr txBox="1"/>
          <p:nvPr/>
        </p:nvSpPr>
        <p:spPr>
          <a:xfrm>
            <a:off x="1136479" y="3351582"/>
            <a:ext cx="103679" cy="167066"/>
          </a:xfrm>
          <a:prstGeom prst="rect">
            <a:avLst/>
          </a:prstGeom>
        </p:spPr>
        <p:txBody>
          <a:bodyPr vert="horz" wrap="square" lIns="0" tIns="6065" rIns="0" bIns="0" rtlCol="0">
            <a:spAutoFit/>
          </a:bodyPr>
          <a:lstStyle/>
          <a:p>
            <a:pPr marL="5776">
              <a:spcBef>
                <a:spcPts val="48"/>
              </a:spcBef>
            </a:pPr>
            <a:r>
              <a:rPr sz="1046" spc="-23" dirty="0">
                <a:solidFill>
                  <a:srgbClr val="666100"/>
                </a:solidFill>
                <a:latin typeface="Lucida Sans Unicode"/>
                <a:cs typeface="Lucida Sans Unicode"/>
              </a:rPr>
              <a:t>A</a:t>
            </a:r>
            <a:endParaRPr sz="1046">
              <a:latin typeface="Lucida Sans Unicode"/>
              <a:cs typeface="Lucida Sans Unicode"/>
            </a:endParaRPr>
          </a:p>
        </p:txBody>
      </p:sp>
      <p:grpSp>
        <p:nvGrpSpPr>
          <p:cNvPr id="116" name="object 116"/>
          <p:cNvGrpSpPr/>
          <p:nvPr/>
        </p:nvGrpSpPr>
        <p:grpSpPr>
          <a:xfrm>
            <a:off x="3744495" y="3327149"/>
            <a:ext cx="251832" cy="251832"/>
            <a:chOff x="8232561" y="7315620"/>
            <a:chExt cx="553720" cy="553720"/>
          </a:xfrm>
        </p:grpSpPr>
        <p:sp>
          <p:nvSpPr>
            <p:cNvPr id="117" name="object 117"/>
            <p:cNvSpPr/>
            <p:nvPr/>
          </p:nvSpPr>
          <p:spPr>
            <a:xfrm>
              <a:off x="8237797"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18" name="object 118"/>
            <p:cNvSpPr/>
            <p:nvPr/>
          </p:nvSpPr>
          <p:spPr>
            <a:xfrm>
              <a:off x="8237797"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119" name="object 119"/>
          <p:cNvSpPr txBox="1"/>
          <p:nvPr/>
        </p:nvSpPr>
        <p:spPr>
          <a:xfrm>
            <a:off x="3818408" y="3345659"/>
            <a:ext cx="103967"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C</a:t>
            </a:r>
            <a:endParaRPr sz="1046">
              <a:latin typeface="Lucida Sans Unicode"/>
              <a:cs typeface="Lucida Sans Unicode"/>
            </a:endParaRPr>
          </a:p>
        </p:txBody>
      </p:sp>
      <p:grpSp>
        <p:nvGrpSpPr>
          <p:cNvPr id="120" name="object 120"/>
          <p:cNvGrpSpPr/>
          <p:nvPr/>
        </p:nvGrpSpPr>
        <p:grpSpPr>
          <a:xfrm>
            <a:off x="346620" y="983834"/>
            <a:ext cx="359554" cy="359554"/>
            <a:chOff x="761429" y="2163220"/>
            <a:chExt cx="790575" cy="790575"/>
          </a:xfrm>
        </p:grpSpPr>
        <p:sp>
          <p:nvSpPr>
            <p:cNvPr id="121" name="object 121"/>
            <p:cNvSpPr/>
            <p:nvPr/>
          </p:nvSpPr>
          <p:spPr>
            <a:xfrm>
              <a:off x="803313" y="2205103"/>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52354">
              <a:solidFill>
                <a:srgbClr val="8D3124"/>
              </a:solidFill>
            </a:ln>
          </p:spPr>
          <p:txBody>
            <a:bodyPr wrap="square" lIns="0" tIns="0" rIns="0" bIns="0" rtlCol="0"/>
            <a:lstStyle/>
            <a:p>
              <a:endParaRPr sz="637"/>
            </a:p>
          </p:txBody>
        </p:sp>
        <p:sp>
          <p:nvSpPr>
            <p:cNvPr id="122" name="object 122"/>
            <p:cNvSpPr/>
            <p:nvPr/>
          </p:nvSpPr>
          <p:spPr>
            <a:xfrm>
              <a:off x="803313" y="2205103"/>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83767">
              <a:solidFill>
                <a:srgbClr val="FBE8E5"/>
              </a:solidFill>
            </a:ln>
          </p:spPr>
          <p:txBody>
            <a:bodyPr wrap="square" lIns="0" tIns="0" rIns="0" bIns="0" rtlCol="0"/>
            <a:lstStyle/>
            <a:p>
              <a:endParaRPr sz="637"/>
            </a:p>
          </p:txBody>
        </p:sp>
      </p:grpSp>
      <p:sp>
        <p:nvSpPr>
          <p:cNvPr id="123" name="object 123"/>
          <p:cNvSpPr txBox="1"/>
          <p:nvPr/>
        </p:nvSpPr>
        <p:spPr>
          <a:xfrm>
            <a:off x="3999247" y="1148002"/>
            <a:ext cx="2971258" cy="134652"/>
          </a:xfrm>
          <a:prstGeom prst="rect">
            <a:avLst/>
          </a:prstGeom>
        </p:spPr>
        <p:txBody>
          <a:bodyPr vert="horz" wrap="square" lIns="0" tIns="0" rIns="0" bIns="0" rtlCol="0">
            <a:spAutoFit/>
          </a:bodyPr>
          <a:lstStyle/>
          <a:p>
            <a:pPr>
              <a:lnSpc>
                <a:spcPts val="951"/>
              </a:lnSpc>
            </a:pPr>
            <a:r>
              <a:rPr sz="1000" dirty="0">
                <a:solidFill>
                  <a:srgbClr val="8A8A8A"/>
                </a:solidFill>
                <a:latin typeface="Lucida Sans Unicode"/>
                <a:cs typeface="Lucida Sans Unicode"/>
              </a:rPr>
              <a:t>can</a:t>
            </a:r>
            <a:r>
              <a:rPr sz="1000" spc="20" dirty="0">
                <a:solidFill>
                  <a:srgbClr val="8A8A8A"/>
                </a:solidFill>
                <a:latin typeface="Lucida Sans Unicode"/>
                <a:cs typeface="Lucida Sans Unicode"/>
              </a:rPr>
              <a:t> </a:t>
            </a:r>
            <a:r>
              <a:rPr sz="1000" dirty="0">
                <a:solidFill>
                  <a:srgbClr val="8A8A8A"/>
                </a:solidFill>
                <a:latin typeface="Lucida Sans Unicode"/>
                <a:cs typeface="Lucida Sans Unicode"/>
              </a:rPr>
              <a:t>reduce</a:t>
            </a:r>
            <a:r>
              <a:rPr sz="1000" spc="23" dirty="0">
                <a:solidFill>
                  <a:srgbClr val="8A8A8A"/>
                </a:solidFill>
                <a:latin typeface="Lucida Sans Unicode"/>
                <a:cs typeface="Lucida Sans Unicode"/>
              </a:rPr>
              <a:t> </a:t>
            </a:r>
            <a:r>
              <a:rPr sz="1000" dirty="0">
                <a:solidFill>
                  <a:srgbClr val="8A8A8A"/>
                </a:solidFill>
                <a:latin typeface="Lucida Sans Unicode"/>
                <a:cs typeface="Lucida Sans Unicode"/>
              </a:rPr>
              <a:t>flow</a:t>
            </a:r>
            <a:r>
              <a:rPr sz="1000" spc="20" dirty="0">
                <a:solidFill>
                  <a:srgbClr val="8A8A8A"/>
                </a:solidFill>
                <a:latin typeface="Lucida Sans Unicode"/>
                <a:cs typeface="Lucida Sans Unicode"/>
              </a:rPr>
              <a:t> </a:t>
            </a:r>
            <a:r>
              <a:rPr sz="1000" dirty="0">
                <a:solidFill>
                  <a:srgbClr val="8A8A8A"/>
                </a:solidFill>
                <a:latin typeface="Lucida Sans Unicode"/>
                <a:cs typeface="Lucida Sans Unicode"/>
              </a:rPr>
              <a:t>on</a:t>
            </a:r>
            <a:r>
              <a:rPr sz="1000" spc="23" dirty="0">
                <a:solidFill>
                  <a:srgbClr val="8A8A8A"/>
                </a:solidFill>
                <a:latin typeface="Lucida Sans Unicode"/>
                <a:cs typeface="Lucida Sans Unicode"/>
              </a:rPr>
              <a:t> </a:t>
            </a:r>
            <a:r>
              <a:rPr sz="1000" dirty="0">
                <a:solidFill>
                  <a:srgbClr val="8A8A8A"/>
                </a:solidFill>
                <a:latin typeface="Lucida Sans Unicode"/>
                <a:cs typeface="Lucida Sans Unicode"/>
              </a:rPr>
              <a:t>edge</a:t>
            </a:r>
            <a:r>
              <a:rPr sz="1000" spc="23" dirty="0">
                <a:solidFill>
                  <a:srgbClr val="8A8A8A"/>
                </a:solidFill>
                <a:latin typeface="Lucida Sans Unicode"/>
                <a:cs typeface="Lucida Sans Unicode"/>
              </a:rPr>
              <a:t> </a:t>
            </a:r>
            <a:r>
              <a:rPr sz="1000" i="1" dirty="0">
                <a:solidFill>
                  <a:srgbClr val="8A8A8A"/>
                </a:solidFill>
                <a:latin typeface="Times New Roman"/>
                <a:cs typeface="Times New Roman"/>
              </a:rPr>
              <a:t>C</a:t>
            </a:r>
            <a:r>
              <a:rPr sz="1000" dirty="0">
                <a:solidFill>
                  <a:srgbClr val="8A8A8A"/>
                </a:solidFill>
                <a:latin typeface="Lucida Sans Unicode"/>
                <a:cs typeface="Lucida Sans Unicode"/>
              </a:rPr>
              <a:t>→</a:t>
            </a:r>
            <a:r>
              <a:rPr sz="1000" i="1" dirty="0">
                <a:solidFill>
                  <a:srgbClr val="8A8A8A"/>
                </a:solidFill>
                <a:latin typeface="Times New Roman"/>
                <a:cs typeface="Times New Roman"/>
              </a:rPr>
              <a:t>G</a:t>
            </a:r>
            <a:r>
              <a:rPr sz="1000" i="1" spc="59" dirty="0">
                <a:solidFill>
                  <a:srgbClr val="8A8A8A"/>
                </a:solidFill>
                <a:latin typeface="Times New Roman"/>
                <a:cs typeface="Times New Roman"/>
              </a:rPr>
              <a:t> </a:t>
            </a:r>
            <a:r>
              <a:rPr sz="1000" dirty="0">
                <a:solidFill>
                  <a:srgbClr val="8A8A8A"/>
                </a:solidFill>
                <a:latin typeface="Lucida Sans Unicode"/>
                <a:cs typeface="Lucida Sans Unicode"/>
              </a:rPr>
              <a:t>by</a:t>
            </a:r>
            <a:r>
              <a:rPr sz="1000" spc="23" dirty="0">
                <a:solidFill>
                  <a:srgbClr val="8A8A8A"/>
                </a:solidFill>
                <a:latin typeface="Lucida Sans Unicode"/>
                <a:cs typeface="Lucida Sans Unicode"/>
              </a:rPr>
              <a:t> </a:t>
            </a:r>
            <a:r>
              <a:rPr sz="1000" dirty="0">
                <a:solidFill>
                  <a:srgbClr val="8A8A8A"/>
                </a:solidFill>
                <a:latin typeface="Lucida Sans Unicode"/>
                <a:cs typeface="Lucida Sans Unicode"/>
              </a:rPr>
              <a:t>at</a:t>
            </a:r>
            <a:r>
              <a:rPr sz="1000" spc="23" dirty="0">
                <a:solidFill>
                  <a:srgbClr val="8A8A8A"/>
                </a:solidFill>
                <a:latin typeface="Lucida Sans Unicode"/>
                <a:cs typeface="Lucida Sans Unicode"/>
              </a:rPr>
              <a:t> </a:t>
            </a:r>
            <a:r>
              <a:rPr sz="1000" dirty="0">
                <a:solidFill>
                  <a:srgbClr val="8A8A8A"/>
                </a:solidFill>
                <a:latin typeface="Lucida Sans Unicode"/>
                <a:cs typeface="Lucida Sans Unicode"/>
              </a:rPr>
              <a:t>most</a:t>
            </a:r>
            <a:r>
              <a:rPr sz="1000" spc="20" dirty="0">
                <a:solidFill>
                  <a:srgbClr val="8A8A8A"/>
                </a:solidFill>
                <a:latin typeface="Lucida Sans Unicode"/>
                <a:cs typeface="Lucida Sans Unicode"/>
              </a:rPr>
              <a:t> </a:t>
            </a:r>
            <a:r>
              <a:rPr sz="1000" spc="-23" dirty="0">
                <a:solidFill>
                  <a:srgbClr val="8A8A8A"/>
                </a:solidFill>
                <a:latin typeface="Lucida Sans Unicode"/>
                <a:cs typeface="Lucida Sans Unicode"/>
              </a:rPr>
              <a:t>4</a:t>
            </a:r>
            <a:endParaRPr sz="1000" dirty="0">
              <a:latin typeface="Lucida Sans Unicode"/>
              <a:cs typeface="Lucida Sans Unicode"/>
            </a:endParaRPr>
          </a:p>
        </p:txBody>
      </p:sp>
      <p:sp>
        <p:nvSpPr>
          <p:cNvPr id="125" name="object 125"/>
          <p:cNvSpPr txBox="1"/>
          <p:nvPr/>
        </p:nvSpPr>
        <p:spPr>
          <a:xfrm>
            <a:off x="5562531" y="4876810"/>
            <a:ext cx="341937" cy="136512"/>
          </a:xfrm>
          <a:prstGeom prst="rect">
            <a:avLst/>
          </a:prstGeom>
        </p:spPr>
        <p:txBody>
          <a:bodyPr vert="horz" wrap="square" lIns="0" tIns="0" rIns="0" bIns="0" rtlCol="0">
            <a:spAutoFit/>
          </a:bodyPr>
          <a:lstStyle/>
          <a:p>
            <a:pPr marL="5776"/>
            <a:r>
              <a:rPr sz="887" spc="-5" dirty="0">
                <a:solidFill>
                  <a:srgbClr val="8D3124"/>
                </a:solidFill>
                <a:latin typeface="Lucida Sans Unicode"/>
                <a:cs typeface="Lucida Sans Unicode"/>
              </a:rPr>
              <a:t>target</a:t>
            </a:r>
            <a:endParaRPr sz="887">
              <a:latin typeface="Lucida Sans Unicode"/>
              <a:cs typeface="Lucida Sans Unicode"/>
            </a:endParaRPr>
          </a:p>
        </p:txBody>
      </p:sp>
      <p:sp>
        <p:nvSpPr>
          <p:cNvPr id="126" name="object 126"/>
          <p:cNvSpPr txBox="1"/>
          <p:nvPr/>
        </p:nvSpPr>
        <p:spPr>
          <a:xfrm>
            <a:off x="8919439" y="4964304"/>
            <a:ext cx="108299" cy="92964"/>
          </a:xfrm>
          <a:prstGeom prst="rect">
            <a:avLst/>
          </a:prstGeom>
        </p:spPr>
        <p:txBody>
          <a:bodyPr vert="horz" wrap="square" lIns="0" tIns="2022" rIns="0" bIns="0" rtlCol="0">
            <a:spAutoFit/>
          </a:bodyPr>
          <a:lstStyle/>
          <a:p>
            <a:pPr marL="5776">
              <a:spcBef>
                <a:spcPts val="16"/>
              </a:spcBef>
            </a:pPr>
            <a:r>
              <a:rPr sz="591" spc="-11" dirty="0">
                <a:latin typeface="Lucida Sans Unicode"/>
                <a:cs typeface="Lucida Sans Unicode"/>
              </a:rPr>
              <a:t>25</a:t>
            </a:r>
            <a:endParaRPr sz="591">
              <a:latin typeface="Lucida Sans Unicode"/>
              <a:cs typeface="Lucida Sans Unicode"/>
            </a:endParaRPr>
          </a:p>
        </p:txBody>
      </p:sp>
      <p:sp>
        <p:nvSpPr>
          <p:cNvPr id="129" name="Rectangle 128">
            <a:extLst>
              <a:ext uri="{FF2B5EF4-FFF2-40B4-BE49-F238E27FC236}">
                <a16:creationId xmlns:a16="http://schemas.microsoft.com/office/drawing/2014/main" id="{D0454A6E-1A57-7E95-8833-B242F8E732D6}"/>
              </a:ext>
            </a:extLst>
          </p:cNvPr>
          <p:cNvSpPr/>
          <p:nvPr/>
        </p:nvSpPr>
        <p:spPr>
          <a:xfrm>
            <a:off x="269545" y="986547"/>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endParaRPr sz="637" dirty="0"/>
          </a:p>
        </p:txBody>
      </p:sp>
      <p:sp>
        <p:nvSpPr>
          <p:cNvPr id="4" name="object 4"/>
          <p:cNvSpPr txBox="1"/>
          <p:nvPr/>
        </p:nvSpPr>
        <p:spPr>
          <a:xfrm>
            <a:off x="339802" y="720454"/>
            <a:ext cx="3795967" cy="1571444"/>
          </a:xfrm>
          <a:prstGeom prst="rect">
            <a:avLst/>
          </a:prstGeom>
        </p:spPr>
        <p:txBody>
          <a:bodyPr vert="horz" wrap="square" lIns="0" tIns="7798" rIns="0" bIns="0" rtlCol="0">
            <a:spAutoFit/>
          </a:bodyPr>
          <a:lstStyle/>
          <a:p>
            <a:pPr marL="5776">
              <a:spcBef>
                <a:spcPts val="61"/>
              </a:spcBef>
            </a:pPr>
            <a:r>
              <a:rPr sz="1182" b="1" dirty="0">
                <a:latin typeface="Tahoma"/>
                <a:cs typeface="Tahoma"/>
              </a:rPr>
              <a:t>Given</a:t>
            </a:r>
            <a:r>
              <a:rPr sz="1182" b="1" spc="66" dirty="0">
                <a:latin typeface="Tahoma"/>
                <a:cs typeface="Tahoma"/>
              </a:rPr>
              <a:t> </a:t>
            </a:r>
            <a:r>
              <a:rPr sz="1182" b="1" dirty="0">
                <a:latin typeface="Tahoma"/>
                <a:cs typeface="Tahoma"/>
              </a:rPr>
              <a:t>the</a:t>
            </a:r>
            <a:r>
              <a:rPr sz="1182" b="1" spc="66" dirty="0">
                <a:latin typeface="Tahoma"/>
                <a:cs typeface="Tahoma"/>
              </a:rPr>
              <a:t> </a:t>
            </a:r>
            <a:r>
              <a:rPr sz="1182" b="1" spc="25" dirty="0">
                <a:latin typeface="Tahoma"/>
                <a:cs typeface="Tahoma"/>
              </a:rPr>
              <a:t>following</a:t>
            </a:r>
            <a:r>
              <a:rPr sz="1182" b="1" spc="66" dirty="0">
                <a:latin typeface="Tahoma"/>
                <a:cs typeface="Tahoma"/>
              </a:rPr>
              <a:t> </a:t>
            </a:r>
            <a:r>
              <a:rPr sz="1182" b="1" dirty="0">
                <a:latin typeface="Tahoma"/>
                <a:cs typeface="Tahoma"/>
              </a:rPr>
              <a:t>maxflow,</a:t>
            </a:r>
            <a:r>
              <a:rPr sz="1182" b="1" spc="68" dirty="0">
                <a:latin typeface="Tahoma"/>
                <a:cs typeface="Tahoma"/>
              </a:rPr>
              <a:t> </a:t>
            </a:r>
            <a:r>
              <a:rPr sz="1182" b="1" dirty="0">
                <a:latin typeface="Tahoma"/>
                <a:cs typeface="Tahoma"/>
              </a:rPr>
              <a:t>which</a:t>
            </a:r>
            <a:r>
              <a:rPr sz="1182" b="1" spc="66" dirty="0">
                <a:latin typeface="Tahoma"/>
                <a:cs typeface="Tahoma"/>
              </a:rPr>
              <a:t> </a:t>
            </a:r>
            <a:r>
              <a:rPr sz="1182" b="1" spc="48" dirty="0">
                <a:latin typeface="Tahoma"/>
                <a:cs typeface="Tahoma"/>
              </a:rPr>
              <a:t>is</a:t>
            </a:r>
            <a:r>
              <a:rPr sz="1182" b="1" spc="66" dirty="0">
                <a:latin typeface="Tahoma"/>
                <a:cs typeface="Tahoma"/>
              </a:rPr>
              <a:t> </a:t>
            </a:r>
            <a:r>
              <a:rPr sz="1182" b="1" dirty="0">
                <a:latin typeface="Tahoma"/>
                <a:cs typeface="Tahoma"/>
              </a:rPr>
              <a:t>a</a:t>
            </a:r>
            <a:r>
              <a:rPr sz="1182" b="1" spc="68" dirty="0">
                <a:latin typeface="Tahoma"/>
                <a:cs typeface="Tahoma"/>
              </a:rPr>
              <a:t> </a:t>
            </a:r>
            <a:r>
              <a:rPr sz="1182" b="1" spc="-5" dirty="0">
                <a:latin typeface="Tahoma"/>
                <a:cs typeface="Tahoma"/>
              </a:rPr>
              <a:t>mincut?</a:t>
            </a:r>
            <a:endParaRPr sz="1182" dirty="0">
              <a:latin typeface="Tahoma"/>
              <a:cs typeface="Tahoma"/>
            </a:endParaRPr>
          </a:p>
          <a:p>
            <a:pPr marL="455723" indent="-324031">
              <a:spcBef>
                <a:spcPts val="1187"/>
              </a:spcBef>
              <a:buClr>
                <a:srgbClr val="005493"/>
              </a:buClr>
              <a:buFont typeface="Tahoma"/>
              <a:buAutoNum type="alphaUcPeriod"/>
              <a:tabLst>
                <a:tab pos="455723" algn="l"/>
              </a:tabLst>
            </a:pPr>
            <a:r>
              <a:rPr sz="1182" spc="9" dirty="0">
                <a:latin typeface="Times New Roman"/>
                <a:cs typeface="Times New Roman"/>
              </a:rPr>
              <a:t> </a:t>
            </a:r>
            <a:r>
              <a:rPr sz="1182" dirty="0">
                <a:latin typeface="Times New Roman"/>
                <a:cs typeface="Times New Roman"/>
              </a:rPr>
              <a:t>{</a:t>
            </a:r>
            <a:r>
              <a:rPr sz="1182" spc="9" dirty="0">
                <a:latin typeface="Times New Roman"/>
                <a:cs typeface="Times New Roman"/>
              </a:rPr>
              <a:t> </a:t>
            </a:r>
            <a:r>
              <a:rPr sz="1182" i="1" dirty="0">
                <a:latin typeface="Times New Roman"/>
                <a:cs typeface="Times New Roman"/>
              </a:rPr>
              <a:t>A</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F</a:t>
            </a:r>
            <a:r>
              <a:rPr sz="1182" i="1" spc="9" dirty="0">
                <a:latin typeface="Times New Roman"/>
                <a:cs typeface="Times New Roman"/>
              </a:rPr>
              <a:t> </a:t>
            </a:r>
            <a:r>
              <a:rPr sz="1182" spc="-11" dirty="0">
                <a:latin typeface="Times New Roman"/>
                <a:cs typeface="Times New Roman"/>
              </a:rPr>
              <a:t>}</a:t>
            </a:r>
            <a:r>
              <a:rPr lang="en-US" sz="1182" spc="-11" dirty="0">
                <a:latin typeface="Times New Roman"/>
                <a:cs typeface="Times New Roman"/>
              </a:rPr>
              <a:t>, </a:t>
            </a:r>
            <a:r>
              <a:rPr lang="pt-BR" sz="1182" dirty="0">
                <a:latin typeface="Times New Roman"/>
                <a:cs typeface="Times New Roman"/>
              </a:rPr>
              <a:t>{</a:t>
            </a:r>
            <a:r>
              <a:rPr lang="pt-BR" sz="1182" i="1" dirty="0">
                <a:latin typeface="Times New Roman"/>
                <a:cs typeface="Times New Roman"/>
              </a:rPr>
              <a:t>B,C, D,</a:t>
            </a:r>
            <a:r>
              <a:rPr lang="pt-BR" sz="1182" i="1" spc="11" dirty="0">
                <a:latin typeface="Times New Roman"/>
                <a:cs typeface="Times New Roman"/>
              </a:rPr>
              <a:t> </a:t>
            </a:r>
            <a:r>
              <a:rPr lang="pt-BR" sz="1182" i="1" dirty="0">
                <a:latin typeface="Times New Roman"/>
                <a:cs typeface="Times New Roman"/>
              </a:rPr>
              <a:t>E, </a:t>
            </a:r>
            <a:r>
              <a:rPr lang="pt-BR" sz="1182" i="1" spc="11" dirty="0">
                <a:latin typeface="Times New Roman"/>
                <a:cs typeface="Times New Roman"/>
              </a:rPr>
              <a:t>G,</a:t>
            </a:r>
            <a:r>
              <a:rPr lang="pt-BR" sz="1182" i="1" dirty="0">
                <a:latin typeface="Times New Roman"/>
                <a:cs typeface="Times New Roman"/>
              </a:rPr>
              <a:t> H</a:t>
            </a:r>
            <a:r>
              <a:rPr lang="pt-BR" sz="1182" i="1" spc="9" dirty="0">
                <a:latin typeface="Times New Roman"/>
                <a:cs typeface="Times New Roman"/>
              </a:rPr>
              <a:t> </a:t>
            </a:r>
            <a:r>
              <a:rPr lang="pt-BR" sz="1182" spc="-11" dirty="0">
                <a:latin typeface="Times New Roman"/>
                <a:cs typeface="Times New Roman"/>
              </a:rPr>
              <a:t>}</a:t>
            </a:r>
            <a:r>
              <a:rPr lang="pt-BR" sz="1182" i="1" spc="-11" dirty="0">
                <a:latin typeface="Times New Roman"/>
                <a:cs typeface="Times New Roman"/>
              </a:rPr>
              <a:t>.</a:t>
            </a:r>
            <a:endParaRPr sz="1182" dirty="0">
              <a:latin typeface="Times New Roman"/>
              <a:cs typeface="Times New Roman"/>
            </a:endParaRPr>
          </a:p>
          <a:p>
            <a:pPr marL="455723" indent="-324031">
              <a:spcBef>
                <a:spcPts val="1323"/>
              </a:spcBef>
              <a:buClr>
                <a:srgbClr val="005493"/>
              </a:buClr>
              <a:buFont typeface="Tahoma"/>
              <a:buAutoNum type="alphaUcPeriod"/>
              <a:tabLst>
                <a:tab pos="455723" algn="l"/>
              </a:tabLst>
            </a:pPr>
            <a:r>
              <a:rPr sz="1182" spc="11" dirty="0">
                <a:latin typeface="Times New Roman"/>
                <a:cs typeface="Times New Roman"/>
              </a:rPr>
              <a:t> </a:t>
            </a:r>
            <a:r>
              <a:rPr sz="1182" dirty="0">
                <a:latin typeface="Times New Roman"/>
                <a:cs typeface="Times New Roman"/>
              </a:rPr>
              <a:t>{</a:t>
            </a:r>
            <a:r>
              <a:rPr sz="1182" spc="9" dirty="0">
                <a:latin typeface="Times New Roman"/>
                <a:cs typeface="Times New Roman"/>
              </a:rPr>
              <a:t> </a:t>
            </a:r>
            <a:r>
              <a:rPr sz="1182" i="1" dirty="0">
                <a:latin typeface="Times New Roman"/>
                <a:cs typeface="Times New Roman"/>
              </a:rPr>
              <a:t>A</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B</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C</a:t>
            </a:r>
            <a:r>
              <a:rPr sz="1182" dirty="0">
                <a:latin typeface="Times New Roman"/>
                <a:cs typeface="Times New Roman"/>
              </a:rPr>
              <a:t>,</a:t>
            </a:r>
            <a:r>
              <a:rPr sz="1182" spc="9" dirty="0">
                <a:latin typeface="Times New Roman"/>
                <a:cs typeface="Times New Roman"/>
              </a:rPr>
              <a:t> </a:t>
            </a:r>
            <a:r>
              <a:rPr sz="1182" i="1" dirty="0">
                <a:latin typeface="Times New Roman"/>
                <a:cs typeface="Times New Roman"/>
              </a:rPr>
              <a:t>F</a:t>
            </a:r>
            <a:r>
              <a:rPr sz="1182" i="1" spc="11" dirty="0">
                <a:latin typeface="Times New Roman"/>
                <a:cs typeface="Times New Roman"/>
              </a:rPr>
              <a:t> </a:t>
            </a:r>
            <a:r>
              <a:rPr sz="1182" spc="-11" dirty="0">
                <a:latin typeface="Times New Roman"/>
                <a:cs typeface="Times New Roman"/>
              </a:rPr>
              <a:t>}</a:t>
            </a:r>
            <a:r>
              <a:rPr lang="en-US" sz="1182" spc="-11" dirty="0">
                <a:latin typeface="Times New Roman"/>
                <a:cs typeface="Times New Roman"/>
              </a:rPr>
              <a:t>, { </a:t>
            </a:r>
            <a:r>
              <a:rPr lang="en-US" sz="1182" i="1" spc="-11" dirty="0">
                <a:latin typeface="Times New Roman"/>
                <a:cs typeface="Times New Roman"/>
              </a:rPr>
              <a:t>D, E, G, H </a:t>
            </a:r>
            <a:r>
              <a:rPr lang="en-US" sz="1182" spc="-11" dirty="0">
                <a:latin typeface="Times New Roman"/>
                <a:cs typeface="Times New Roman"/>
              </a:rPr>
              <a:t>}</a:t>
            </a:r>
            <a:r>
              <a:rPr sz="1182" i="1" spc="-11" dirty="0">
                <a:latin typeface="Times New Roman"/>
                <a:cs typeface="Times New Roman"/>
              </a:rPr>
              <a:t>.</a:t>
            </a:r>
            <a:endParaRPr sz="1182" dirty="0">
              <a:latin typeface="Times New Roman"/>
              <a:cs typeface="Times New Roman"/>
            </a:endParaRPr>
          </a:p>
          <a:p>
            <a:pPr marL="455723" indent="-324031">
              <a:spcBef>
                <a:spcPts val="1321"/>
              </a:spcBef>
              <a:buClr>
                <a:srgbClr val="005493"/>
              </a:buClr>
              <a:buFont typeface="Tahoma"/>
              <a:buAutoNum type="alphaUcPeriod"/>
              <a:tabLst>
                <a:tab pos="455723" algn="l"/>
              </a:tabLst>
            </a:pPr>
            <a:r>
              <a:rPr sz="1182" spc="11" dirty="0">
                <a:latin typeface="Times New Roman"/>
                <a:cs typeface="Times New Roman"/>
              </a:rPr>
              <a:t> </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A</a:t>
            </a:r>
            <a:r>
              <a:rPr sz="1182" dirty="0">
                <a:latin typeface="Times New Roman"/>
                <a:cs typeface="Times New Roman"/>
              </a:rPr>
              <a:t>,</a:t>
            </a:r>
            <a:r>
              <a:rPr sz="1182" spc="9" dirty="0">
                <a:latin typeface="Times New Roman"/>
                <a:cs typeface="Times New Roman"/>
              </a:rPr>
              <a:t> </a:t>
            </a:r>
            <a:r>
              <a:rPr sz="1182" i="1" dirty="0">
                <a:latin typeface="Times New Roman"/>
                <a:cs typeface="Times New Roman"/>
              </a:rPr>
              <a:t>B</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C</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E</a:t>
            </a:r>
            <a:r>
              <a:rPr sz="1182" dirty="0">
                <a:latin typeface="Times New Roman"/>
                <a:cs typeface="Times New Roman"/>
              </a:rPr>
              <a:t>,</a:t>
            </a:r>
            <a:r>
              <a:rPr sz="1182" spc="11" dirty="0">
                <a:latin typeface="Times New Roman"/>
                <a:cs typeface="Times New Roman"/>
              </a:rPr>
              <a:t> </a:t>
            </a:r>
            <a:r>
              <a:rPr sz="1182" i="1" dirty="0">
                <a:latin typeface="Times New Roman"/>
                <a:cs typeface="Times New Roman"/>
              </a:rPr>
              <a:t>F</a:t>
            </a:r>
            <a:r>
              <a:rPr sz="1182" i="1" spc="9" dirty="0">
                <a:latin typeface="Times New Roman"/>
                <a:cs typeface="Times New Roman"/>
              </a:rPr>
              <a:t> </a:t>
            </a:r>
            <a:r>
              <a:rPr sz="1182" spc="-11" dirty="0">
                <a:latin typeface="Times New Roman"/>
                <a:cs typeface="Times New Roman"/>
              </a:rPr>
              <a:t>}</a:t>
            </a:r>
            <a:r>
              <a:rPr lang="en-US" sz="1182" spc="-11" dirty="0">
                <a:latin typeface="Times New Roman"/>
                <a:cs typeface="Times New Roman"/>
              </a:rPr>
              <a:t>, { </a:t>
            </a:r>
            <a:r>
              <a:rPr lang="en-US" sz="1182" i="1" spc="-11" dirty="0">
                <a:latin typeface="Times New Roman"/>
                <a:cs typeface="Times New Roman"/>
              </a:rPr>
              <a:t>D, G, H</a:t>
            </a:r>
            <a:r>
              <a:rPr lang="en-US" sz="1182" spc="-11" dirty="0">
                <a:latin typeface="Times New Roman"/>
                <a:cs typeface="Times New Roman"/>
              </a:rPr>
              <a:t> }</a:t>
            </a:r>
            <a:r>
              <a:rPr sz="1182" i="1" spc="-11" dirty="0">
                <a:latin typeface="Times New Roman"/>
                <a:cs typeface="Times New Roman"/>
              </a:rPr>
              <a:t>.</a:t>
            </a:r>
            <a:endParaRPr sz="1182" dirty="0">
              <a:latin typeface="Times New Roman"/>
              <a:cs typeface="Times New Roman"/>
            </a:endParaRPr>
          </a:p>
          <a:p>
            <a:pPr marL="455723" indent="-324031">
              <a:spcBef>
                <a:spcPts val="1323"/>
              </a:spcBef>
              <a:buClr>
                <a:srgbClr val="005493"/>
              </a:buClr>
              <a:buFont typeface="Tahoma"/>
              <a:buAutoNum type="alphaUcPeriod"/>
              <a:tabLst>
                <a:tab pos="455723" algn="l"/>
              </a:tabLst>
            </a:pPr>
            <a:r>
              <a:rPr sz="1182" dirty="0">
                <a:latin typeface="Lucida Sans Unicode"/>
                <a:cs typeface="Lucida Sans Unicode"/>
              </a:rPr>
              <a:t>None</a:t>
            </a:r>
            <a:r>
              <a:rPr sz="1182" spc="23" dirty="0">
                <a:latin typeface="Lucida Sans Unicode"/>
                <a:cs typeface="Lucida Sans Unicode"/>
              </a:rPr>
              <a:t> </a:t>
            </a:r>
            <a:r>
              <a:rPr sz="1182" dirty="0">
                <a:latin typeface="Lucida Sans Unicode"/>
                <a:cs typeface="Lucida Sans Unicode"/>
              </a:rPr>
              <a:t>of</a:t>
            </a:r>
            <a:r>
              <a:rPr sz="1182" spc="25" dirty="0">
                <a:latin typeface="Lucida Sans Unicode"/>
                <a:cs typeface="Lucida Sans Unicode"/>
              </a:rPr>
              <a:t> </a:t>
            </a:r>
            <a:r>
              <a:rPr sz="1182" dirty="0">
                <a:latin typeface="Lucida Sans Unicode"/>
                <a:cs typeface="Lucida Sans Unicode"/>
              </a:rPr>
              <a:t>the</a:t>
            </a:r>
            <a:r>
              <a:rPr sz="1182" spc="25" dirty="0">
                <a:latin typeface="Lucida Sans Unicode"/>
                <a:cs typeface="Lucida Sans Unicode"/>
              </a:rPr>
              <a:t> </a:t>
            </a:r>
            <a:r>
              <a:rPr sz="1182" spc="-5" dirty="0">
                <a:latin typeface="Lucida Sans Unicode"/>
                <a:cs typeface="Lucida Sans Unicode"/>
              </a:rPr>
              <a:t>above.</a:t>
            </a:r>
            <a:endParaRPr sz="1182" dirty="0">
              <a:latin typeface="Lucida Sans Unicode"/>
              <a:cs typeface="Lucida Sans Unicode"/>
            </a:endParaRPr>
          </a:p>
        </p:txBody>
      </p:sp>
      <p:sp>
        <p:nvSpPr>
          <p:cNvPr id="8" name="object 8"/>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endParaRPr sz="637"/>
          </a:p>
        </p:txBody>
      </p:sp>
      <p:grpSp>
        <p:nvGrpSpPr>
          <p:cNvPr id="9" name="object 9"/>
          <p:cNvGrpSpPr/>
          <p:nvPr/>
        </p:nvGrpSpPr>
        <p:grpSpPr>
          <a:xfrm>
            <a:off x="1164295" y="3431072"/>
            <a:ext cx="2739542" cy="1290351"/>
            <a:chOff x="2559306" y="7544123"/>
            <a:chExt cx="6023610" cy="2837180"/>
          </a:xfrm>
        </p:grpSpPr>
        <p:sp>
          <p:nvSpPr>
            <p:cNvPr id="10" name="object 10"/>
            <p:cNvSpPr/>
            <p:nvPr/>
          </p:nvSpPr>
          <p:spPr>
            <a:xfrm>
              <a:off x="2640305" y="7597936"/>
              <a:ext cx="2594610" cy="2405380"/>
            </a:xfrm>
            <a:custGeom>
              <a:avLst/>
              <a:gdLst/>
              <a:ahLst/>
              <a:cxnLst/>
              <a:rect l="l" t="t" r="r" b="b"/>
              <a:pathLst>
                <a:path w="2594610" h="2405379">
                  <a:moveTo>
                    <a:pt x="0" y="0"/>
                  </a:moveTo>
                  <a:lnTo>
                    <a:pt x="2582918" y="2394153"/>
                  </a:lnTo>
                  <a:lnTo>
                    <a:pt x="2594438" y="2404831"/>
                  </a:lnTo>
                </a:path>
              </a:pathLst>
            </a:custGeom>
            <a:ln w="31412">
              <a:solidFill>
                <a:srgbClr val="929292"/>
              </a:solidFill>
            </a:ln>
          </p:spPr>
          <p:txBody>
            <a:bodyPr wrap="square" lIns="0" tIns="0" rIns="0" bIns="0" rtlCol="0"/>
            <a:lstStyle/>
            <a:p>
              <a:endParaRPr sz="637"/>
            </a:p>
          </p:txBody>
        </p:sp>
        <p:sp>
          <p:nvSpPr>
            <p:cNvPr id="11" name="object 11"/>
            <p:cNvSpPr/>
            <p:nvPr/>
          </p:nvSpPr>
          <p:spPr>
            <a:xfrm>
              <a:off x="5150902" y="9917917"/>
              <a:ext cx="148590" cy="144780"/>
            </a:xfrm>
            <a:custGeom>
              <a:avLst/>
              <a:gdLst/>
              <a:ahLst/>
              <a:cxnLst/>
              <a:rect l="l" t="t" r="r" b="b"/>
              <a:pathLst>
                <a:path w="148589" h="144779">
                  <a:moveTo>
                    <a:pt x="93959" y="0"/>
                  </a:moveTo>
                  <a:lnTo>
                    <a:pt x="72321" y="74172"/>
                  </a:lnTo>
                  <a:lnTo>
                    <a:pt x="0" y="101366"/>
                  </a:lnTo>
                  <a:lnTo>
                    <a:pt x="148346" y="144641"/>
                  </a:lnTo>
                  <a:lnTo>
                    <a:pt x="93959" y="0"/>
                  </a:lnTo>
                  <a:close/>
                </a:path>
              </a:pathLst>
            </a:custGeom>
            <a:solidFill>
              <a:srgbClr val="929292"/>
            </a:solidFill>
          </p:spPr>
          <p:txBody>
            <a:bodyPr wrap="square" lIns="0" tIns="0" rIns="0" bIns="0" rtlCol="0"/>
            <a:lstStyle/>
            <a:p>
              <a:endParaRPr sz="637"/>
            </a:p>
          </p:txBody>
        </p:sp>
        <p:sp>
          <p:nvSpPr>
            <p:cNvPr id="12" name="object 12"/>
            <p:cNvSpPr/>
            <p:nvPr/>
          </p:nvSpPr>
          <p:spPr>
            <a:xfrm>
              <a:off x="2575181" y="10311595"/>
              <a:ext cx="2621915" cy="0"/>
            </a:xfrm>
            <a:custGeom>
              <a:avLst/>
              <a:gdLst/>
              <a:ahLst/>
              <a:cxnLst/>
              <a:rect l="l" t="t" r="r" b="b"/>
              <a:pathLst>
                <a:path w="2621915">
                  <a:moveTo>
                    <a:pt x="0" y="0"/>
                  </a:moveTo>
                  <a:lnTo>
                    <a:pt x="1030729" y="0"/>
                  </a:lnTo>
                </a:path>
                <a:path w="2621915">
                  <a:moveTo>
                    <a:pt x="1824304" y="0"/>
                  </a:moveTo>
                  <a:lnTo>
                    <a:pt x="2621388" y="0"/>
                  </a:lnTo>
                </a:path>
              </a:pathLst>
            </a:custGeom>
            <a:ln w="31412">
              <a:solidFill>
                <a:srgbClr val="929292"/>
              </a:solidFill>
            </a:ln>
          </p:spPr>
          <p:txBody>
            <a:bodyPr wrap="square" lIns="0" tIns="0" rIns="0" bIns="0" rtlCol="0"/>
            <a:lstStyle/>
            <a:p>
              <a:endParaRPr sz="637"/>
            </a:p>
          </p:txBody>
        </p:sp>
        <p:sp>
          <p:nvSpPr>
            <p:cNvPr id="13" name="object 13"/>
            <p:cNvSpPr/>
            <p:nvPr/>
          </p:nvSpPr>
          <p:spPr>
            <a:xfrm>
              <a:off x="5146309" y="10242488"/>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14" name="object 14"/>
            <p:cNvSpPr/>
            <p:nvPr/>
          </p:nvSpPr>
          <p:spPr>
            <a:xfrm>
              <a:off x="5529565" y="10311591"/>
              <a:ext cx="2612390" cy="0"/>
            </a:xfrm>
            <a:custGeom>
              <a:avLst/>
              <a:gdLst/>
              <a:ahLst/>
              <a:cxnLst/>
              <a:rect l="l" t="t" r="r" b="b"/>
              <a:pathLst>
                <a:path w="2612390">
                  <a:moveTo>
                    <a:pt x="0" y="0"/>
                  </a:moveTo>
                  <a:lnTo>
                    <a:pt x="962383" y="0"/>
                  </a:lnTo>
                </a:path>
                <a:path w="2612390">
                  <a:moveTo>
                    <a:pt x="2054221" y="0"/>
                  </a:moveTo>
                  <a:lnTo>
                    <a:pt x="2611940" y="0"/>
                  </a:lnTo>
                </a:path>
              </a:pathLst>
            </a:custGeom>
            <a:ln w="31413">
              <a:solidFill>
                <a:srgbClr val="929292"/>
              </a:solidFill>
            </a:ln>
          </p:spPr>
          <p:txBody>
            <a:bodyPr wrap="square" lIns="0" tIns="0" rIns="0" bIns="0" rtlCol="0"/>
            <a:lstStyle/>
            <a:p>
              <a:endParaRPr sz="637"/>
            </a:p>
          </p:txBody>
        </p:sp>
        <p:sp>
          <p:nvSpPr>
            <p:cNvPr id="15" name="object 15"/>
            <p:cNvSpPr/>
            <p:nvPr/>
          </p:nvSpPr>
          <p:spPr>
            <a:xfrm>
              <a:off x="8091245" y="10242483"/>
              <a:ext cx="138430" cy="138430"/>
            </a:xfrm>
            <a:custGeom>
              <a:avLst/>
              <a:gdLst/>
              <a:ahLst/>
              <a:cxnLst/>
              <a:rect l="l" t="t" r="r" b="b"/>
              <a:pathLst>
                <a:path w="138429" h="138429">
                  <a:moveTo>
                    <a:pt x="0" y="0"/>
                  </a:moveTo>
                  <a:lnTo>
                    <a:pt x="34553" y="69108"/>
                  </a:lnTo>
                  <a:lnTo>
                    <a:pt x="0" y="138215"/>
                  </a:lnTo>
                  <a:lnTo>
                    <a:pt x="138215" y="69108"/>
                  </a:lnTo>
                  <a:lnTo>
                    <a:pt x="0" y="0"/>
                  </a:lnTo>
                  <a:close/>
                </a:path>
              </a:pathLst>
            </a:custGeom>
            <a:solidFill>
              <a:srgbClr val="929292"/>
            </a:solidFill>
          </p:spPr>
          <p:txBody>
            <a:bodyPr wrap="square" lIns="0" tIns="0" rIns="0" bIns="0" rtlCol="0"/>
            <a:lstStyle/>
            <a:p>
              <a:endParaRPr sz="637"/>
            </a:p>
          </p:txBody>
        </p:sp>
        <p:sp>
          <p:nvSpPr>
            <p:cNvPr id="16" name="object 16"/>
            <p:cNvSpPr/>
            <p:nvPr/>
          </p:nvSpPr>
          <p:spPr>
            <a:xfrm>
              <a:off x="5726150" y="7613246"/>
              <a:ext cx="2415540" cy="0"/>
            </a:xfrm>
            <a:custGeom>
              <a:avLst/>
              <a:gdLst/>
              <a:ahLst/>
              <a:cxnLst/>
              <a:rect l="l" t="t" r="r" b="b"/>
              <a:pathLst>
                <a:path w="2415540">
                  <a:moveTo>
                    <a:pt x="1706620" y="0"/>
                  </a:moveTo>
                  <a:lnTo>
                    <a:pt x="2415422" y="0"/>
                  </a:lnTo>
                </a:path>
                <a:path w="2415540">
                  <a:moveTo>
                    <a:pt x="0" y="0"/>
                  </a:moveTo>
                  <a:lnTo>
                    <a:pt x="913045" y="0"/>
                  </a:lnTo>
                </a:path>
              </a:pathLst>
            </a:custGeom>
            <a:ln w="31444">
              <a:solidFill>
                <a:srgbClr val="929292"/>
              </a:solidFill>
            </a:ln>
          </p:spPr>
          <p:txBody>
            <a:bodyPr wrap="square" lIns="0" tIns="0" rIns="0" bIns="0" rtlCol="0"/>
            <a:lstStyle/>
            <a:p>
              <a:endParaRPr sz="637"/>
            </a:p>
          </p:txBody>
        </p:sp>
        <p:sp>
          <p:nvSpPr>
            <p:cNvPr id="17" name="object 17"/>
            <p:cNvSpPr/>
            <p:nvPr/>
          </p:nvSpPr>
          <p:spPr>
            <a:xfrm>
              <a:off x="8091311" y="7544123"/>
              <a:ext cx="138430" cy="138430"/>
            </a:xfrm>
            <a:custGeom>
              <a:avLst/>
              <a:gdLst/>
              <a:ahLst/>
              <a:cxnLst/>
              <a:rect l="l" t="t" r="r" b="b"/>
              <a:pathLst>
                <a:path w="138429" h="138429">
                  <a:moveTo>
                    <a:pt x="0" y="0"/>
                  </a:moveTo>
                  <a:lnTo>
                    <a:pt x="34554" y="69107"/>
                  </a:lnTo>
                  <a:lnTo>
                    <a:pt x="2" y="138215"/>
                  </a:lnTo>
                  <a:lnTo>
                    <a:pt x="138212" y="69107"/>
                  </a:lnTo>
                  <a:lnTo>
                    <a:pt x="0" y="0"/>
                  </a:lnTo>
                  <a:close/>
                </a:path>
              </a:pathLst>
            </a:custGeom>
            <a:solidFill>
              <a:srgbClr val="929292"/>
            </a:solidFill>
          </p:spPr>
          <p:txBody>
            <a:bodyPr wrap="square" lIns="0" tIns="0" rIns="0" bIns="0" rtlCol="0"/>
            <a:lstStyle/>
            <a:p>
              <a:endParaRPr sz="637"/>
            </a:p>
          </p:txBody>
        </p:sp>
        <p:sp>
          <p:nvSpPr>
            <p:cNvPr id="18" name="object 18"/>
            <p:cNvSpPr/>
            <p:nvPr/>
          </p:nvSpPr>
          <p:spPr>
            <a:xfrm>
              <a:off x="5567634" y="7655848"/>
              <a:ext cx="0" cy="2249170"/>
            </a:xfrm>
            <a:custGeom>
              <a:avLst/>
              <a:gdLst/>
              <a:ahLst/>
              <a:cxnLst/>
              <a:rect l="l" t="t" r="r" b="b"/>
              <a:pathLst>
                <a:path h="2249170">
                  <a:moveTo>
                    <a:pt x="0" y="0"/>
                  </a:moveTo>
                  <a:lnTo>
                    <a:pt x="0" y="1046438"/>
                  </a:lnTo>
                </a:path>
                <a:path h="2249170">
                  <a:moveTo>
                    <a:pt x="0" y="1415395"/>
                  </a:moveTo>
                  <a:lnTo>
                    <a:pt x="0" y="2248782"/>
                  </a:lnTo>
                </a:path>
              </a:pathLst>
            </a:custGeom>
            <a:ln w="31617">
              <a:solidFill>
                <a:srgbClr val="929292"/>
              </a:solidFill>
            </a:ln>
          </p:spPr>
          <p:txBody>
            <a:bodyPr wrap="square" lIns="0" tIns="0" rIns="0" bIns="0" rtlCol="0"/>
            <a:lstStyle/>
            <a:p>
              <a:endParaRPr sz="637"/>
            </a:p>
          </p:txBody>
        </p:sp>
        <p:pic>
          <p:nvPicPr>
            <p:cNvPr id="19" name="object 19"/>
            <p:cNvPicPr/>
            <p:nvPr/>
          </p:nvPicPr>
          <p:blipFill>
            <a:blip r:embed="rId2" cstate="print"/>
            <a:stretch>
              <a:fillRect/>
            </a:stretch>
          </p:blipFill>
          <p:spPr>
            <a:xfrm>
              <a:off x="5498624" y="9838671"/>
              <a:ext cx="138209" cy="138209"/>
            </a:xfrm>
            <a:prstGeom prst="rect">
              <a:avLst/>
            </a:prstGeom>
          </p:spPr>
        </p:pic>
        <p:sp>
          <p:nvSpPr>
            <p:cNvPr id="20" name="object 20"/>
            <p:cNvSpPr/>
            <p:nvPr/>
          </p:nvSpPr>
          <p:spPr>
            <a:xfrm>
              <a:off x="8513504" y="7979099"/>
              <a:ext cx="0" cy="1998980"/>
            </a:xfrm>
            <a:custGeom>
              <a:avLst/>
              <a:gdLst/>
              <a:ahLst/>
              <a:cxnLst/>
              <a:rect l="l" t="t" r="r" b="b"/>
              <a:pathLst>
                <a:path h="1998979">
                  <a:moveTo>
                    <a:pt x="0" y="1092144"/>
                  </a:moveTo>
                  <a:lnTo>
                    <a:pt x="0" y="1998763"/>
                  </a:lnTo>
                </a:path>
                <a:path h="1998979">
                  <a:moveTo>
                    <a:pt x="0" y="0"/>
                  </a:moveTo>
                  <a:lnTo>
                    <a:pt x="0" y="723187"/>
                  </a:lnTo>
                </a:path>
              </a:pathLst>
            </a:custGeom>
            <a:ln w="31583">
              <a:solidFill>
                <a:srgbClr val="929292"/>
              </a:solidFill>
            </a:ln>
          </p:spPr>
          <p:txBody>
            <a:bodyPr wrap="square" lIns="0" tIns="0" rIns="0" bIns="0" rtlCol="0"/>
            <a:lstStyle/>
            <a:p>
              <a:endParaRPr sz="637"/>
            </a:p>
          </p:txBody>
        </p:sp>
        <p:sp>
          <p:nvSpPr>
            <p:cNvPr id="21" name="object 21"/>
            <p:cNvSpPr/>
            <p:nvPr/>
          </p:nvSpPr>
          <p:spPr>
            <a:xfrm>
              <a:off x="8444315" y="7906850"/>
              <a:ext cx="138430" cy="138430"/>
            </a:xfrm>
            <a:custGeom>
              <a:avLst/>
              <a:gdLst/>
              <a:ahLst/>
              <a:cxnLst/>
              <a:rect l="l" t="t" r="r" b="b"/>
              <a:pathLst>
                <a:path w="138429" h="138429">
                  <a:moveTo>
                    <a:pt x="69095" y="0"/>
                  </a:moveTo>
                  <a:lnTo>
                    <a:pt x="0" y="138221"/>
                  </a:lnTo>
                  <a:lnTo>
                    <a:pt x="69104" y="103661"/>
                  </a:lnTo>
                  <a:lnTo>
                    <a:pt x="138215" y="138209"/>
                  </a:lnTo>
                  <a:lnTo>
                    <a:pt x="69095" y="0"/>
                  </a:lnTo>
                  <a:close/>
                </a:path>
              </a:pathLst>
            </a:custGeom>
            <a:solidFill>
              <a:srgbClr val="929292"/>
            </a:solidFill>
          </p:spPr>
          <p:txBody>
            <a:bodyPr wrap="square" lIns="0" tIns="0" rIns="0" bIns="0" rtlCol="0"/>
            <a:lstStyle/>
            <a:p>
              <a:endParaRPr sz="637"/>
            </a:p>
          </p:txBody>
        </p:sp>
        <p:sp>
          <p:nvSpPr>
            <p:cNvPr id="22" name="object 22"/>
            <p:cNvSpPr/>
            <p:nvPr/>
          </p:nvSpPr>
          <p:spPr>
            <a:xfrm>
              <a:off x="5166727" y="8702286"/>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grpSp>
      <p:sp>
        <p:nvSpPr>
          <p:cNvPr id="23" name="object 23"/>
          <p:cNvSpPr txBox="1"/>
          <p:nvPr/>
        </p:nvSpPr>
        <p:spPr>
          <a:xfrm>
            <a:off x="2415010"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4</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24" name="object 24"/>
          <p:cNvSpPr/>
          <p:nvPr/>
        </p:nvSpPr>
        <p:spPr>
          <a:xfrm>
            <a:off x="1617286" y="3840158"/>
            <a:ext cx="477673" cy="444750"/>
          </a:xfrm>
          <a:custGeom>
            <a:avLst/>
            <a:gdLst/>
            <a:ahLst/>
            <a:cxnLst/>
            <a:rect l="l" t="t" r="r" b="b"/>
            <a:pathLst>
              <a:path w="1050289" h="977900">
                <a:moveTo>
                  <a:pt x="241084" y="0"/>
                </a:moveTo>
                <a:lnTo>
                  <a:pt x="0" y="279299"/>
                </a:lnTo>
                <a:lnTo>
                  <a:pt x="808799" y="977435"/>
                </a:lnTo>
                <a:lnTo>
                  <a:pt x="1049883" y="698135"/>
                </a:lnTo>
                <a:lnTo>
                  <a:pt x="241084" y="0"/>
                </a:lnTo>
                <a:close/>
              </a:path>
            </a:pathLst>
          </a:custGeom>
          <a:solidFill>
            <a:srgbClr val="FBE8E5"/>
          </a:solidFill>
        </p:spPr>
        <p:txBody>
          <a:bodyPr wrap="square" lIns="0" tIns="0" rIns="0" bIns="0" rtlCol="0"/>
          <a:lstStyle/>
          <a:p>
            <a:endParaRPr sz="637"/>
          </a:p>
        </p:txBody>
      </p:sp>
      <p:sp>
        <p:nvSpPr>
          <p:cNvPr id="25" name="object 25"/>
          <p:cNvSpPr txBox="1"/>
          <p:nvPr/>
        </p:nvSpPr>
        <p:spPr>
          <a:xfrm rot="2400000">
            <a:off x="1668029" y="4018770"/>
            <a:ext cx="398987" cy="108428"/>
          </a:xfrm>
          <a:prstGeom prst="rect">
            <a:avLst/>
          </a:prstGeom>
        </p:spPr>
        <p:txBody>
          <a:bodyPr vert="horz" wrap="square" lIns="0" tIns="0" rIns="0" bIns="0" rtlCol="0">
            <a:spAutoFit/>
          </a:bodyPr>
          <a:lstStyle/>
          <a:p>
            <a:pPr>
              <a:lnSpc>
                <a:spcPts val="816"/>
              </a:lnSpc>
            </a:pPr>
            <a:r>
              <a:rPr sz="1228" baseline="1543" dirty="0">
                <a:latin typeface="Lucida Sans Unicode"/>
                <a:cs typeface="Lucida Sans Unicode"/>
              </a:rPr>
              <a:t>11</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16" dirty="0">
                <a:latin typeface="Lucida Sans Unicode"/>
                <a:cs typeface="Lucida Sans Unicode"/>
              </a:rPr>
              <a:t>13</a:t>
            </a:r>
            <a:endParaRPr sz="819">
              <a:latin typeface="Lucida Sans Unicode"/>
              <a:cs typeface="Lucida Sans Unicode"/>
            </a:endParaRPr>
          </a:p>
        </p:txBody>
      </p:sp>
      <p:sp>
        <p:nvSpPr>
          <p:cNvPr id="26" name="object 26"/>
          <p:cNvSpPr txBox="1"/>
          <p:nvPr/>
        </p:nvSpPr>
        <p:spPr>
          <a:xfrm>
            <a:off x="3747673"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0</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9</a:t>
            </a:r>
            <a:endParaRPr sz="819">
              <a:latin typeface="Lucida Sans Unicode"/>
              <a:cs typeface="Lucida Sans Unicode"/>
            </a:endParaRPr>
          </a:p>
        </p:txBody>
      </p:sp>
      <p:sp>
        <p:nvSpPr>
          <p:cNvPr id="27" name="object 27"/>
          <p:cNvSpPr txBox="1"/>
          <p:nvPr/>
        </p:nvSpPr>
        <p:spPr>
          <a:xfrm>
            <a:off x="3084689" y="3378739"/>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9</a:t>
            </a:r>
            <a:endParaRPr sz="819">
              <a:latin typeface="Lucida Sans Unicode"/>
              <a:cs typeface="Lucida Sans Unicode"/>
            </a:endParaRPr>
          </a:p>
        </p:txBody>
      </p:sp>
      <p:sp>
        <p:nvSpPr>
          <p:cNvPr id="28" name="object 28"/>
          <p:cNvSpPr txBox="1"/>
          <p:nvPr/>
        </p:nvSpPr>
        <p:spPr>
          <a:xfrm>
            <a:off x="3019229"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17</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17</a:t>
            </a:r>
            <a:endParaRPr sz="819">
              <a:latin typeface="Lucida Sans Unicode"/>
              <a:cs typeface="Lucida Sans Unicode"/>
            </a:endParaRPr>
          </a:p>
        </p:txBody>
      </p:sp>
      <p:sp>
        <p:nvSpPr>
          <p:cNvPr id="29" name="object 29"/>
          <p:cNvSpPr txBox="1"/>
          <p:nvPr/>
        </p:nvSpPr>
        <p:spPr>
          <a:xfrm>
            <a:off x="1705149" y="4604253"/>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2</a:t>
            </a:r>
            <a:endParaRPr sz="819">
              <a:latin typeface="Lucida Sans Unicode"/>
              <a:cs typeface="Lucida Sans Unicode"/>
            </a:endParaRPr>
          </a:p>
        </p:txBody>
      </p:sp>
      <p:sp>
        <p:nvSpPr>
          <p:cNvPr id="30" name="object 30"/>
          <p:cNvSpPr txBox="1"/>
          <p:nvPr/>
        </p:nvSpPr>
        <p:spPr>
          <a:xfrm>
            <a:off x="3285617" y="2987696"/>
            <a:ext cx="469009"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capacity</a:t>
            </a:r>
            <a:endParaRPr sz="887">
              <a:latin typeface="Lucida Sans Unicode"/>
              <a:cs typeface="Lucida Sans Unicode"/>
            </a:endParaRPr>
          </a:p>
        </p:txBody>
      </p:sp>
      <p:grpSp>
        <p:nvGrpSpPr>
          <p:cNvPr id="31" name="object 31"/>
          <p:cNvGrpSpPr/>
          <p:nvPr/>
        </p:nvGrpSpPr>
        <p:grpSpPr>
          <a:xfrm>
            <a:off x="1160267" y="3437517"/>
            <a:ext cx="4223099" cy="1281687"/>
            <a:chOff x="2550448" y="7558293"/>
            <a:chExt cx="9285605" cy="2818130"/>
          </a:xfrm>
        </p:grpSpPr>
        <p:sp>
          <p:nvSpPr>
            <p:cNvPr id="32" name="object 32"/>
            <p:cNvSpPr/>
            <p:nvPr/>
          </p:nvSpPr>
          <p:spPr>
            <a:xfrm>
              <a:off x="2619459" y="7641128"/>
              <a:ext cx="0" cy="2249170"/>
            </a:xfrm>
            <a:custGeom>
              <a:avLst/>
              <a:gdLst/>
              <a:ahLst/>
              <a:cxnLst/>
              <a:rect l="l" t="t" r="r" b="b"/>
              <a:pathLst>
                <a:path h="2249170">
                  <a:moveTo>
                    <a:pt x="0" y="1430115"/>
                  </a:moveTo>
                  <a:lnTo>
                    <a:pt x="0" y="2248782"/>
                  </a:lnTo>
                </a:path>
                <a:path h="2249170">
                  <a:moveTo>
                    <a:pt x="0" y="0"/>
                  </a:moveTo>
                  <a:lnTo>
                    <a:pt x="0" y="1061158"/>
                  </a:lnTo>
                </a:path>
              </a:pathLst>
            </a:custGeom>
            <a:ln w="31617">
              <a:solidFill>
                <a:srgbClr val="929292"/>
              </a:solidFill>
            </a:ln>
          </p:spPr>
          <p:txBody>
            <a:bodyPr wrap="square" lIns="0" tIns="0" rIns="0" bIns="0" rtlCol="0"/>
            <a:lstStyle/>
            <a:p>
              <a:endParaRPr sz="637"/>
            </a:p>
          </p:txBody>
        </p:sp>
        <p:pic>
          <p:nvPicPr>
            <p:cNvPr id="33" name="object 33"/>
            <p:cNvPicPr/>
            <p:nvPr/>
          </p:nvPicPr>
          <p:blipFill>
            <a:blip r:embed="rId2" cstate="print"/>
            <a:stretch>
              <a:fillRect/>
            </a:stretch>
          </p:blipFill>
          <p:spPr>
            <a:xfrm>
              <a:off x="2550448" y="9823951"/>
              <a:ext cx="138209" cy="138209"/>
            </a:xfrm>
            <a:prstGeom prst="rect">
              <a:avLst/>
            </a:prstGeom>
          </p:spPr>
        </p:pic>
        <p:sp>
          <p:nvSpPr>
            <p:cNvPr id="34" name="object 34"/>
            <p:cNvSpPr/>
            <p:nvPr/>
          </p:nvSpPr>
          <p:spPr>
            <a:xfrm>
              <a:off x="2766604" y="7627416"/>
              <a:ext cx="2415540" cy="0"/>
            </a:xfrm>
            <a:custGeom>
              <a:avLst/>
              <a:gdLst/>
              <a:ahLst/>
              <a:cxnLst/>
              <a:rect l="l" t="t" r="r" b="b"/>
              <a:pathLst>
                <a:path w="2415540">
                  <a:moveTo>
                    <a:pt x="1931144" y="0"/>
                  </a:moveTo>
                  <a:lnTo>
                    <a:pt x="2415422" y="0"/>
                  </a:lnTo>
                </a:path>
                <a:path w="2415540">
                  <a:moveTo>
                    <a:pt x="0" y="0"/>
                  </a:moveTo>
                  <a:lnTo>
                    <a:pt x="839306" y="0"/>
                  </a:lnTo>
                </a:path>
              </a:pathLst>
            </a:custGeom>
            <a:ln w="31444">
              <a:solidFill>
                <a:srgbClr val="929292"/>
              </a:solidFill>
            </a:ln>
          </p:spPr>
          <p:txBody>
            <a:bodyPr wrap="square" lIns="0" tIns="0" rIns="0" bIns="0" rtlCol="0"/>
            <a:lstStyle/>
            <a:p>
              <a:endParaRPr sz="637"/>
            </a:p>
          </p:txBody>
        </p:sp>
        <p:sp>
          <p:nvSpPr>
            <p:cNvPr id="35" name="object 35"/>
            <p:cNvSpPr/>
            <p:nvPr/>
          </p:nvSpPr>
          <p:spPr>
            <a:xfrm>
              <a:off x="5131766" y="7558293"/>
              <a:ext cx="138430" cy="138430"/>
            </a:xfrm>
            <a:custGeom>
              <a:avLst/>
              <a:gdLst/>
              <a:ahLst/>
              <a:cxnLst/>
              <a:rect l="l" t="t" r="r" b="b"/>
              <a:pathLst>
                <a:path w="138429" h="138429">
                  <a:moveTo>
                    <a:pt x="0" y="0"/>
                  </a:moveTo>
                  <a:lnTo>
                    <a:pt x="34554" y="69106"/>
                  </a:lnTo>
                  <a:lnTo>
                    <a:pt x="2" y="138215"/>
                  </a:lnTo>
                  <a:lnTo>
                    <a:pt x="138214" y="69106"/>
                  </a:lnTo>
                  <a:lnTo>
                    <a:pt x="0" y="0"/>
                  </a:lnTo>
                  <a:close/>
                </a:path>
              </a:pathLst>
            </a:custGeom>
            <a:solidFill>
              <a:srgbClr val="929292"/>
            </a:solidFill>
          </p:spPr>
          <p:txBody>
            <a:bodyPr wrap="square" lIns="0" tIns="0" rIns="0" bIns="0" rtlCol="0"/>
            <a:lstStyle/>
            <a:p>
              <a:endParaRPr sz="637"/>
            </a:p>
          </p:txBody>
        </p:sp>
        <p:sp>
          <p:nvSpPr>
            <p:cNvPr id="36" name="object 36"/>
            <p:cNvSpPr/>
            <p:nvPr/>
          </p:nvSpPr>
          <p:spPr>
            <a:xfrm>
              <a:off x="8751405" y="7789357"/>
              <a:ext cx="2446655" cy="2194560"/>
            </a:xfrm>
            <a:custGeom>
              <a:avLst/>
              <a:gdLst/>
              <a:ahLst/>
              <a:cxnLst/>
              <a:rect l="l" t="t" r="r" b="b"/>
              <a:pathLst>
                <a:path w="2446654" h="2194559">
                  <a:moveTo>
                    <a:pt x="2446221" y="0"/>
                  </a:moveTo>
                  <a:lnTo>
                    <a:pt x="11693" y="2183659"/>
                  </a:lnTo>
                  <a:lnTo>
                    <a:pt x="0" y="2194147"/>
                  </a:lnTo>
                </a:path>
              </a:pathLst>
            </a:custGeom>
            <a:ln w="31412">
              <a:solidFill>
                <a:srgbClr val="929292"/>
              </a:solidFill>
            </a:ln>
          </p:spPr>
          <p:txBody>
            <a:bodyPr wrap="square" lIns="0" tIns="0" rIns="0" bIns="0" rtlCol="0"/>
            <a:lstStyle/>
            <a:p>
              <a:endParaRPr sz="637"/>
            </a:p>
          </p:txBody>
        </p:sp>
        <p:sp>
          <p:nvSpPr>
            <p:cNvPr id="37" name="object 37"/>
            <p:cNvSpPr/>
            <p:nvPr/>
          </p:nvSpPr>
          <p:spPr>
            <a:xfrm>
              <a:off x="8685926" y="9898501"/>
              <a:ext cx="149225" cy="144145"/>
            </a:xfrm>
            <a:custGeom>
              <a:avLst/>
              <a:gdLst/>
              <a:ahLst/>
              <a:cxnLst/>
              <a:rect l="l" t="t" r="r" b="b"/>
              <a:pathLst>
                <a:path w="149225" h="144145">
                  <a:moveTo>
                    <a:pt x="56746" y="0"/>
                  </a:moveTo>
                  <a:lnTo>
                    <a:pt x="0" y="143732"/>
                  </a:lnTo>
                  <a:lnTo>
                    <a:pt x="149035" y="102890"/>
                  </a:lnTo>
                  <a:lnTo>
                    <a:pt x="77168" y="74517"/>
                  </a:lnTo>
                  <a:lnTo>
                    <a:pt x="56746" y="0"/>
                  </a:lnTo>
                  <a:close/>
                </a:path>
              </a:pathLst>
            </a:custGeom>
            <a:solidFill>
              <a:srgbClr val="929292"/>
            </a:solidFill>
          </p:spPr>
          <p:txBody>
            <a:bodyPr wrap="square" lIns="0" tIns="0" rIns="0" bIns="0" rtlCol="0"/>
            <a:lstStyle/>
            <a:p>
              <a:endParaRPr sz="637"/>
            </a:p>
          </p:txBody>
        </p:sp>
        <p:sp>
          <p:nvSpPr>
            <p:cNvPr id="38" name="object 38"/>
            <p:cNvSpPr/>
            <p:nvPr/>
          </p:nvSpPr>
          <p:spPr>
            <a:xfrm>
              <a:off x="8376706" y="10307278"/>
              <a:ext cx="2621915" cy="0"/>
            </a:xfrm>
            <a:custGeom>
              <a:avLst/>
              <a:gdLst/>
              <a:ahLst/>
              <a:cxnLst/>
              <a:rect l="l" t="t" r="r" b="b"/>
              <a:pathLst>
                <a:path w="2621915">
                  <a:moveTo>
                    <a:pt x="2078393" y="0"/>
                  </a:moveTo>
                  <a:lnTo>
                    <a:pt x="2621388" y="0"/>
                  </a:lnTo>
                </a:path>
                <a:path w="2621915">
                  <a:moveTo>
                    <a:pt x="0" y="0"/>
                  </a:moveTo>
                  <a:lnTo>
                    <a:pt x="986555" y="0"/>
                  </a:lnTo>
                </a:path>
              </a:pathLst>
            </a:custGeom>
            <a:ln w="31412">
              <a:solidFill>
                <a:srgbClr val="929292"/>
              </a:solidFill>
            </a:ln>
          </p:spPr>
          <p:txBody>
            <a:bodyPr wrap="square" lIns="0" tIns="0" rIns="0" bIns="0" rtlCol="0"/>
            <a:lstStyle/>
            <a:p>
              <a:endParaRPr sz="637"/>
            </a:p>
          </p:txBody>
        </p:sp>
        <p:sp>
          <p:nvSpPr>
            <p:cNvPr id="39" name="object 39"/>
            <p:cNvSpPr/>
            <p:nvPr/>
          </p:nvSpPr>
          <p:spPr>
            <a:xfrm>
              <a:off x="10947834" y="10238170"/>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endParaRPr sz="637"/>
            </a:p>
          </p:txBody>
        </p:sp>
        <p:sp>
          <p:nvSpPr>
            <p:cNvPr id="40" name="object 40"/>
            <p:cNvSpPr/>
            <p:nvPr/>
          </p:nvSpPr>
          <p:spPr>
            <a:xfrm>
              <a:off x="11454273" y="7582230"/>
              <a:ext cx="0" cy="2249170"/>
            </a:xfrm>
            <a:custGeom>
              <a:avLst/>
              <a:gdLst/>
              <a:ahLst/>
              <a:cxnLst/>
              <a:rect l="l" t="t" r="r" b="b"/>
              <a:pathLst>
                <a:path h="2249170">
                  <a:moveTo>
                    <a:pt x="0" y="0"/>
                  </a:moveTo>
                  <a:lnTo>
                    <a:pt x="0" y="1120057"/>
                  </a:lnTo>
                </a:path>
                <a:path h="2249170">
                  <a:moveTo>
                    <a:pt x="0" y="1489014"/>
                  </a:moveTo>
                  <a:lnTo>
                    <a:pt x="0" y="2248782"/>
                  </a:lnTo>
                </a:path>
              </a:pathLst>
            </a:custGeom>
            <a:ln w="31617">
              <a:solidFill>
                <a:srgbClr val="929292"/>
              </a:solidFill>
            </a:ln>
          </p:spPr>
          <p:txBody>
            <a:bodyPr wrap="square" lIns="0" tIns="0" rIns="0" bIns="0" rtlCol="0"/>
            <a:lstStyle/>
            <a:p>
              <a:endParaRPr sz="637"/>
            </a:p>
          </p:txBody>
        </p:sp>
        <p:pic>
          <p:nvPicPr>
            <p:cNvPr id="41" name="object 41"/>
            <p:cNvPicPr/>
            <p:nvPr/>
          </p:nvPicPr>
          <p:blipFill>
            <a:blip r:embed="rId2" cstate="print"/>
            <a:stretch>
              <a:fillRect/>
            </a:stretch>
          </p:blipFill>
          <p:spPr>
            <a:xfrm>
              <a:off x="11385255" y="9765052"/>
              <a:ext cx="138209" cy="138209"/>
            </a:xfrm>
            <a:prstGeom prst="rect">
              <a:avLst/>
            </a:prstGeom>
          </p:spPr>
        </p:pic>
        <p:sp>
          <p:nvSpPr>
            <p:cNvPr id="42" name="object 42"/>
            <p:cNvSpPr/>
            <p:nvPr/>
          </p:nvSpPr>
          <p:spPr>
            <a:xfrm>
              <a:off x="11041873" y="8702287"/>
              <a:ext cx="793750" cy="369570"/>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grpSp>
      <p:sp>
        <p:nvSpPr>
          <p:cNvPr id="43" name="object 43"/>
          <p:cNvSpPr txBox="1"/>
          <p:nvPr/>
        </p:nvSpPr>
        <p:spPr>
          <a:xfrm>
            <a:off x="5087033"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44" name="object 44"/>
          <p:cNvSpPr/>
          <p:nvPr/>
        </p:nvSpPr>
        <p:spPr>
          <a:xfrm>
            <a:off x="4319009" y="3904231"/>
            <a:ext cx="382947" cy="363020"/>
          </a:xfrm>
          <a:custGeom>
            <a:avLst/>
            <a:gdLst/>
            <a:ahLst/>
            <a:cxnLst/>
            <a:rect l="l" t="t" r="r" b="b"/>
            <a:pathLst>
              <a:path w="842009" h="798195">
                <a:moveTo>
                  <a:pt x="600731" y="0"/>
                </a:moveTo>
                <a:lnTo>
                  <a:pt x="0" y="518538"/>
                </a:lnTo>
                <a:lnTo>
                  <a:pt x="241083" y="797837"/>
                </a:lnTo>
                <a:lnTo>
                  <a:pt x="841816" y="279299"/>
                </a:lnTo>
                <a:lnTo>
                  <a:pt x="600731" y="0"/>
                </a:lnTo>
                <a:close/>
              </a:path>
            </a:pathLst>
          </a:custGeom>
          <a:solidFill>
            <a:srgbClr val="FBE8E5"/>
          </a:solidFill>
        </p:spPr>
        <p:txBody>
          <a:bodyPr wrap="square" lIns="0" tIns="0" rIns="0" bIns="0" rtlCol="0"/>
          <a:lstStyle/>
          <a:p>
            <a:endParaRPr sz="637"/>
          </a:p>
        </p:txBody>
      </p:sp>
      <p:sp>
        <p:nvSpPr>
          <p:cNvPr id="45" name="object 45"/>
          <p:cNvSpPr txBox="1"/>
          <p:nvPr/>
        </p:nvSpPr>
        <p:spPr>
          <a:xfrm rot="19200000">
            <a:off x="4385487" y="4021422"/>
            <a:ext cx="273314" cy="108428"/>
          </a:xfrm>
          <a:prstGeom prst="rect">
            <a:avLst/>
          </a:prstGeom>
        </p:spPr>
        <p:txBody>
          <a:bodyPr vert="horz" wrap="square" lIns="0" tIns="0" rIns="0" bIns="0" rtlCol="0">
            <a:spAutoFit/>
          </a:bodyPr>
          <a:lstStyle/>
          <a:p>
            <a:pPr>
              <a:lnSpc>
                <a:spcPts val="825"/>
              </a:lnSpc>
            </a:pPr>
            <a:r>
              <a:rPr sz="819" dirty="0">
                <a:latin typeface="Lucida Sans Unicode"/>
                <a:cs typeface="Lucida Sans Unicode"/>
              </a:rPr>
              <a:t>0</a:t>
            </a:r>
            <a:r>
              <a:rPr sz="819" spc="-27"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1228" spc="-34" baseline="1543" dirty="0">
                <a:latin typeface="Lucida Sans Unicode"/>
                <a:cs typeface="Lucida Sans Unicode"/>
              </a:rPr>
              <a:t>6</a:t>
            </a:r>
            <a:endParaRPr sz="1228" baseline="1543">
              <a:latin typeface="Lucida Sans Unicode"/>
              <a:cs typeface="Lucida Sans Unicode"/>
            </a:endParaRPr>
          </a:p>
        </p:txBody>
      </p:sp>
      <p:sp>
        <p:nvSpPr>
          <p:cNvPr id="46" name="object 46"/>
          <p:cNvSpPr txBox="1"/>
          <p:nvPr/>
        </p:nvSpPr>
        <p:spPr>
          <a:xfrm>
            <a:off x="4325104" y="4604253"/>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25</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26</a:t>
            </a:r>
            <a:endParaRPr sz="819">
              <a:latin typeface="Lucida Sans Unicode"/>
              <a:cs typeface="Lucida Sans Unicode"/>
            </a:endParaRPr>
          </a:p>
        </p:txBody>
      </p:sp>
      <p:grpSp>
        <p:nvGrpSpPr>
          <p:cNvPr id="47" name="object 47"/>
          <p:cNvGrpSpPr/>
          <p:nvPr/>
        </p:nvGrpSpPr>
        <p:grpSpPr>
          <a:xfrm>
            <a:off x="5080440" y="4538421"/>
            <a:ext cx="251832" cy="251832"/>
            <a:chOff x="11169991" y="9978922"/>
            <a:chExt cx="553720" cy="553720"/>
          </a:xfrm>
        </p:grpSpPr>
        <p:sp>
          <p:nvSpPr>
            <p:cNvPr id="48" name="object 48"/>
            <p:cNvSpPr/>
            <p:nvPr/>
          </p:nvSpPr>
          <p:spPr>
            <a:xfrm>
              <a:off x="11175385" y="9984320"/>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7"/>
                  </a:lnTo>
                  <a:lnTo>
                    <a:pt x="23638" y="158062"/>
                  </a:lnTo>
                  <a:lnTo>
                    <a:pt x="7879" y="202318"/>
                  </a:lnTo>
                  <a:lnTo>
                    <a:pt x="0" y="248205"/>
                  </a:lnTo>
                  <a:lnTo>
                    <a:pt x="0" y="294636"/>
                  </a:lnTo>
                  <a:lnTo>
                    <a:pt x="7879" y="340523"/>
                  </a:lnTo>
                  <a:lnTo>
                    <a:pt x="23638" y="384779"/>
                  </a:lnTo>
                  <a:lnTo>
                    <a:pt x="47277" y="426314"/>
                  </a:lnTo>
                  <a:lnTo>
                    <a:pt x="78795" y="464041"/>
                  </a:lnTo>
                  <a:lnTo>
                    <a:pt x="116523" y="495561"/>
                  </a:lnTo>
                  <a:lnTo>
                    <a:pt x="158059" y="519202"/>
                  </a:lnTo>
                  <a:lnTo>
                    <a:pt x="202314" y="534962"/>
                  </a:lnTo>
                  <a:lnTo>
                    <a:pt x="248202" y="542842"/>
                  </a:lnTo>
                  <a:lnTo>
                    <a:pt x="294633" y="542842"/>
                  </a:lnTo>
                  <a:lnTo>
                    <a:pt x="340520" y="534962"/>
                  </a:lnTo>
                  <a:lnTo>
                    <a:pt x="384776" y="519202"/>
                  </a:lnTo>
                  <a:lnTo>
                    <a:pt x="426312" y="495561"/>
                  </a:lnTo>
                  <a:lnTo>
                    <a:pt x="464040" y="464041"/>
                  </a:lnTo>
                  <a:lnTo>
                    <a:pt x="495561" y="426314"/>
                  </a:lnTo>
                  <a:lnTo>
                    <a:pt x="519202" y="384779"/>
                  </a:lnTo>
                  <a:lnTo>
                    <a:pt x="534962" y="340523"/>
                  </a:lnTo>
                  <a:lnTo>
                    <a:pt x="542843" y="294636"/>
                  </a:lnTo>
                  <a:lnTo>
                    <a:pt x="542843" y="248205"/>
                  </a:lnTo>
                  <a:lnTo>
                    <a:pt x="534962" y="202318"/>
                  </a:lnTo>
                  <a:lnTo>
                    <a:pt x="519202" y="158062"/>
                  </a:lnTo>
                  <a:lnTo>
                    <a:pt x="495561" y="116527"/>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49" name="object 49"/>
            <p:cNvSpPr/>
            <p:nvPr/>
          </p:nvSpPr>
          <p:spPr>
            <a:xfrm>
              <a:off x="11175388" y="99843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50" name="object 50"/>
          <p:cNvSpPr txBox="1"/>
          <p:nvPr/>
        </p:nvSpPr>
        <p:spPr>
          <a:xfrm>
            <a:off x="5151556" y="4557004"/>
            <a:ext cx="109743"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H</a:t>
            </a:r>
            <a:endParaRPr sz="1046">
              <a:latin typeface="Lucida Sans Unicode"/>
              <a:cs typeface="Lucida Sans Unicode"/>
            </a:endParaRPr>
          </a:p>
        </p:txBody>
      </p:sp>
      <p:grpSp>
        <p:nvGrpSpPr>
          <p:cNvPr id="51" name="object 51"/>
          <p:cNvGrpSpPr/>
          <p:nvPr/>
        </p:nvGrpSpPr>
        <p:grpSpPr>
          <a:xfrm>
            <a:off x="5080440" y="3326300"/>
            <a:ext cx="251832" cy="251832"/>
            <a:chOff x="11169991" y="7313754"/>
            <a:chExt cx="553720" cy="553720"/>
          </a:xfrm>
        </p:grpSpPr>
        <p:sp>
          <p:nvSpPr>
            <p:cNvPr id="52" name="object 52"/>
            <p:cNvSpPr/>
            <p:nvPr/>
          </p:nvSpPr>
          <p:spPr>
            <a:xfrm>
              <a:off x="11175385" y="7319152"/>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8"/>
                  </a:lnTo>
                  <a:lnTo>
                    <a:pt x="23638" y="158063"/>
                  </a:lnTo>
                  <a:lnTo>
                    <a:pt x="7879" y="202318"/>
                  </a:lnTo>
                  <a:lnTo>
                    <a:pt x="0" y="248205"/>
                  </a:lnTo>
                  <a:lnTo>
                    <a:pt x="0" y="294637"/>
                  </a:lnTo>
                  <a:lnTo>
                    <a:pt x="7879" y="340524"/>
                  </a:lnTo>
                  <a:lnTo>
                    <a:pt x="23638" y="384779"/>
                  </a:lnTo>
                  <a:lnTo>
                    <a:pt x="47277" y="426314"/>
                  </a:lnTo>
                  <a:lnTo>
                    <a:pt x="78795" y="464041"/>
                  </a:lnTo>
                  <a:lnTo>
                    <a:pt x="116523" y="495562"/>
                  </a:lnTo>
                  <a:lnTo>
                    <a:pt x="158059" y="519202"/>
                  </a:lnTo>
                  <a:lnTo>
                    <a:pt x="202314" y="534962"/>
                  </a:lnTo>
                  <a:lnTo>
                    <a:pt x="248202" y="542842"/>
                  </a:lnTo>
                  <a:lnTo>
                    <a:pt x="294633" y="542842"/>
                  </a:lnTo>
                  <a:lnTo>
                    <a:pt x="340520" y="534962"/>
                  </a:lnTo>
                  <a:lnTo>
                    <a:pt x="384776" y="519202"/>
                  </a:lnTo>
                  <a:lnTo>
                    <a:pt x="426312" y="495562"/>
                  </a:lnTo>
                  <a:lnTo>
                    <a:pt x="464040" y="464041"/>
                  </a:lnTo>
                  <a:lnTo>
                    <a:pt x="495561" y="426314"/>
                  </a:lnTo>
                  <a:lnTo>
                    <a:pt x="519202" y="384779"/>
                  </a:lnTo>
                  <a:lnTo>
                    <a:pt x="534962" y="340524"/>
                  </a:lnTo>
                  <a:lnTo>
                    <a:pt x="542843" y="294637"/>
                  </a:lnTo>
                  <a:lnTo>
                    <a:pt x="542843" y="248205"/>
                  </a:lnTo>
                  <a:lnTo>
                    <a:pt x="534962" y="202318"/>
                  </a:lnTo>
                  <a:lnTo>
                    <a:pt x="519202" y="158063"/>
                  </a:lnTo>
                  <a:lnTo>
                    <a:pt x="495561" y="116528"/>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endParaRPr sz="637"/>
            </a:p>
          </p:txBody>
        </p:sp>
        <p:sp>
          <p:nvSpPr>
            <p:cNvPr id="53" name="object 53"/>
            <p:cNvSpPr/>
            <p:nvPr/>
          </p:nvSpPr>
          <p:spPr>
            <a:xfrm>
              <a:off x="11175388" y="7319151"/>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54" name="object 54"/>
          <p:cNvSpPr txBox="1"/>
          <p:nvPr/>
        </p:nvSpPr>
        <p:spPr>
          <a:xfrm>
            <a:off x="5150623" y="3344885"/>
            <a:ext cx="111476"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D</a:t>
            </a:r>
            <a:endParaRPr sz="1046">
              <a:latin typeface="Lucida Sans Unicode"/>
              <a:cs typeface="Lucida Sans Unicode"/>
            </a:endParaRPr>
          </a:p>
        </p:txBody>
      </p:sp>
      <p:grpSp>
        <p:nvGrpSpPr>
          <p:cNvPr id="55" name="object 55"/>
          <p:cNvGrpSpPr/>
          <p:nvPr/>
        </p:nvGrpSpPr>
        <p:grpSpPr>
          <a:xfrm>
            <a:off x="3744422" y="3437517"/>
            <a:ext cx="1331650" cy="1355331"/>
            <a:chOff x="8232399" y="7558293"/>
            <a:chExt cx="2927985" cy="2980055"/>
          </a:xfrm>
        </p:grpSpPr>
        <p:sp>
          <p:nvSpPr>
            <p:cNvPr id="56" name="object 56"/>
            <p:cNvSpPr/>
            <p:nvPr/>
          </p:nvSpPr>
          <p:spPr>
            <a:xfrm>
              <a:off x="8656481" y="7627416"/>
              <a:ext cx="2415540" cy="0"/>
            </a:xfrm>
            <a:custGeom>
              <a:avLst/>
              <a:gdLst/>
              <a:ahLst/>
              <a:cxnLst/>
              <a:rect l="l" t="t" r="r" b="b"/>
              <a:pathLst>
                <a:path w="2415540">
                  <a:moveTo>
                    <a:pt x="0" y="0"/>
                  </a:moveTo>
                  <a:lnTo>
                    <a:pt x="854028" y="0"/>
                  </a:lnTo>
                </a:path>
                <a:path w="2415540">
                  <a:moveTo>
                    <a:pt x="1796734" y="0"/>
                  </a:moveTo>
                  <a:lnTo>
                    <a:pt x="2415422" y="0"/>
                  </a:lnTo>
                </a:path>
              </a:pathLst>
            </a:custGeom>
            <a:ln w="31444">
              <a:solidFill>
                <a:srgbClr val="929292"/>
              </a:solidFill>
            </a:ln>
          </p:spPr>
          <p:txBody>
            <a:bodyPr wrap="square" lIns="0" tIns="0" rIns="0" bIns="0" rtlCol="0"/>
            <a:lstStyle/>
            <a:p>
              <a:endParaRPr sz="637"/>
            </a:p>
          </p:txBody>
        </p:sp>
        <p:sp>
          <p:nvSpPr>
            <p:cNvPr id="57" name="object 57"/>
            <p:cNvSpPr/>
            <p:nvPr/>
          </p:nvSpPr>
          <p:spPr>
            <a:xfrm>
              <a:off x="11021643" y="7558293"/>
              <a:ext cx="138430" cy="138430"/>
            </a:xfrm>
            <a:custGeom>
              <a:avLst/>
              <a:gdLst/>
              <a:ahLst/>
              <a:cxnLst/>
              <a:rect l="l" t="t" r="r" b="b"/>
              <a:pathLst>
                <a:path w="138429" h="138429">
                  <a:moveTo>
                    <a:pt x="0" y="0"/>
                  </a:moveTo>
                  <a:lnTo>
                    <a:pt x="34553" y="69106"/>
                  </a:lnTo>
                  <a:lnTo>
                    <a:pt x="0" y="138215"/>
                  </a:lnTo>
                  <a:lnTo>
                    <a:pt x="138213" y="69106"/>
                  </a:lnTo>
                  <a:lnTo>
                    <a:pt x="0" y="0"/>
                  </a:lnTo>
                  <a:close/>
                </a:path>
              </a:pathLst>
            </a:custGeom>
            <a:solidFill>
              <a:srgbClr val="929292"/>
            </a:solidFill>
          </p:spPr>
          <p:txBody>
            <a:bodyPr wrap="square" lIns="0" tIns="0" rIns="0" bIns="0" rtlCol="0"/>
            <a:lstStyle/>
            <a:p>
              <a:endParaRPr sz="637"/>
            </a:p>
          </p:txBody>
        </p:sp>
        <p:sp>
          <p:nvSpPr>
            <p:cNvPr id="58" name="object 58"/>
            <p:cNvSpPr/>
            <p:nvPr/>
          </p:nvSpPr>
          <p:spPr>
            <a:xfrm>
              <a:off x="8237797" y="9989819"/>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4"/>
                  </a:lnTo>
                  <a:lnTo>
                    <a:pt x="78800" y="464041"/>
                  </a:lnTo>
                  <a:lnTo>
                    <a:pt x="116527" y="495562"/>
                  </a:lnTo>
                  <a:lnTo>
                    <a:pt x="158063" y="519202"/>
                  </a:lnTo>
                  <a:lnTo>
                    <a:pt x="202318" y="534962"/>
                  </a:lnTo>
                  <a:lnTo>
                    <a:pt x="248205" y="542843"/>
                  </a:lnTo>
                  <a:lnTo>
                    <a:pt x="294636" y="542843"/>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59" name="object 59"/>
            <p:cNvSpPr/>
            <p:nvPr/>
          </p:nvSpPr>
          <p:spPr>
            <a:xfrm>
              <a:off x="8237797" y="99898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60" name="object 60"/>
          <p:cNvSpPr txBox="1"/>
          <p:nvPr/>
        </p:nvSpPr>
        <p:spPr>
          <a:xfrm>
            <a:off x="3816340" y="4559506"/>
            <a:ext cx="108011"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G</a:t>
            </a:r>
            <a:endParaRPr sz="1046">
              <a:latin typeface="Lucida Sans Unicode"/>
              <a:cs typeface="Lucida Sans Unicode"/>
            </a:endParaRPr>
          </a:p>
        </p:txBody>
      </p:sp>
      <p:sp>
        <p:nvSpPr>
          <p:cNvPr id="61" name="object 61"/>
          <p:cNvSpPr/>
          <p:nvPr/>
        </p:nvSpPr>
        <p:spPr>
          <a:xfrm>
            <a:off x="4325707" y="3375185"/>
            <a:ext cx="428866" cy="168081"/>
          </a:xfrm>
          <a:custGeom>
            <a:avLst/>
            <a:gdLst/>
            <a:ahLst/>
            <a:cxnLst/>
            <a:rect l="l" t="t" r="r" b="b"/>
            <a:pathLst>
              <a:path w="942975" h="369570">
                <a:moveTo>
                  <a:pt x="942706" y="0"/>
                </a:moveTo>
                <a:lnTo>
                  <a:pt x="0" y="0"/>
                </a:lnTo>
                <a:lnTo>
                  <a:pt x="0" y="368957"/>
                </a:lnTo>
                <a:lnTo>
                  <a:pt x="942706" y="368957"/>
                </a:lnTo>
                <a:lnTo>
                  <a:pt x="942706" y="0"/>
                </a:lnTo>
                <a:close/>
              </a:path>
            </a:pathLst>
          </a:custGeom>
          <a:solidFill>
            <a:srgbClr val="FBE8E5"/>
          </a:solidFill>
        </p:spPr>
        <p:txBody>
          <a:bodyPr wrap="square" lIns="0" tIns="0" rIns="0" bIns="0" rtlCol="0"/>
          <a:lstStyle/>
          <a:p>
            <a:endParaRPr sz="637"/>
          </a:p>
        </p:txBody>
      </p:sp>
      <p:sp>
        <p:nvSpPr>
          <p:cNvPr id="62" name="object 62"/>
          <p:cNvSpPr txBox="1"/>
          <p:nvPr/>
        </p:nvSpPr>
        <p:spPr>
          <a:xfrm>
            <a:off x="4424477" y="3378739"/>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8</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sp>
        <p:nvSpPr>
          <p:cNvPr id="63" name="object 63"/>
          <p:cNvSpPr/>
          <p:nvPr/>
        </p:nvSpPr>
        <p:spPr>
          <a:xfrm>
            <a:off x="1640292" y="3375185"/>
            <a:ext cx="496733" cy="168081"/>
          </a:xfrm>
          <a:custGeom>
            <a:avLst/>
            <a:gdLst/>
            <a:ahLst/>
            <a:cxnLst/>
            <a:rect l="l" t="t" r="r" b="b"/>
            <a:pathLst>
              <a:path w="1092200" h="369570">
                <a:moveTo>
                  <a:pt x="1091837" y="0"/>
                </a:moveTo>
                <a:lnTo>
                  <a:pt x="0" y="0"/>
                </a:lnTo>
                <a:lnTo>
                  <a:pt x="0" y="368957"/>
                </a:lnTo>
                <a:lnTo>
                  <a:pt x="1091837" y="368957"/>
                </a:lnTo>
                <a:lnTo>
                  <a:pt x="1091837" y="0"/>
                </a:lnTo>
                <a:close/>
              </a:path>
            </a:pathLst>
          </a:custGeom>
          <a:solidFill>
            <a:srgbClr val="FBE8E5"/>
          </a:solidFill>
        </p:spPr>
        <p:txBody>
          <a:bodyPr wrap="square" lIns="0" tIns="0" rIns="0" bIns="0" rtlCol="0"/>
          <a:lstStyle/>
          <a:p>
            <a:endParaRPr sz="637"/>
          </a:p>
        </p:txBody>
      </p:sp>
      <p:sp>
        <p:nvSpPr>
          <p:cNvPr id="64" name="object 64"/>
          <p:cNvSpPr txBox="1"/>
          <p:nvPr/>
        </p:nvSpPr>
        <p:spPr>
          <a:xfrm>
            <a:off x="1706657" y="3378739"/>
            <a:ext cx="395076"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20</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11" dirty="0">
                <a:latin typeface="Lucida Sans Unicode"/>
                <a:cs typeface="Lucida Sans Unicode"/>
              </a:rPr>
              <a:t>20</a:t>
            </a:r>
            <a:endParaRPr sz="819">
              <a:latin typeface="Lucida Sans Unicode"/>
              <a:cs typeface="Lucida Sans Unicode"/>
            </a:endParaRPr>
          </a:p>
        </p:txBody>
      </p:sp>
      <p:sp>
        <p:nvSpPr>
          <p:cNvPr id="65" name="object 65"/>
          <p:cNvSpPr/>
          <p:nvPr/>
        </p:nvSpPr>
        <p:spPr>
          <a:xfrm>
            <a:off x="997399" y="3957805"/>
            <a:ext cx="360998" cy="168081"/>
          </a:xfrm>
          <a:custGeom>
            <a:avLst/>
            <a:gdLst/>
            <a:ahLst/>
            <a:cxnLst/>
            <a:rect l="l" t="t" r="r" b="b"/>
            <a:pathLst>
              <a:path w="793750" h="369570">
                <a:moveTo>
                  <a:pt x="793574" y="0"/>
                </a:moveTo>
                <a:lnTo>
                  <a:pt x="0" y="0"/>
                </a:lnTo>
                <a:lnTo>
                  <a:pt x="0" y="368957"/>
                </a:lnTo>
                <a:lnTo>
                  <a:pt x="793574" y="368957"/>
                </a:lnTo>
                <a:lnTo>
                  <a:pt x="793574" y="0"/>
                </a:lnTo>
                <a:close/>
              </a:path>
            </a:pathLst>
          </a:custGeom>
          <a:solidFill>
            <a:srgbClr val="FBE8E5"/>
          </a:solidFill>
        </p:spPr>
        <p:txBody>
          <a:bodyPr wrap="square" lIns="0" tIns="0" rIns="0" bIns="0" rtlCol="0"/>
          <a:lstStyle/>
          <a:p>
            <a:endParaRPr sz="637"/>
          </a:p>
        </p:txBody>
      </p:sp>
      <p:sp>
        <p:nvSpPr>
          <p:cNvPr id="66" name="object 66"/>
          <p:cNvSpPr txBox="1"/>
          <p:nvPr/>
        </p:nvSpPr>
        <p:spPr>
          <a:xfrm>
            <a:off x="1062257" y="3961361"/>
            <a:ext cx="262229" cy="132476"/>
          </a:xfrm>
          <a:prstGeom prst="rect">
            <a:avLst/>
          </a:prstGeom>
        </p:spPr>
        <p:txBody>
          <a:bodyPr vert="horz" wrap="square" lIns="0" tIns="6354" rIns="0" bIns="0" rtlCol="0">
            <a:spAutoFit/>
          </a:bodyPr>
          <a:lstStyle/>
          <a:p>
            <a:pPr marL="5776">
              <a:spcBef>
                <a:spcPts val="50"/>
              </a:spcBef>
            </a:pPr>
            <a:r>
              <a:rPr sz="819" dirty="0">
                <a:latin typeface="Lucida Sans Unicode"/>
                <a:cs typeface="Lucida Sans Unicode"/>
              </a:rPr>
              <a:t>2</a:t>
            </a:r>
            <a:r>
              <a:rPr sz="819" spc="-14" dirty="0">
                <a:latin typeface="Lucida Sans Unicode"/>
                <a:cs typeface="Lucida Sans Unicode"/>
              </a:rPr>
              <a:t> </a:t>
            </a:r>
            <a:r>
              <a:rPr sz="819" dirty="0">
                <a:latin typeface="Lucida Sans Unicode"/>
                <a:cs typeface="Lucida Sans Unicode"/>
              </a:rPr>
              <a:t>/</a:t>
            </a:r>
            <a:r>
              <a:rPr sz="819" spc="-14" dirty="0">
                <a:latin typeface="Lucida Sans Unicode"/>
                <a:cs typeface="Lucida Sans Unicode"/>
              </a:rPr>
              <a:t> </a:t>
            </a:r>
            <a:r>
              <a:rPr sz="819" spc="-23" dirty="0">
                <a:latin typeface="Lucida Sans Unicode"/>
                <a:cs typeface="Lucida Sans Unicode"/>
              </a:rPr>
              <a:t>2</a:t>
            </a:r>
            <a:endParaRPr sz="819">
              <a:latin typeface="Lucida Sans Unicode"/>
              <a:cs typeface="Lucida Sans Unicode"/>
            </a:endParaRPr>
          </a:p>
        </p:txBody>
      </p:sp>
      <p:grpSp>
        <p:nvGrpSpPr>
          <p:cNvPr id="67" name="object 67"/>
          <p:cNvGrpSpPr/>
          <p:nvPr/>
        </p:nvGrpSpPr>
        <p:grpSpPr>
          <a:xfrm>
            <a:off x="2550533" y="3185039"/>
            <a:ext cx="1219596" cy="1382189"/>
            <a:chOff x="5607318" y="7003153"/>
            <a:chExt cx="2681605" cy="3039110"/>
          </a:xfrm>
        </p:grpSpPr>
        <p:sp>
          <p:nvSpPr>
            <p:cNvPr id="68" name="object 68"/>
            <p:cNvSpPr/>
            <p:nvPr/>
          </p:nvSpPr>
          <p:spPr>
            <a:xfrm>
              <a:off x="5623193" y="7656835"/>
              <a:ext cx="2599690" cy="2327275"/>
            </a:xfrm>
            <a:custGeom>
              <a:avLst/>
              <a:gdLst/>
              <a:ahLst/>
              <a:cxnLst/>
              <a:rect l="l" t="t" r="r" b="b"/>
              <a:pathLst>
                <a:path w="2599690" h="2327275">
                  <a:moveTo>
                    <a:pt x="0" y="0"/>
                  </a:moveTo>
                  <a:lnTo>
                    <a:pt x="2587923" y="2316263"/>
                  </a:lnTo>
                  <a:lnTo>
                    <a:pt x="2599628" y="2326739"/>
                  </a:lnTo>
                </a:path>
              </a:pathLst>
            </a:custGeom>
            <a:ln w="31412">
              <a:solidFill>
                <a:srgbClr val="929292"/>
              </a:solidFill>
            </a:ln>
          </p:spPr>
          <p:txBody>
            <a:bodyPr wrap="square" lIns="0" tIns="0" rIns="0" bIns="0" rtlCol="0"/>
            <a:lstStyle/>
            <a:p>
              <a:endParaRPr sz="637"/>
            </a:p>
          </p:txBody>
        </p:sp>
        <p:sp>
          <p:nvSpPr>
            <p:cNvPr id="69" name="object 69"/>
            <p:cNvSpPr/>
            <p:nvPr/>
          </p:nvSpPr>
          <p:spPr>
            <a:xfrm>
              <a:off x="8139282" y="9898560"/>
              <a:ext cx="149225" cy="144145"/>
            </a:xfrm>
            <a:custGeom>
              <a:avLst/>
              <a:gdLst/>
              <a:ahLst/>
              <a:cxnLst/>
              <a:rect l="l" t="t" r="r" b="b"/>
              <a:pathLst>
                <a:path w="149225" h="144145">
                  <a:moveTo>
                    <a:pt x="92178" y="0"/>
                  </a:moveTo>
                  <a:lnTo>
                    <a:pt x="71836" y="74539"/>
                  </a:lnTo>
                  <a:lnTo>
                    <a:pt x="0" y="102989"/>
                  </a:lnTo>
                  <a:lnTo>
                    <a:pt x="149078" y="143673"/>
                  </a:lnTo>
                  <a:lnTo>
                    <a:pt x="92178" y="0"/>
                  </a:lnTo>
                  <a:close/>
                </a:path>
              </a:pathLst>
            </a:custGeom>
            <a:solidFill>
              <a:srgbClr val="929292"/>
            </a:solidFill>
          </p:spPr>
          <p:txBody>
            <a:bodyPr wrap="square" lIns="0" tIns="0" rIns="0" bIns="0" rtlCol="0"/>
            <a:lstStyle/>
            <a:p>
              <a:endParaRPr sz="637"/>
            </a:p>
          </p:txBody>
        </p:sp>
        <p:sp>
          <p:nvSpPr>
            <p:cNvPr id="70" name="object 70"/>
            <p:cNvSpPr/>
            <p:nvPr/>
          </p:nvSpPr>
          <p:spPr>
            <a:xfrm>
              <a:off x="7200600" y="7013630"/>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endParaRPr sz="637"/>
            </a:p>
          </p:txBody>
        </p:sp>
        <p:sp>
          <p:nvSpPr>
            <p:cNvPr id="71" name="object 71"/>
            <p:cNvSpPr/>
            <p:nvPr/>
          </p:nvSpPr>
          <p:spPr>
            <a:xfrm>
              <a:off x="7169284" y="7257498"/>
              <a:ext cx="92710" cy="112395"/>
            </a:xfrm>
            <a:custGeom>
              <a:avLst/>
              <a:gdLst/>
              <a:ahLst/>
              <a:cxnLst/>
              <a:rect l="l" t="t" r="r" b="b"/>
              <a:pathLst>
                <a:path w="92709" h="112395">
                  <a:moveTo>
                    <a:pt x="4463" y="0"/>
                  </a:moveTo>
                  <a:lnTo>
                    <a:pt x="0" y="112297"/>
                  </a:lnTo>
                  <a:lnTo>
                    <a:pt x="92515" y="48489"/>
                  </a:lnTo>
                  <a:lnTo>
                    <a:pt x="36367" y="46257"/>
                  </a:lnTo>
                  <a:lnTo>
                    <a:pt x="4463" y="0"/>
                  </a:lnTo>
                  <a:close/>
                </a:path>
              </a:pathLst>
            </a:custGeom>
            <a:solidFill>
              <a:srgbClr val="8D3124"/>
            </a:solidFill>
          </p:spPr>
          <p:txBody>
            <a:bodyPr wrap="square" lIns="0" tIns="0" rIns="0" bIns="0" rtlCol="0"/>
            <a:lstStyle/>
            <a:p>
              <a:endParaRPr sz="637"/>
            </a:p>
          </p:txBody>
        </p:sp>
        <p:sp>
          <p:nvSpPr>
            <p:cNvPr id="72" name="object 72"/>
            <p:cNvSpPr/>
            <p:nvPr/>
          </p:nvSpPr>
          <p:spPr>
            <a:xfrm>
              <a:off x="6535573" y="8451966"/>
              <a:ext cx="955040" cy="895350"/>
            </a:xfrm>
            <a:custGeom>
              <a:avLst/>
              <a:gdLst/>
              <a:ahLst/>
              <a:cxnLst/>
              <a:rect l="l" t="t" r="r" b="b"/>
              <a:pathLst>
                <a:path w="955040" h="895350">
                  <a:moveTo>
                    <a:pt x="241084" y="0"/>
                  </a:moveTo>
                  <a:lnTo>
                    <a:pt x="0" y="279299"/>
                  </a:lnTo>
                  <a:lnTo>
                    <a:pt x="713624" y="895282"/>
                  </a:lnTo>
                  <a:lnTo>
                    <a:pt x="954708" y="615984"/>
                  </a:lnTo>
                  <a:lnTo>
                    <a:pt x="241084" y="0"/>
                  </a:lnTo>
                  <a:close/>
                </a:path>
              </a:pathLst>
            </a:custGeom>
            <a:solidFill>
              <a:srgbClr val="FBE8E5"/>
            </a:solidFill>
          </p:spPr>
          <p:txBody>
            <a:bodyPr wrap="square" lIns="0" tIns="0" rIns="0" bIns="0" rtlCol="0"/>
            <a:lstStyle/>
            <a:p>
              <a:endParaRPr sz="637"/>
            </a:p>
          </p:txBody>
        </p:sp>
      </p:grpSp>
      <p:sp>
        <p:nvSpPr>
          <p:cNvPr id="73" name="object 73"/>
          <p:cNvSpPr txBox="1"/>
          <p:nvPr/>
        </p:nvSpPr>
        <p:spPr>
          <a:xfrm rot="2400000">
            <a:off x="3064969" y="4003536"/>
            <a:ext cx="273314" cy="108428"/>
          </a:xfrm>
          <a:prstGeom prst="rect">
            <a:avLst/>
          </a:prstGeom>
        </p:spPr>
        <p:txBody>
          <a:bodyPr vert="horz" wrap="square" lIns="0" tIns="0" rIns="0" bIns="0" rtlCol="0">
            <a:spAutoFit/>
          </a:bodyPr>
          <a:lstStyle/>
          <a:p>
            <a:pPr>
              <a:lnSpc>
                <a:spcPts val="821"/>
              </a:lnSpc>
            </a:pPr>
            <a:r>
              <a:rPr sz="1228" baseline="1543" dirty="0">
                <a:latin typeface="Lucida Sans Unicode"/>
                <a:cs typeface="Lucida Sans Unicode"/>
              </a:rPr>
              <a:t>8</a:t>
            </a:r>
            <a:r>
              <a:rPr sz="1228" spc="-40" baseline="1543" dirty="0">
                <a:latin typeface="Lucida Sans Unicode"/>
                <a:cs typeface="Lucida Sans Unicode"/>
              </a:rPr>
              <a:t> </a:t>
            </a:r>
            <a:r>
              <a:rPr sz="819" dirty="0">
                <a:latin typeface="Lucida Sans Unicode"/>
                <a:cs typeface="Lucida Sans Unicode"/>
              </a:rPr>
              <a:t>/</a:t>
            </a:r>
            <a:r>
              <a:rPr sz="819" spc="-27" dirty="0">
                <a:latin typeface="Lucida Sans Unicode"/>
                <a:cs typeface="Lucida Sans Unicode"/>
              </a:rPr>
              <a:t> </a:t>
            </a:r>
            <a:r>
              <a:rPr sz="819" spc="-23" dirty="0">
                <a:latin typeface="Lucida Sans Unicode"/>
                <a:cs typeface="Lucida Sans Unicode"/>
              </a:rPr>
              <a:t>8</a:t>
            </a:r>
            <a:endParaRPr sz="819">
              <a:latin typeface="Lucida Sans Unicode"/>
              <a:cs typeface="Lucida Sans Unicode"/>
            </a:endParaRPr>
          </a:p>
        </p:txBody>
      </p:sp>
      <p:grpSp>
        <p:nvGrpSpPr>
          <p:cNvPr id="74" name="object 74"/>
          <p:cNvGrpSpPr/>
          <p:nvPr/>
        </p:nvGrpSpPr>
        <p:grpSpPr>
          <a:xfrm>
            <a:off x="815359" y="3189606"/>
            <a:ext cx="4703949" cy="1727015"/>
            <a:chOff x="1792078" y="7013195"/>
            <a:chExt cx="10342880" cy="3797300"/>
          </a:xfrm>
        </p:grpSpPr>
        <p:sp>
          <p:nvSpPr>
            <p:cNvPr id="75" name="object 75"/>
            <p:cNvSpPr/>
            <p:nvPr/>
          </p:nvSpPr>
          <p:spPr>
            <a:xfrm>
              <a:off x="11813464" y="10542788"/>
              <a:ext cx="311150" cy="257175"/>
            </a:xfrm>
            <a:custGeom>
              <a:avLst/>
              <a:gdLst/>
              <a:ahLst/>
              <a:cxnLst/>
              <a:rect l="l" t="t" r="r" b="b"/>
              <a:pathLst>
                <a:path w="311150" h="257175">
                  <a:moveTo>
                    <a:pt x="0" y="0"/>
                  </a:moveTo>
                  <a:lnTo>
                    <a:pt x="8076" y="6663"/>
                  </a:lnTo>
                  <a:lnTo>
                    <a:pt x="311009" y="256615"/>
                  </a:lnTo>
                </a:path>
              </a:pathLst>
            </a:custGeom>
            <a:ln w="20941">
              <a:solidFill>
                <a:srgbClr val="8D3124"/>
              </a:solidFill>
            </a:ln>
          </p:spPr>
          <p:txBody>
            <a:bodyPr wrap="square" lIns="0" tIns="0" rIns="0" bIns="0" rtlCol="0"/>
            <a:lstStyle/>
            <a:p>
              <a:endParaRPr sz="637"/>
            </a:p>
          </p:txBody>
        </p:sp>
        <p:sp>
          <p:nvSpPr>
            <p:cNvPr id="76" name="object 76"/>
            <p:cNvSpPr/>
            <p:nvPr/>
          </p:nvSpPr>
          <p:spPr>
            <a:xfrm>
              <a:off x="11763390" y="10501471"/>
              <a:ext cx="109855" cy="102870"/>
            </a:xfrm>
            <a:custGeom>
              <a:avLst/>
              <a:gdLst/>
              <a:ahLst/>
              <a:cxnLst/>
              <a:rect l="l" t="t" r="r" b="b"/>
              <a:pathLst>
                <a:path w="109854" h="102870">
                  <a:moveTo>
                    <a:pt x="0" y="0"/>
                  </a:moveTo>
                  <a:lnTo>
                    <a:pt x="45537" y="102741"/>
                  </a:lnTo>
                  <a:lnTo>
                    <a:pt x="58144" y="47980"/>
                  </a:lnTo>
                  <a:lnTo>
                    <a:pt x="109514" y="25206"/>
                  </a:lnTo>
                  <a:lnTo>
                    <a:pt x="0" y="0"/>
                  </a:lnTo>
                  <a:close/>
                </a:path>
              </a:pathLst>
            </a:custGeom>
            <a:solidFill>
              <a:srgbClr val="8D3124"/>
            </a:solidFill>
          </p:spPr>
          <p:txBody>
            <a:bodyPr wrap="square" lIns="0" tIns="0" rIns="0" bIns="0" rtlCol="0"/>
            <a:lstStyle/>
            <a:p>
              <a:endParaRPr sz="637"/>
            </a:p>
          </p:txBody>
        </p:sp>
        <p:sp>
          <p:nvSpPr>
            <p:cNvPr id="77" name="object 77"/>
            <p:cNvSpPr/>
            <p:nvPr/>
          </p:nvSpPr>
          <p:spPr>
            <a:xfrm>
              <a:off x="6683369" y="7023673"/>
              <a:ext cx="165100" cy="299720"/>
            </a:xfrm>
            <a:custGeom>
              <a:avLst/>
              <a:gdLst/>
              <a:ahLst/>
              <a:cxnLst/>
              <a:rect l="l" t="t" r="r" b="b"/>
              <a:pathLst>
                <a:path w="165100" h="299720">
                  <a:moveTo>
                    <a:pt x="164827" y="299298"/>
                  </a:moveTo>
                  <a:lnTo>
                    <a:pt x="159776" y="290125"/>
                  </a:lnTo>
                  <a:lnTo>
                    <a:pt x="0" y="0"/>
                  </a:lnTo>
                </a:path>
              </a:pathLst>
            </a:custGeom>
            <a:ln w="20941">
              <a:solidFill>
                <a:srgbClr val="8D3124"/>
              </a:solidFill>
            </a:ln>
          </p:spPr>
          <p:txBody>
            <a:bodyPr wrap="square" lIns="0" tIns="0" rIns="0" bIns="0" rtlCol="0"/>
            <a:lstStyle/>
            <a:p>
              <a:endParaRPr sz="637"/>
            </a:p>
          </p:txBody>
        </p:sp>
        <p:sp>
          <p:nvSpPr>
            <p:cNvPr id="78" name="object 78"/>
            <p:cNvSpPr/>
            <p:nvPr/>
          </p:nvSpPr>
          <p:spPr>
            <a:xfrm>
              <a:off x="6786998" y="7267542"/>
              <a:ext cx="92710" cy="112395"/>
            </a:xfrm>
            <a:custGeom>
              <a:avLst/>
              <a:gdLst/>
              <a:ahLst/>
              <a:cxnLst/>
              <a:rect l="l" t="t" r="r" b="b"/>
              <a:pathLst>
                <a:path w="92709" h="112395">
                  <a:moveTo>
                    <a:pt x="88051" y="0"/>
                  </a:moveTo>
                  <a:lnTo>
                    <a:pt x="56148" y="46257"/>
                  </a:lnTo>
                  <a:lnTo>
                    <a:pt x="0" y="48488"/>
                  </a:lnTo>
                  <a:lnTo>
                    <a:pt x="92514" y="112296"/>
                  </a:lnTo>
                  <a:lnTo>
                    <a:pt x="88051" y="0"/>
                  </a:lnTo>
                  <a:close/>
                </a:path>
              </a:pathLst>
            </a:custGeom>
            <a:solidFill>
              <a:srgbClr val="8D3124"/>
            </a:solidFill>
          </p:spPr>
          <p:txBody>
            <a:bodyPr wrap="square" lIns="0" tIns="0" rIns="0" bIns="0" rtlCol="0"/>
            <a:lstStyle/>
            <a:p>
              <a:endParaRPr sz="637"/>
            </a:p>
          </p:txBody>
        </p:sp>
        <p:sp>
          <p:nvSpPr>
            <p:cNvPr id="79" name="object 79"/>
            <p:cNvSpPr/>
            <p:nvPr/>
          </p:nvSpPr>
          <p:spPr>
            <a:xfrm>
              <a:off x="2281491" y="7274795"/>
              <a:ext cx="661035" cy="661035"/>
            </a:xfrm>
            <a:custGeom>
              <a:avLst/>
              <a:gdLst/>
              <a:ahLst/>
              <a:cxnLst/>
              <a:rect l="l" t="t" r="r" b="b"/>
              <a:pathLst>
                <a:path w="661035"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sp>
          <p:nvSpPr>
            <p:cNvPr id="80" name="object 80"/>
            <p:cNvSpPr/>
            <p:nvPr/>
          </p:nvSpPr>
          <p:spPr>
            <a:xfrm>
              <a:off x="11116295" y="9925238"/>
              <a:ext cx="661035" cy="661035"/>
            </a:xfrm>
            <a:custGeom>
              <a:avLst/>
              <a:gdLst/>
              <a:ahLst/>
              <a:cxnLst/>
              <a:rect l="l" t="t" r="r" b="b"/>
              <a:pathLst>
                <a:path w="661034"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endParaRPr sz="637"/>
            </a:p>
          </p:txBody>
        </p:sp>
        <p:sp>
          <p:nvSpPr>
            <p:cNvPr id="81" name="object 81"/>
            <p:cNvSpPr/>
            <p:nvPr/>
          </p:nvSpPr>
          <p:spPr>
            <a:xfrm>
              <a:off x="1802555" y="7902593"/>
              <a:ext cx="397510" cy="306070"/>
            </a:xfrm>
            <a:custGeom>
              <a:avLst/>
              <a:gdLst/>
              <a:ahLst/>
              <a:cxnLst/>
              <a:rect l="l" t="t" r="r" b="b"/>
              <a:pathLst>
                <a:path w="397510" h="306070">
                  <a:moveTo>
                    <a:pt x="397251" y="0"/>
                  </a:moveTo>
                  <a:lnTo>
                    <a:pt x="388955" y="6388"/>
                  </a:lnTo>
                  <a:lnTo>
                    <a:pt x="0" y="305941"/>
                  </a:lnTo>
                </a:path>
              </a:pathLst>
            </a:custGeom>
            <a:ln w="20941">
              <a:solidFill>
                <a:srgbClr val="8D3124"/>
              </a:solidFill>
            </a:ln>
          </p:spPr>
          <p:txBody>
            <a:bodyPr wrap="square" lIns="0" tIns="0" rIns="0" bIns="0" rtlCol="0"/>
            <a:lstStyle/>
            <a:p>
              <a:endParaRPr sz="637"/>
            </a:p>
          </p:txBody>
        </p:sp>
        <p:sp>
          <p:nvSpPr>
            <p:cNvPr id="82" name="object 82"/>
            <p:cNvSpPr/>
            <p:nvPr/>
          </p:nvSpPr>
          <p:spPr>
            <a:xfrm>
              <a:off x="2140933" y="7862981"/>
              <a:ext cx="110489" cy="101600"/>
            </a:xfrm>
            <a:custGeom>
              <a:avLst/>
              <a:gdLst/>
              <a:ahLst/>
              <a:cxnLst/>
              <a:rect l="l" t="t" r="r" b="b"/>
              <a:pathLst>
                <a:path w="110489" h="101600">
                  <a:moveTo>
                    <a:pt x="110306" y="0"/>
                  </a:moveTo>
                  <a:lnTo>
                    <a:pt x="0" y="21513"/>
                  </a:lnTo>
                  <a:lnTo>
                    <a:pt x="50577" y="45999"/>
                  </a:lnTo>
                  <a:lnTo>
                    <a:pt x="61334" y="101153"/>
                  </a:lnTo>
                  <a:lnTo>
                    <a:pt x="110306" y="0"/>
                  </a:lnTo>
                  <a:close/>
                </a:path>
              </a:pathLst>
            </a:custGeom>
            <a:solidFill>
              <a:srgbClr val="8D3124"/>
            </a:solidFill>
          </p:spPr>
          <p:txBody>
            <a:bodyPr wrap="square" lIns="0" tIns="0" rIns="0" bIns="0" rtlCol="0"/>
            <a:lstStyle/>
            <a:p>
              <a:endParaRPr sz="637"/>
            </a:p>
          </p:txBody>
        </p:sp>
        <p:sp>
          <p:nvSpPr>
            <p:cNvPr id="83" name="object 83"/>
            <p:cNvSpPr/>
            <p:nvPr/>
          </p:nvSpPr>
          <p:spPr>
            <a:xfrm>
              <a:off x="5291949" y="9989820"/>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4"/>
                  </a:lnTo>
                  <a:lnTo>
                    <a:pt x="23640" y="384779"/>
                  </a:lnTo>
                  <a:lnTo>
                    <a:pt x="47280" y="426314"/>
                  </a:lnTo>
                  <a:lnTo>
                    <a:pt x="78800" y="464041"/>
                  </a:lnTo>
                  <a:lnTo>
                    <a:pt x="116527" y="495561"/>
                  </a:lnTo>
                  <a:lnTo>
                    <a:pt x="158063" y="519202"/>
                  </a:lnTo>
                  <a:lnTo>
                    <a:pt x="202318" y="534962"/>
                  </a:lnTo>
                  <a:lnTo>
                    <a:pt x="248205" y="542842"/>
                  </a:lnTo>
                  <a:lnTo>
                    <a:pt x="294636" y="542842"/>
                  </a:lnTo>
                  <a:lnTo>
                    <a:pt x="340523" y="534962"/>
                  </a:lnTo>
                  <a:lnTo>
                    <a:pt x="384779" y="519202"/>
                  </a:lnTo>
                  <a:lnTo>
                    <a:pt x="426314" y="495561"/>
                  </a:lnTo>
                  <a:lnTo>
                    <a:pt x="464041" y="464041"/>
                  </a:lnTo>
                  <a:lnTo>
                    <a:pt x="495562" y="426314"/>
                  </a:lnTo>
                  <a:lnTo>
                    <a:pt x="519202" y="384779"/>
                  </a:lnTo>
                  <a:lnTo>
                    <a:pt x="534962" y="340524"/>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84" name="object 84"/>
            <p:cNvSpPr/>
            <p:nvPr/>
          </p:nvSpPr>
          <p:spPr>
            <a:xfrm>
              <a:off x="5291949" y="99898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sp>
          <p:nvSpPr>
            <p:cNvPr id="85" name="object 85"/>
            <p:cNvSpPr/>
            <p:nvPr/>
          </p:nvSpPr>
          <p:spPr>
            <a:xfrm>
              <a:off x="2358132" y="9979467"/>
              <a:ext cx="542925" cy="542925"/>
            </a:xfrm>
            <a:custGeom>
              <a:avLst/>
              <a:gdLst/>
              <a:ahLst/>
              <a:cxnLst/>
              <a:rect l="l" t="t" r="r" b="b"/>
              <a:pathLst>
                <a:path w="542925" h="542925">
                  <a:moveTo>
                    <a:pt x="294637" y="0"/>
                  </a:moveTo>
                  <a:lnTo>
                    <a:pt x="248206" y="0"/>
                  </a:lnTo>
                  <a:lnTo>
                    <a:pt x="202318" y="7880"/>
                  </a:lnTo>
                  <a:lnTo>
                    <a:pt x="158063" y="23640"/>
                  </a:lnTo>
                  <a:lnTo>
                    <a:pt x="116528" y="47280"/>
                  </a:lnTo>
                  <a:lnTo>
                    <a:pt x="78801" y="78800"/>
                  </a:lnTo>
                  <a:lnTo>
                    <a:pt x="47280" y="116528"/>
                  </a:lnTo>
                  <a:lnTo>
                    <a:pt x="23640" y="158063"/>
                  </a:lnTo>
                  <a:lnTo>
                    <a:pt x="7880" y="202318"/>
                  </a:lnTo>
                  <a:lnTo>
                    <a:pt x="0" y="248206"/>
                  </a:lnTo>
                  <a:lnTo>
                    <a:pt x="0" y="294637"/>
                  </a:lnTo>
                  <a:lnTo>
                    <a:pt x="7880" y="340524"/>
                  </a:lnTo>
                  <a:lnTo>
                    <a:pt x="23640" y="384779"/>
                  </a:lnTo>
                  <a:lnTo>
                    <a:pt x="47280" y="426314"/>
                  </a:lnTo>
                  <a:lnTo>
                    <a:pt x="78801" y="464041"/>
                  </a:lnTo>
                  <a:lnTo>
                    <a:pt x="116528" y="495562"/>
                  </a:lnTo>
                  <a:lnTo>
                    <a:pt x="158063" y="519202"/>
                  </a:lnTo>
                  <a:lnTo>
                    <a:pt x="202318" y="534962"/>
                  </a:lnTo>
                  <a:lnTo>
                    <a:pt x="248206" y="542843"/>
                  </a:lnTo>
                  <a:lnTo>
                    <a:pt x="294637" y="542843"/>
                  </a:lnTo>
                  <a:lnTo>
                    <a:pt x="340524" y="534962"/>
                  </a:lnTo>
                  <a:lnTo>
                    <a:pt x="384779" y="519202"/>
                  </a:lnTo>
                  <a:lnTo>
                    <a:pt x="426315" y="495562"/>
                  </a:lnTo>
                  <a:lnTo>
                    <a:pt x="464042" y="464041"/>
                  </a:lnTo>
                  <a:lnTo>
                    <a:pt x="495562" y="426314"/>
                  </a:lnTo>
                  <a:lnTo>
                    <a:pt x="519203" y="384779"/>
                  </a:lnTo>
                  <a:lnTo>
                    <a:pt x="534963" y="340524"/>
                  </a:lnTo>
                  <a:lnTo>
                    <a:pt x="542843" y="294637"/>
                  </a:lnTo>
                  <a:lnTo>
                    <a:pt x="542843" y="248206"/>
                  </a:lnTo>
                  <a:lnTo>
                    <a:pt x="534963" y="202318"/>
                  </a:lnTo>
                  <a:lnTo>
                    <a:pt x="519203" y="158063"/>
                  </a:lnTo>
                  <a:lnTo>
                    <a:pt x="495562" y="116528"/>
                  </a:lnTo>
                  <a:lnTo>
                    <a:pt x="464042" y="78800"/>
                  </a:lnTo>
                  <a:lnTo>
                    <a:pt x="426315" y="47280"/>
                  </a:lnTo>
                  <a:lnTo>
                    <a:pt x="384779" y="23640"/>
                  </a:lnTo>
                  <a:lnTo>
                    <a:pt x="340524" y="7880"/>
                  </a:lnTo>
                  <a:lnTo>
                    <a:pt x="294637" y="0"/>
                  </a:lnTo>
                  <a:close/>
                </a:path>
              </a:pathLst>
            </a:custGeom>
            <a:solidFill>
              <a:srgbClr val="606060"/>
            </a:solidFill>
          </p:spPr>
          <p:txBody>
            <a:bodyPr wrap="square" lIns="0" tIns="0" rIns="0" bIns="0" rtlCol="0"/>
            <a:lstStyle/>
            <a:p>
              <a:endParaRPr sz="637"/>
            </a:p>
          </p:txBody>
        </p:sp>
        <p:sp>
          <p:nvSpPr>
            <p:cNvPr id="86" name="object 86"/>
            <p:cNvSpPr/>
            <p:nvPr/>
          </p:nvSpPr>
          <p:spPr>
            <a:xfrm>
              <a:off x="2358133" y="997946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sp>
          <p:nvSpPr>
            <p:cNvPr id="87" name="object 87"/>
            <p:cNvSpPr/>
            <p:nvPr/>
          </p:nvSpPr>
          <p:spPr>
            <a:xfrm>
              <a:off x="2340573" y="733387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88" name="object 88"/>
            <p:cNvSpPr/>
            <p:nvPr/>
          </p:nvSpPr>
          <p:spPr>
            <a:xfrm>
              <a:off x="2340573" y="733387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sp>
          <p:nvSpPr>
            <p:cNvPr id="89" name="object 89"/>
            <p:cNvSpPr/>
            <p:nvPr/>
          </p:nvSpPr>
          <p:spPr>
            <a:xfrm>
              <a:off x="8237797" y="7320856"/>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90" name="object 90"/>
            <p:cNvSpPr/>
            <p:nvPr/>
          </p:nvSpPr>
          <p:spPr>
            <a:xfrm>
              <a:off x="8237796"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sp>
          <p:nvSpPr>
            <p:cNvPr id="91" name="object 91"/>
            <p:cNvSpPr/>
            <p:nvPr/>
          </p:nvSpPr>
          <p:spPr>
            <a:xfrm>
              <a:off x="5291949" y="7320856"/>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606060"/>
            </a:solidFill>
          </p:spPr>
          <p:txBody>
            <a:bodyPr wrap="square" lIns="0" tIns="0" rIns="0" bIns="0" rtlCol="0"/>
            <a:lstStyle/>
            <a:p>
              <a:endParaRPr sz="637"/>
            </a:p>
          </p:txBody>
        </p:sp>
        <p:sp>
          <p:nvSpPr>
            <p:cNvPr id="92" name="object 92"/>
            <p:cNvSpPr/>
            <p:nvPr/>
          </p:nvSpPr>
          <p:spPr>
            <a:xfrm>
              <a:off x="5291949"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sp>
          <p:nvSpPr>
            <p:cNvPr id="93" name="object 93"/>
            <p:cNvSpPr/>
            <p:nvPr/>
          </p:nvSpPr>
          <p:spPr>
            <a:xfrm>
              <a:off x="5291949" y="9989820"/>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4"/>
                  </a:lnTo>
                  <a:lnTo>
                    <a:pt x="23640" y="384779"/>
                  </a:lnTo>
                  <a:lnTo>
                    <a:pt x="47280" y="426314"/>
                  </a:lnTo>
                  <a:lnTo>
                    <a:pt x="78800" y="464041"/>
                  </a:lnTo>
                  <a:lnTo>
                    <a:pt x="116527" y="495561"/>
                  </a:lnTo>
                  <a:lnTo>
                    <a:pt x="158063" y="519202"/>
                  </a:lnTo>
                  <a:lnTo>
                    <a:pt x="202318" y="534962"/>
                  </a:lnTo>
                  <a:lnTo>
                    <a:pt x="248205" y="542842"/>
                  </a:lnTo>
                  <a:lnTo>
                    <a:pt x="294636" y="542842"/>
                  </a:lnTo>
                  <a:lnTo>
                    <a:pt x="340523" y="534962"/>
                  </a:lnTo>
                  <a:lnTo>
                    <a:pt x="384779" y="519202"/>
                  </a:lnTo>
                  <a:lnTo>
                    <a:pt x="426314" y="495561"/>
                  </a:lnTo>
                  <a:lnTo>
                    <a:pt x="464041" y="464041"/>
                  </a:lnTo>
                  <a:lnTo>
                    <a:pt x="495562" y="426314"/>
                  </a:lnTo>
                  <a:lnTo>
                    <a:pt x="519202" y="384779"/>
                  </a:lnTo>
                  <a:lnTo>
                    <a:pt x="534962" y="340524"/>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94" name="object 94"/>
            <p:cNvSpPr/>
            <p:nvPr/>
          </p:nvSpPr>
          <p:spPr>
            <a:xfrm>
              <a:off x="5291949" y="9989820"/>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95" name="object 95"/>
          <p:cNvSpPr txBox="1"/>
          <p:nvPr/>
        </p:nvSpPr>
        <p:spPr>
          <a:xfrm>
            <a:off x="2877114" y="2994393"/>
            <a:ext cx="252987" cy="143803"/>
          </a:xfrm>
          <a:prstGeom prst="rect">
            <a:avLst/>
          </a:prstGeom>
        </p:spPr>
        <p:txBody>
          <a:bodyPr vert="horz" wrap="square" lIns="0" tIns="7220" rIns="0" bIns="0" rtlCol="0">
            <a:spAutoFit/>
          </a:bodyPr>
          <a:lstStyle/>
          <a:p>
            <a:pPr marL="5776">
              <a:spcBef>
                <a:spcPts val="57"/>
              </a:spcBef>
            </a:pPr>
            <a:r>
              <a:rPr sz="887" spc="-9" dirty="0">
                <a:solidFill>
                  <a:srgbClr val="8D3124"/>
                </a:solidFill>
                <a:latin typeface="Lucida Sans Unicode"/>
                <a:cs typeface="Lucida Sans Unicode"/>
              </a:rPr>
              <a:t>flow</a:t>
            </a:r>
            <a:endParaRPr sz="887">
              <a:latin typeface="Lucida Sans Unicode"/>
              <a:cs typeface="Lucida Sans Unicode"/>
            </a:endParaRPr>
          </a:p>
        </p:txBody>
      </p:sp>
      <p:grpSp>
        <p:nvGrpSpPr>
          <p:cNvPr id="96" name="object 96"/>
          <p:cNvGrpSpPr/>
          <p:nvPr/>
        </p:nvGrpSpPr>
        <p:grpSpPr>
          <a:xfrm>
            <a:off x="356144" y="1656490"/>
            <a:ext cx="359554" cy="359554"/>
            <a:chOff x="782371" y="3642232"/>
            <a:chExt cx="790575" cy="790575"/>
          </a:xfrm>
        </p:grpSpPr>
        <p:sp>
          <p:nvSpPr>
            <p:cNvPr id="97" name="object 97"/>
            <p:cNvSpPr/>
            <p:nvPr/>
          </p:nvSpPr>
          <p:spPr>
            <a:xfrm>
              <a:off x="824255" y="3684116"/>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52354">
              <a:solidFill>
                <a:srgbClr val="8D3124"/>
              </a:solidFill>
            </a:ln>
          </p:spPr>
          <p:txBody>
            <a:bodyPr wrap="square" lIns="0" tIns="0" rIns="0" bIns="0" rtlCol="0"/>
            <a:lstStyle/>
            <a:p>
              <a:endParaRPr sz="637"/>
            </a:p>
          </p:txBody>
        </p:sp>
        <p:sp>
          <p:nvSpPr>
            <p:cNvPr id="98" name="object 98"/>
            <p:cNvSpPr/>
            <p:nvPr/>
          </p:nvSpPr>
          <p:spPr>
            <a:xfrm>
              <a:off x="824255" y="3684116"/>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83767">
              <a:solidFill>
                <a:srgbClr val="FBE8E5"/>
              </a:solidFill>
            </a:ln>
          </p:spPr>
          <p:txBody>
            <a:bodyPr wrap="square" lIns="0" tIns="0" rIns="0" bIns="0" rtlCol="0"/>
            <a:lstStyle/>
            <a:p>
              <a:endParaRPr sz="637"/>
            </a:p>
          </p:txBody>
        </p:sp>
      </p:grpSp>
      <p:sp>
        <p:nvSpPr>
          <p:cNvPr id="99" name="object 99"/>
          <p:cNvSpPr txBox="1"/>
          <p:nvPr/>
        </p:nvSpPr>
        <p:spPr>
          <a:xfrm>
            <a:off x="399299" y="3731041"/>
            <a:ext cx="380636" cy="143803"/>
          </a:xfrm>
          <a:prstGeom prst="rect">
            <a:avLst/>
          </a:prstGeom>
        </p:spPr>
        <p:txBody>
          <a:bodyPr vert="horz" wrap="square" lIns="0" tIns="7220" rIns="0" bIns="0" rtlCol="0">
            <a:spAutoFit/>
          </a:bodyPr>
          <a:lstStyle/>
          <a:p>
            <a:pPr marL="5776">
              <a:spcBef>
                <a:spcPts val="57"/>
              </a:spcBef>
            </a:pPr>
            <a:r>
              <a:rPr sz="887" spc="-5" dirty="0">
                <a:solidFill>
                  <a:srgbClr val="8D3124"/>
                </a:solidFill>
                <a:latin typeface="Lucida Sans Unicode"/>
                <a:cs typeface="Lucida Sans Unicode"/>
              </a:rPr>
              <a:t>source</a:t>
            </a:r>
            <a:endParaRPr sz="887">
              <a:latin typeface="Lucida Sans Unicode"/>
              <a:cs typeface="Lucida Sans Unicode"/>
            </a:endParaRPr>
          </a:p>
        </p:txBody>
      </p:sp>
      <p:sp>
        <p:nvSpPr>
          <p:cNvPr id="100" name="object 100"/>
          <p:cNvSpPr txBox="1"/>
          <p:nvPr/>
        </p:nvSpPr>
        <p:spPr>
          <a:xfrm>
            <a:off x="2489034" y="4559283"/>
            <a:ext cx="83174"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F</a:t>
            </a:r>
            <a:endParaRPr sz="1046">
              <a:latin typeface="Lucida Sans Unicode"/>
              <a:cs typeface="Lucida Sans Unicode"/>
            </a:endParaRPr>
          </a:p>
        </p:txBody>
      </p:sp>
      <p:grpSp>
        <p:nvGrpSpPr>
          <p:cNvPr id="101" name="object 101"/>
          <p:cNvGrpSpPr/>
          <p:nvPr/>
        </p:nvGrpSpPr>
        <p:grpSpPr>
          <a:xfrm>
            <a:off x="1070346" y="4536213"/>
            <a:ext cx="251832" cy="251832"/>
            <a:chOff x="2352735" y="9974068"/>
            <a:chExt cx="553720" cy="553720"/>
          </a:xfrm>
        </p:grpSpPr>
        <p:sp>
          <p:nvSpPr>
            <p:cNvPr id="102" name="object 102"/>
            <p:cNvSpPr/>
            <p:nvPr/>
          </p:nvSpPr>
          <p:spPr>
            <a:xfrm>
              <a:off x="2358132" y="9979466"/>
              <a:ext cx="542925" cy="542925"/>
            </a:xfrm>
            <a:custGeom>
              <a:avLst/>
              <a:gdLst/>
              <a:ahLst/>
              <a:cxnLst/>
              <a:rect l="l" t="t" r="r" b="b"/>
              <a:pathLst>
                <a:path w="542925" h="542925">
                  <a:moveTo>
                    <a:pt x="294637" y="0"/>
                  </a:moveTo>
                  <a:lnTo>
                    <a:pt x="248206" y="0"/>
                  </a:lnTo>
                  <a:lnTo>
                    <a:pt x="202318" y="7880"/>
                  </a:lnTo>
                  <a:lnTo>
                    <a:pt x="158063" y="23640"/>
                  </a:lnTo>
                  <a:lnTo>
                    <a:pt x="116528" y="47280"/>
                  </a:lnTo>
                  <a:lnTo>
                    <a:pt x="78801" y="78800"/>
                  </a:lnTo>
                  <a:lnTo>
                    <a:pt x="47280" y="116528"/>
                  </a:lnTo>
                  <a:lnTo>
                    <a:pt x="23640" y="158063"/>
                  </a:lnTo>
                  <a:lnTo>
                    <a:pt x="7880" y="202318"/>
                  </a:lnTo>
                  <a:lnTo>
                    <a:pt x="0" y="248206"/>
                  </a:lnTo>
                  <a:lnTo>
                    <a:pt x="0" y="294637"/>
                  </a:lnTo>
                  <a:lnTo>
                    <a:pt x="7880" y="340524"/>
                  </a:lnTo>
                  <a:lnTo>
                    <a:pt x="23640" y="384779"/>
                  </a:lnTo>
                  <a:lnTo>
                    <a:pt x="47280" y="426314"/>
                  </a:lnTo>
                  <a:lnTo>
                    <a:pt x="78801" y="464041"/>
                  </a:lnTo>
                  <a:lnTo>
                    <a:pt x="116528" y="495562"/>
                  </a:lnTo>
                  <a:lnTo>
                    <a:pt x="158063" y="519202"/>
                  </a:lnTo>
                  <a:lnTo>
                    <a:pt x="202318" y="534962"/>
                  </a:lnTo>
                  <a:lnTo>
                    <a:pt x="248206" y="542843"/>
                  </a:lnTo>
                  <a:lnTo>
                    <a:pt x="294637" y="542843"/>
                  </a:lnTo>
                  <a:lnTo>
                    <a:pt x="340524" y="534962"/>
                  </a:lnTo>
                  <a:lnTo>
                    <a:pt x="384779" y="519202"/>
                  </a:lnTo>
                  <a:lnTo>
                    <a:pt x="426315" y="495562"/>
                  </a:lnTo>
                  <a:lnTo>
                    <a:pt x="464042" y="464041"/>
                  </a:lnTo>
                  <a:lnTo>
                    <a:pt x="495562" y="426314"/>
                  </a:lnTo>
                  <a:lnTo>
                    <a:pt x="519203" y="384779"/>
                  </a:lnTo>
                  <a:lnTo>
                    <a:pt x="534963" y="340524"/>
                  </a:lnTo>
                  <a:lnTo>
                    <a:pt x="542843" y="294637"/>
                  </a:lnTo>
                  <a:lnTo>
                    <a:pt x="542843" y="248206"/>
                  </a:lnTo>
                  <a:lnTo>
                    <a:pt x="534963" y="202318"/>
                  </a:lnTo>
                  <a:lnTo>
                    <a:pt x="519203" y="158063"/>
                  </a:lnTo>
                  <a:lnTo>
                    <a:pt x="495562" y="116528"/>
                  </a:lnTo>
                  <a:lnTo>
                    <a:pt x="464042" y="78800"/>
                  </a:lnTo>
                  <a:lnTo>
                    <a:pt x="426315" y="47280"/>
                  </a:lnTo>
                  <a:lnTo>
                    <a:pt x="384779" y="23640"/>
                  </a:lnTo>
                  <a:lnTo>
                    <a:pt x="340524" y="7880"/>
                  </a:lnTo>
                  <a:lnTo>
                    <a:pt x="294637" y="0"/>
                  </a:lnTo>
                  <a:close/>
                </a:path>
              </a:pathLst>
            </a:custGeom>
            <a:solidFill>
              <a:srgbClr val="FFFFFF"/>
            </a:solidFill>
          </p:spPr>
          <p:txBody>
            <a:bodyPr wrap="square" lIns="0" tIns="0" rIns="0" bIns="0" rtlCol="0"/>
            <a:lstStyle/>
            <a:p>
              <a:endParaRPr sz="637"/>
            </a:p>
          </p:txBody>
        </p:sp>
        <p:sp>
          <p:nvSpPr>
            <p:cNvPr id="103" name="object 103"/>
            <p:cNvSpPr/>
            <p:nvPr/>
          </p:nvSpPr>
          <p:spPr>
            <a:xfrm>
              <a:off x="2358133" y="997946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104" name="object 104"/>
          <p:cNvSpPr txBox="1"/>
          <p:nvPr/>
        </p:nvSpPr>
        <p:spPr>
          <a:xfrm>
            <a:off x="1154333" y="4554574"/>
            <a:ext cx="84040"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E</a:t>
            </a:r>
            <a:endParaRPr sz="1046">
              <a:latin typeface="Lucida Sans Unicode"/>
              <a:cs typeface="Lucida Sans Unicode"/>
            </a:endParaRPr>
          </a:p>
        </p:txBody>
      </p:sp>
      <p:grpSp>
        <p:nvGrpSpPr>
          <p:cNvPr id="105" name="object 105"/>
          <p:cNvGrpSpPr/>
          <p:nvPr/>
        </p:nvGrpSpPr>
        <p:grpSpPr>
          <a:xfrm>
            <a:off x="1062361" y="3332997"/>
            <a:ext cx="251832" cy="251832"/>
            <a:chOff x="2335176" y="7328479"/>
            <a:chExt cx="553720" cy="553720"/>
          </a:xfrm>
        </p:grpSpPr>
        <p:sp>
          <p:nvSpPr>
            <p:cNvPr id="106" name="object 106"/>
            <p:cNvSpPr/>
            <p:nvPr/>
          </p:nvSpPr>
          <p:spPr>
            <a:xfrm>
              <a:off x="2340573" y="733387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07" name="object 107"/>
            <p:cNvSpPr/>
            <p:nvPr/>
          </p:nvSpPr>
          <p:spPr>
            <a:xfrm>
              <a:off x="2340573" y="733387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606060"/>
              </a:solidFill>
            </a:ln>
          </p:spPr>
          <p:txBody>
            <a:bodyPr wrap="square" lIns="0" tIns="0" rIns="0" bIns="0" rtlCol="0"/>
            <a:lstStyle/>
            <a:p>
              <a:endParaRPr sz="637"/>
            </a:p>
          </p:txBody>
        </p:sp>
      </p:grpSp>
      <p:sp>
        <p:nvSpPr>
          <p:cNvPr id="108" name="object 108"/>
          <p:cNvSpPr txBox="1"/>
          <p:nvPr/>
        </p:nvSpPr>
        <p:spPr>
          <a:xfrm>
            <a:off x="1136479" y="3351582"/>
            <a:ext cx="103679" cy="167066"/>
          </a:xfrm>
          <a:prstGeom prst="rect">
            <a:avLst/>
          </a:prstGeom>
        </p:spPr>
        <p:txBody>
          <a:bodyPr vert="horz" wrap="square" lIns="0" tIns="6065" rIns="0" bIns="0" rtlCol="0">
            <a:spAutoFit/>
          </a:bodyPr>
          <a:lstStyle/>
          <a:p>
            <a:pPr marL="5776">
              <a:spcBef>
                <a:spcPts val="48"/>
              </a:spcBef>
            </a:pPr>
            <a:r>
              <a:rPr sz="1046" spc="-23" dirty="0">
                <a:solidFill>
                  <a:srgbClr val="666100"/>
                </a:solidFill>
                <a:latin typeface="Lucida Sans Unicode"/>
                <a:cs typeface="Lucida Sans Unicode"/>
              </a:rPr>
              <a:t>A</a:t>
            </a:r>
            <a:endParaRPr sz="1046">
              <a:latin typeface="Lucida Sans Unicode"/>
              <a:cs typeface="Lucida Sans Unicode"/>
            </a:endParaRPr>
          </a:p>
        </p:txBody>
      </p:sp>
      <p:grpSp>
        <p:nvGrpSpPr>
          <p:cNvPr id="109" name="object 109"/>
          <p:cNvGrpSpPr/>
          <p:nvPr/>
        </p:nvGrpSpPr>
        <p:grpSpPr>
          <a:xfrm>
            <a:off x="3744422" y="3327075"/>
            <a:ext cx="251832" cy="251832"/>
            <a:chOff x="8232399" y="7315458"/>
            <a:chExt cx="553720" cy="553720"/>
          </a:xfrm>
        </p:grpSpPr>
        <p:sp>
          <p:nvSpPr>
            <p:cNvPr id="110" name="object 110"/>
            <p:cNvSpPr/>
            <p:nvPr/>
          </p:nvSpPr>
          <p:spPr>
            <a:xfrm>
              <a:off x="8237797"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11" name="object 111"/>
            <p:cNvSpPr/>
            <p:nvPr/>
          </p:nvSpPr>
          <p:spPr>
            <a:xfrm>
              <a:off x="8237797"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112" name="object 112"/>
          <p:cNvSpPr txBox="1"/>
          <p:nvPr/>
        </p:nvSpPr>
        <p:spPr>
          <a:xfrm>
            <a:off x="3818408" y="3345659"/>
            <a:ext cx="103967"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C</a:t>
            </a:r>
            <a:endParaRPr sz="1046">
              <a:latin typeface="Lucida Sans Unicode"/>
              <a:cs typeface="Lucida Sans Unicode"/>
            </a:endParaRPr>
          </a:p>
        </p:txBody>
      </p:sp>
      <p:grpSp>
        <p:nvGrpSpPr>
          <p:cNvPr id="113" name="object 113"/>
          <p:cNvGrpSpPr/>
          <p:nvPr/>
        </p:nvGrpSpPr>
        <p:grpSpPr>
          <a:xfrm>
            <a:off x="2404722" y="3327149"/>
            <a:ext cx="251832" cy="251832"/>
            <a:chOff x="5286714" y="7315620"/>
            <a:chExt cx="553720" cy="553720"/>
          </a:xfrm>
        </p:grpSpPr>
        <p:sp>
          <p:nvSpPr>
            <p:cNvPr id="114" name="object 114"/>
            <p:cNvSpPr/>
            <p:nvPr/>
          </p:nvSpPr>
          <p:spPr>
            <a:xfrm>
              <a:off x="5291949" y="7320855"/>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1"/>
                  </a:lnTo>
                  <a:lnTo>
                    <a:pt x="47280" y="116528"/>
                  </a:lnTo>
                  <a:lnTo>
                    <a:pt x="23640" y="158063"/>
                  </a:lnTo>
                  <a:lnTo>
                    <a:pt x="7880" y="202318"/>
                  </a:lnTo>
                  <a:lnTo>
                    <a:pt x="0" y="248206"/>
                  </a:lnTo>
                  <a:lnTo>
                    <a:pt x="0" y="294637"/>
                  </a:lnTo>
                  <a:lnTo>
                    <a:pt x="7880" y="340524"/>
                  </a:lnTo>
                  <a:lnTo>
                    <a:pt x="23640" y="384779"/>
                  </a:lnTo>
                  <a:lnTo>
                    <a:pt x="47280" y="426315"/>
                  </a:lnTo>
                  <a:lnTo>
                    <a:pt x="78800" y="464042"/>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2"/>
                  </a:lnTo>
                  <a:lnTo>
                    <a:pt x="495562" y="426315"/>
                  </a:lnTo>
                  <a:lnTo>
                    <a:pt x="519202" y="384779"/>
                  </a:lnTo>
                  <a:lnTo>
                    <a:pt x="534962" y="340524"/>
                  </a:lnTo>
                  <a:lnTo>
                    <a:pt x="542842" y="294637"/>
                  </a:lnTo>
                  <a:lnTo>
                    <a:pt x="542842" y="248206"/>
                  </a:lnTo>
                  <a:lnTo>
                    <a:pt x="534962" y="202318"/>
                  </a:lnTo>
                  <a:lnTo>
                    <a:pt x="519202" y="158063"/>
                  </a:lnTo>
                  <a:lnTo>
                    <a:pt x="495562" y="116528"/>
                  </a:lnTo>
                  <a:lnTo>
                    <a:pt x="464041" y="78801"/>
                  </a:lnTo>
                  <a:lnTo>
                    <a:pt x="426314" y="47280"/>
                  </a:lnTo>
                  <a:lnTo>
                    <a:pt x="384779" y="23640"/>
                  </a:lnTo>
                  <a:lnTo>
                    <a:pt x="340523" y="7880"/>
                  </a:lnTo>
                  <a:lnTo>
                    <a:pt x="294636" y="0"/>
                  </a:lnTo>
                  <a:close/>
                </a:path>
              </a:pathLst>
            </a:custGeom>
            <a:solidFill>
              <a:srgbClr val="FFFFFF"/>
            </a:solidFill>
          </p:spPr>
          <p:txBody>
            <a:bodyPr wrap="square" lIns="0" tIns="0" rIns="0" bIns="0" rtlCol="0"/>
            <a:lstStyle/>
            <a:p>
              <a:endParaRPr sz="637"/>
            </a:p>
          </p:txBody>
        </p:sp>
        <p:sp>
          <p:nvSpPr>
            <p:cNvPr id="115" name="object 115"/>
            <p:cNvSpPr/>
            <p:nvPr/>
          </p:nvSpPr>
          <p:spPr>
            <a:xfrm>
              <a:off x="5291949" y="73208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endParaRPr sz="637"/>
            </a:p>
          </p:txBody>
        </p:sp>
      </p:grpSp>
      <p:sp>
        <p:nvSpPr>
          <p:cNvPr id="116" name="object 116"/>
          <p:cNvSpPr txBox="1"/>
          <p:nvPr/>
        </p:nvSpPr>
        <p:spPr>
          <a:xfrm>
            <a:off x="2486434" y="3345659"/>
            <a:ext cx="88372" cy="167066"/>
          </a:xfrm>
          <a:prstGeom prst="rect">
            <a:avLst/>
          </a:prstGeom>
        </p:spPr>
        <p:txBody>
          <a:bodyPr vert="horz" wrap="square" lIns="0" tIns="6065" rIns="0" bIns="0" rtlCol="0">
            <a:spAutoFit/>
          </a:bodyPr>
          <a:lstStyle/>
          <a:p>
            <a:pPr marL="5776">
              <a:spcBef>
                <a:spcPts val="48"/>
              </a:spcBef>
            </a:pPr>
            <a:r>
              <a:rPr sz="1046" spc="-23" dirty="0">
                <a:solidFill>
                  <a:srgbClr val="606060"/>
                </a:solidFill>
                <a:latin typeface="Lucida Sans Unicode"/>
                <a:cs typeface="Lucida Sans Unicode"/>
              </a:rPr>
              <a:t>B</a:t>
            </a:r>
            <a:endParaRPr sz="1046">
              <a:latin typeface="Lucida Sans Unicode"/>
              <a:cs typeface="Lucida Sans Unicode"/>
            </a:endParaRPr>
          </a:p>
        </p:txBody>
      </p:sp>
      <p:sp>
        <p:nvSpPr>
          <p:cNvPr id="117" name="object 117"/>
          <p:cNvSpPr txBox="1"/>
          <p:nvPr/>
        </p:nvSpPr>
        <p:spPr>
          <a:xfrm>
            <a:off x="5562531" y="4876810"/>
            <a:ext cx="341937" cy="136512"/>
          </a:xfrm>
          <a:prstGeom prst="rect">
            <a:avLst/>
          </a:prstGeom>
        </p:spPr>
        <p:txBody>
          <a:bodyPr vert="horz" wrap="square" lIns="0" tIns="0" rIns="0" bIns="0" rtlCol="0">
            <a:spAutoFit/>
          </a:bodyPr>
          <a:lstStyle/>
          <a:p>
            <a:pPr marL="5776"/>
            <a:r>
              <a:rPr sz="887" spc="-5" dirty="0">
                <a:solidFill>
                  <a:srgbClr val="8D3124"/>
                </a:solidFill>
                <a:latin typeface="Lucida Sans Unicode"/>
                <a:cs typeface="Lucida Sans Unicode"/>
              </a:rPr>
              <a:t>target</a:t>
            </a:r>
            <a:endParaRPr sz="887">
              <a:latin typeface="Lucida Sans Unicode"/>
              <a:cs typeface="Lucida Sans Unicode"/>
            </a:endParaRPr>
          </a:p>
        </p:txBody>
      </p:sp>
      <p:sp>
        <p:nvSpPr>
          <p:cNvPr id="119" name="Rectangle 118">
            <a:extLst>
              <a:ext uri="{FF2B5EF4-FFF2-40B4-BE49-F238E27FC236}">
                <a16:creationId xmlns:a16="http://schemas.microsoft.com/office/drawing/2014/main" id="{C77588F6-2E31-190D-3977-669E308BB3F0}"/>
              </a:ext>
            </a:extLst>
          </p:cNvPr>
          <p:cNvSpPr/>
          <p:nvPr/>
        </p:nvSpPr>
        <p:spPr>
          <a:xfrm>
            <a:off x="292919" y="1699185"/>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7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Question</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8">
            <a:extLst>
              <a:ext uri="{FF2B5EF4-FFF2-40B4-BE49-F238E27FC236}">
                <a16:creationId xmlns:a16="http://schemas.microsoft.com/office/drawing/2014/main" id="{86DAB3BC-3F3C-A747-6EEA-B93601E44819}"/>
              </a:ext>
            </a:extLst>
          </p:cNvPr>
          <p:cNvSpPr>
            <a:spLocks noChangeArrowheads="1"/>
          </p:cNvSpPr>
          <p:nvPr/>
        </p:nvSpPr>
        <p:spPr bwMode="auto">
          <a:xfrm>
            <a:off x="182915" y="267975"/>
            <a:ext cx="8525427" cy="425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are employed at a video game company, which is preparing to release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distinct types of video games. Before their release, these games need to be tested. There are </a:t>
            </a:r>
            <a:r>
              <a:rPr kumimoji="0" lang="en-US" altLang="en-US" b="0" i="1" u="none" strike="noStrike" cap="none" normalizeH="0" baseline="0" dirty="0">
                <a:ln>
                  <a:noFill/>
                </a:ln>
                <a:solidFill>
                  <a:schemeClr val="tx1"/>
                </a:solidFill>
                <a:effectLst/>
                <a:latin typeface="Arial" panose="020B0604020202020204" pitchFamily="34" charset="0"/>
              </a:rPr>
              <a:t>m</a:t>
            </a:r>
            <a:r>
              <a:rPr kumimoji="0" lang="en-US" altLang="en-US" b="0" i="0" u="none" strike="noStrike" cap="none" normalizeH="0" baseline="0" dirty="0">
                <a:ln>
                  <a:noFill/>
                </a:ln>
                <a:solidFill>
                  <a:schemeClr val="tx1"/>
                </a:solidFill>
                <a:effectLst/>
                <a:latin typeface="Arial" panose="020B0604020202020204" pitchFamily="34" charset="0"/>
              </a:rPr>
              <a:t> players available for testing, where </a:t>
            </a:r>
            <a:r>
              <a:rPr kumimoji="0" lang="en-US" altLang="en-US" b="0" i="1" u="none" strike="noStrike" cap="none" normalizeH="0" baseline="0" dirty="0">
                <a:ln>
                  <a:noFill/>
                </a:ln>
                <a:solidFill>
                  <a:schemeClr val="tx1"/>
                </a:solidFill>
                <a:effectLst/>
                <a:latin typeface="Arial" panose="020B0604020202020204" pitchFamily="34" charset="0"/>
              </a:rPr>
              <a:t>m ≥ n</a:t>
            </a:r>
            <a:r>
              <a:rPr kumimoji="0" lang="en-US" altLang="en-US" b="0" i="0" u="none" strike="noStrike" cap="none" normalizeH="0" baseline="0" dirty="0">
                <a:ln>
                  <a:noFill/>
                </a:ln>
                <a:solidFill>
                  <a:schemeClr val="tx1"/>
                </a:solidFill>
                <a:effectLst/>
                <a:latin typeface="Arial" panose="020B0604020202020204" pitchFamily="34" charset="0"/>
              </a:rPr>
              <a:t>. Each game type appeals to a specific subset of these players P[</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rPr>
              <a:t>]. The goal is to distribute these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game types among the players for testing, adhering to the following conditions: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 Each game type should only be given to players who have shown interest in that specific type.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b) A player can test a maximum of </a:t>
            </a:r>
            <a:r>
              <a:rPr kumimoji="0" lang="en-US" altLang="en-US" b="0" i="1"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panose="020B0604020202020204" pitchFamily="34" charset="0"/>
              </a:rPr>
              <a:t> different game types.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 No player should receive the same game type more than once.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d) The objective is to maximize the total maximize the number of tests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Design an efficient network flow-based algorithm for this problem. You are required to make a claim regarding the correctness of your algorithm and provide proofs in both directions to support your claim.</a:t>
            </a:r>
          </a:p>
        </p:txBody>
      </p:sp>
    </p:spTree>
    <p:extLst>
      <p:ext uri="{BB962C8B-B14F-4D97-AF65-F5344CB8AC3E}">
        <p14:creationId xmlns:p14="http://schemas.microsoft.com/office/powerpoint/2010/main" val="345825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7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Nodes</a:t>
            </a:r>
            <a:endParaRPr/>
          </a:p>
        </p:txBody>
      </p:sp>
      <p:sp>
        <p:nvSpPr>
          <p:cNvPr id="417" name="Google Shape;417;p77"/>
          <p:cNvSpPr txBox="1">
            <a:spLocks noGrp="1"/>
          </p:cNvSpPr>
          <p:nvPr>
            <p:ph type="body" idx="1"/>
          </p:nvPr>
        </p:nvSpPr>
        <p:spPr>
          <a:xfrm>
            <a:off x="311700" y="1152475"/>
            <a:ext cx="8520600" cy="181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Look into the </a:t>
            </a:r>
            <a:r>
              <a:rPr lang="en" b="1" dirty="0"/>
              <a:t>objects </a:t>
            </a:r>
            <a:r>
              <a:rPr lang="en" dirty="0"/>
              <a:t>in the problem statement. </a:t>
            </a:r>
            <a:endParaRPr dirty="0"/>
          </a:p>
        </p:txBody>
      </p:sp>
      <p:sp>
        <p:nvSpPr>
          <p:cNvPr id="419" name="Google Shape;419;p77"/>
          <p:cNvSpPr/>
          <p:nvPr/>
        </p:nvSpPr>
        <p:spPr>
          <a:xfrm>
            <a:off x="2488900" y="1847900"/>
            <a:ext cx="2495100" cy="240900"/>
          </a:xfrm>
          <a:prstGeom prst="rect">
            <a:avLst/>
          </a:prstGeom>
          <a:no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77"/>
          <p:cNvSpPr/>
          <p:nvPr/>
        </p:nvSpPr>
        <p:spPr>
          <a:xfrm>
            <a:off x="4720575" y="2088800"/>
            <a:ext cx="854400" cy="240900"/>
          </a:xfrm>
          <a:prstGeom prst="rect">
            <a:avLst/>
          </a:prstGeom>
          <a:noFill/>
          <a:ln w="3810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1" name="Google Shape;421;p77"/>
          <p:cNvSpPr txBox="1">
            <a:spLocks noGrp="1"/>
          </p:cNvSpPr>
          <p:nvPr>
            <p:ph type="body" idx="1"/>
          </p:nvPr>
        </p:nvSpPr>
        <p:spPr>
          <a:xfrm>
            <a:off x="311700" y="3158022"/>
            <a:ext cx="8520600" cy="181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Two kinds of nodes: game types, and players. </a:t>
            </a:r>
            <a:endParaRPr dirty="0"/>
          </a:p>
          <a:p>
            <a:pPr marL="0" lvl="0" indent="0" algn="l" rtl="0">
              <a:spcBef>
                <a:spcPts val="1200"/>
              </a:spcBef>
              <a:spcAft>
                <a:spcPts val="1200"/>
              </a:spcAft>
              <a:buNone/>
            </a:pPr>
            <a:r>
              <a:rPr lang="en" dirty="0"/>
              <a:t>The players need to “test” the game types. The relationship “test” can be regarded as one kind of edges. Importantly, one test of the player to the game type is regarded as </a:t>
            </a:r>
            <a:r>
              <a:rPr lang="en" b="1" dirty="0"/>
              <a:t>one unit of flow</a:t>
            </a:r>
            <a:r>
              <a:rPr lang="en" dirty="0"/>
              <a:t>. </a:t>
            </a:r>
            <a:endParaRPr dirty="0"/>
          </a:p>
        </p:txBody>
      </p:sp>
      <p:sp>
        <p:nvSpPr>
          <p:cNvPr id="4" name="Rectangle 28">
            <a:extLst>
              <a:ext uri="{FF2B5EF4-FFF2-40B4-BE49-F238E27FC236}">
                <a16:creationId xmlns:a16="http://schemas.microsoft.com/office/drawing/2014/main" id="{E5B57C1B-9DC5-257F-9E2C-ABE8546F3C1D}"/>
              </a:ext>
            </a:extLst>
          </p:cNvPr>
          <p:cNvSpPr>
            <a:spLocks noChangeArrowheads="1"/>
          </p:cNvSpPr>
          <p:nvPr/>
        </p:nvSpPr>
        <p:spPr bwMode="auto">
          <a:xfrm>
            <a:off x="1681382" y="1355144"/>
            <a:ext cx="53178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are employed at a video game company, which is preparing to release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distinct types of video games. Before their release, these games need to be tested. There are </a:t>
            </a:r>
            <a:r>
              <a:rPr kumimoji="0" lang="en-US" altLang="en-US" b="0" i="1" u="none" strike="noStrike" cap="none" normalizeH="0" baseline="0" dirty="0">
                <a:ln>
                  <a:noFill/>
                </a:ln>
                <a:solidFill>
                  <a:schemeClr val="tx1"/>
                </a:solidFill>
                <a:effectLst/>
                <a:latin typeface="Arial" panose="020B0604020202020204" pitchFamily="34" charset="0"/>
              </a:rPr>
              <a:t>m</a:t>
            </a:r>
            <a:r>
              <a:rPr kumimoji="0" lang="en-US" altLang="en-US" b="0" i="0" u="none" strike="noStrike" cap="none" normalizeH="0" baseline="0" dirty="0">
                <a:ln>
                  <a:noFill/>
                </a:ln>
                <a:solidFill>
                  <a:schemeClr val="tx1"/>
                </a:solidFill>
                <a:effectLst/>
                <a:latin typeface="Arial" panose="020B0604020202020204" pitchFamily="34" charset="0"/>
              </a:rPr>
              <a:t> players available for testing, where </a:t>
            </a:r>
            <a:r>
              <a:rPr kumimoji="0" lang="en-US" altLang="en-US" b="0" i="1" u="none" strike="noStrike" cap="none" normalizeH="0" baseline="0" dirty="0">
                <a:ln>
                  <a:noFill/>
                </a:ln>
                <a:solidFill>
                  <a:schemeClr val="tx1"/>
                </a:solidFill>
                <a:effectLst/>
                <a:latin typeface="Arial" panose="020B0604020202020204" pitchFamily="34" charset="0"/>
              </a:rPr>
              <a:t>m ≥ n</a:t>
            </a:r>
            <a:r>
              <a:rPr kumimoji="0" lang="en-US" altLang="en-US" b="0" i="0" u="none" strike="noStrike" cap="none" normalizeH="0" baseline="0" dirty="0">
                <a:ln>
                  <a:noFill/>
                </a:ln>
                <a:solidFill>
                  <a:schemeClr val="tx1"/>
                </a:solidFill>
                <a:effectLst/>
                <a:latin typeface="Arial" panose="020B0604020202020204" pitchFamily="34" charset="0"/>
              </a:rPr>
              <a:t>. Each game type appeals to a specific subset of these players P[</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rPr>
              <a:t>]. The goal is to distribute these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game types among the players for testing, adhering to the following conditions:</a:t>
            </a:r>
          </a:p>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Constraints </a:t>
            </a:r>
            <a:endParaRPr/>
          </a:p>
        </p:txBody>
      </p:sp>
      <p:sp>
        <p:nvSpPr>
          <p:cNvPr id="427" name="Google Shape;427;p78"/>
          <p:cNvSpPr txBox="1">
            <a:spLocks noGrp="1"/>
          </p:cNvSpPr>
          <p:nvPr>
            <p:ph type="body" idx="1"/>
          </p:nvPr>
        </p:nvSpPr>
        <p:spPr>
          <a:xfrm>
            <a:off x="211164" y="981176"/>
            <a:ext cx="8520600" cy="181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Look into the related constraints in the problem statement. </a:t>
            </a:r>
            <a:endParaRPr dirty="0"/>
          </a:p>
        </p:txBody>
      </p:sp>
      <p:sp>
        <p:nvSpPr>
          <p:cNvPr id="433" name="Google Shape;433;p78"/>
          <p:cNvSpPr/>
          <p:nvPr/>
        </p:nvSpPr>
        <p:spPr>
          <a:xfrm>
            <a:off x="7080919" y="563537"/>
            <a:ext cx="2079300" cy="820800"/>
          </a:xfrm>
          <a:prstGeom prst="wedgeRectCallout">
            <a:avLst>
              <a:gd name="adj1" fmla="val -46843"/>
              <a:gd name="adj2" fmla="val 17291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Only the players in set P[i] can test game type i</a:t>
            </a:r>
            <a:endParaRPr dirty="0"/>
          </a:p>
        </p:txBody>
      </p:sp>
      <p:sp>
        <p:nvSpPr>
          <p:cNvPr id="434" name="Google Shape;434;p78"/>
          <p:cNvSpPr/>
          <p:nvPr/>
        </p:nvSpPr>
        <p:spPr>
          <a:xfrm>
            <a:off x="57966" y="2164401"/>
            <a:ext cx="1525800" cy="1045200"/>
          </a:xfrm>
          <a:prstGeom prst="wedgeRectCallout">
            <a:avLst>
              <a:gd name="adj1" fmla="val 85519"/>
              <a:gd name="adj2" fmla="val 1149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 player can test at most K game types</a:t>
            </a:r>
            <a:endParaRPr/>
          </a:p>
        </p:txBody>
      </p:sp>
      <p:sp>
        <p:nvSpPr>
          <p:cNvPr id="435" name="Google Shape;435;p78"/>
          <p:cNvSpPr/>
          <p:nvPr/>
        </p:nvSpPr>
        <p:spPr>
          <a:xfrm>
            <a:off x="7360200" y="2571750"/>
            <a:ext cx="1783800" cy="1045200"/>
          </a:xfrm>
          <a:prstGeom prst="wedgeRectCallout">
            <a:avLst>
              <a:gd name="adj1" fmla="val -67792"/>
              <a:gd name="adj2" fmla="val 11019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 player </a:t>
            </a:r>
            <a:r>
              <a:rPr lang="en">
                <a:solidFill>
                  <a:schemeClr val="dk1"/>
                </a:solidFill>
              </a:rPr>
              <a:t>at most </a:t>
            </a:r>
            <a:r>
              <a:rPr lang="en"/>
              <a:t>tests a game type once</a:t>
            </a:r>
            <a:endParaRPr/>
          </a:p>
        </p:txBody>
      </p:sp>
      <p:sp>
        <p:nvSpPr>
          <p:cNvPr id="2" name="Rectangle 28">
            <a:extLst>
              <a:ext uri="{FF2B5EF4-FFF2-40B4-BE49-F238E27FC236}">
                <a16:creationId xmlns:a16="http://schemas.microsoft.com/office/drawing/2014/main" id="{0F80D3F8-0D38-C734-9972-1241944D7978}"/>
              </a:ext>
            </a:extLst>
          </p:cNvPr>
          <p:cNvSpPr>
            <a:spLocks noChangeArrowheads="1"/>
          </p:cNvSpPr>
          <p:nvPr/>
        </p:nvSpPr>
        <p:spPr bwMode="auto">
          <a:xfrm>
            <a:off x="1879610" y="1261734"/>
            <a:ext cx="5545794" cy="339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are employed at a video game company, which is preparing to release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distinct types of video games. Before their release, these games need to be tested. There are </a:t>
            </a:r>
            <a:r>
              <a:rPr kumimoji="0" lang="en-US" altLang="en-US" b="0" i="1" u="none" strike="noStrike" cap="none" normalizeH="0" baseline="0" dirty="0">
                <a:ln>
                  <a:noFill/>
                </a:ln>
                <a:solidFill>
                  <a:schemeClr val="tx1"/>
                </a:solidFill>
                <a:effectLst/>
                <a:latin typeface="Arial" panose="020B0604020202020204" pitchFamily="34" charset="0"/>
              </a:rPr>
              <a:t>m</a:t>
            </a:r>
            <a:r>
              <a:rPr kumimoji="0" lang="en-US" altLang="en-US" b="0" i="0" u="none" strike="noStrike" cap="none" normalizeH="0" baseline="0" dirty="0">
                <a:ln>
                  <a:noFill/>
                </a:ln>
                <a:solidFill>
                  <a:schemeClr val="tx1"/>
                </a:solidFill>
                <a:effectLst/>
                <a:latin typeface="Arial" panose="020B0604020202020204" pitchFamily="34" charset="0"/>
              </a:rPr>
              <a:t> players available for testing, where </a:t>
            </a:r>
            <a:r>
              <a:rPr kumimoji="0" lang="en-US" altLang="en-US" b="0" i="1" u="none" strike="noStrike" cap="none" normalizeH="0" baseline="0" dirty="0">
                <a:ln>
                  <a:noFill/>
                </a:ln>
                <a:solidFill>
                  <a:schemeClr val="tx1"/>
                </a:solidFill>
                <a:effectLst/>
                <a:latin typeface="Arial" panose="020B0604020202020204" pitchFamily="34" charset="0"/>
              </a:rPr>
              <a:t>m ≥ n</a:t>
            </a:r>
            <a:r>
              <a:rPr kumimoji="0" lang="en-US" altLang="en-US" b="0" i="0" u="none" strike="noStrike" cap="none" normalizeH="0" baseline="0" dirty="0">
                <a:ln>
                  <a:noFill/>
                </a:ln>
                <a:solidFill>
                  <a:schemeClr val="tx1"/>
                </a:solidFill>
                <a:effectLst/>
                <a:latin typeface="Arial" panose="020B0604020202020204" pitchFamily="34" charset="0"/>
              </a:rPr>
              <a:t>. Each game type appeals to a specific subset of these players P[</a:t>
            </a:r>
            <a:r>
              <a:rPr kumimoji="0" lang="en-US" altLang="en-US" b="0" i="0" u="none" strike="noStrike" cap="none" normalizeH="0" baseline="0" dirty="0" err="1">
                <a:ln>
                  <a:noFill/>
                </a:ln>
                <a:solidFill>
                  <a:schemeClr val="tx1"/>
                </a:solidFill>
                <a:effectLst/>
                <a:latin typeface="Arial" panose="020B0604020202020204" pitchFamily="34" charset="0"/>
              </a:rPr>
              <a:t>i</a:t>
            </a:r>
            <a:r>
              <a:rPr kumimoji="0" lang="en-US" altLang="en-US" b="0" i="0" u="none" strike="noStrike" cap="none" normalizeH="0" baseline="0" dirty="0">
                <a:ln>
                  <a:noFill/>
                </a:ln>
                <a:solidFill>
                  <a:schemeClr val="tx1"/>
                </a:solidFill>
                <a:effectLst/>
                <a:latin typeface="Arial" panose="020B0604020202020204" pitchFamily="34" charset="0"/>
              </a:rPr>
              <a:t>]. The goal is to distribute these </a:t>
            </a:r>
            <a:r>
              <a:rPr kumimoji="0" lang="en-US" altLang="en-US" b="0" i="1" u="none" strike="noStrike" cap="none" normalizeH="0" baseline="0" dirty="0">
                <a:ln>
                  <a:noFill/>
                </a:ln>
                <a:solidFill>
                  <a:schemeClr val="tx1"/>
                </a:solidFill>
                <a:effectLst/>
                <a:latin typeface="Arial" panose="020B0604020202020204" pitchFamily="34" charset="0"/>
              </a:rPr>
              <a:t>n</a:t>
            </a:r>
            <a:r>
              <a:rPr kumimoji="0" lang="en-US" altLang="en-US" b="0" i="0" u="none" strike="noStrike" cap="none" normalizeH="0" baseline="0" dirty="0">
                <a:ln>
                  <a:noFill/>
                </a:ln>
                <a:solidFill>
                  <a:schemeClr val="tx1"/>
                </a:solidFill>
                <a:effectLst/>
                <a:latin typeface="Arial" panose="020B0604020202020204" pitchFamily="34" charset="0"/>
              </a:rPr>
              <a:t> game types among the players for testing, adhering to the following conditions:</a:t>
            </a:r>
          </a:p>
          <a:p>
            <a:pPr marL="0" marR="0" lvl="0" indent="0" algn="l" defTabSz="914400" rtl="0" eaLnBrk="0" fontAlgn="base" latinLnBrk="0" hangingPunct="0">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 Each game type should only be given to players who have shown interest in that specific type.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b) A player can test a maximum of </a:t>
            </a:r>
            <a:r>
              <a:rPr kumimoji="0" lang="en-US" altLang="en-US" b="0" i="1" u="none" strike="noStrike" cap="none" normalizeH="0" baseline="0" dirty="0">
                <a:ln>
                  <a:noFill/>
                </a:ln>
                <a:solidFill>
                  <a:schemeClr val="tx1"/>
                </a:solidFill>
                <a:effectLst/>
                <a:latin typeface="Arial" panose="020B0604020202020204" pitchFamily="34" charset="0"/>
              </a:rPr>
              <a:t>k</a:t>
            </a:r>
            <a:r>
              <a:rPr kumimoji="0" lang="en-US" altLang="en-US" b="0" i="0" u="none" strike="noStrike" cap="none" normalizeH="0" baseline="0" dirty="0">
                <a:ln>
                  <a:noFill/>
                </a:ln>
                <a:solidFill>
                  <a:schemeClr val="tx1"/>
                </a:solidFill>
                <a:effectLst/>
                <a:latin typeface="Arial" panose="020B0604020202020204" pitchFamily="34" charset="0"/>
              </a:rPr>
              <a:t> different game types.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c) No player should receive the same game type more than once.</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7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True/False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79"/>
          <p:cNvSpPr txBox="1">
            <a:spLocks noGrp="1"/>
          </p:cNvSpPr>
          <p:nvPr>
            <p:ph type="title"/>
          </p:nvPr>
        </p:nvSpPr>
        <p:spPr>
          <a:xfrm>
            <a:off x="62754" y="100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Step 3: Convert Constraints</a:t>
            </a:r>
            <a:endParaRPr dirty="0"/>
          </a:p>
        </p:txBody>
      </p:sp>
      <p:sp>
        <p:nvSpPr>
          <p:cNvPr id="443" name="Google Shape;443;p79"/>
          <p:cNvSpPr txBox="1">
            <a:spLocks noGrp="1"/>
          </p:cNvSpPr>
          <p:nvPr>
            <p:ph type="body" idx="1"/>
          </p:nvPr>
        </p:nvSpPr>
        <p:spPr>
          <a:xfrm>
            <a:off x="163290" y="796415"/>
            <a:ext cx="8520600" cy="958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Constraint 1: only the </a:t>
            </a:r>
            <a:r>
              <a:rPr lang="en" b="1" dirty="0">
                <a:solidFill>
                  <a:srgbClr val="0000FF"/>
                </a:solidFill>
              </a:rPr>
              <a:t>players </a:t>
            </a:r>
            <a:r>
              <a:rPr lang="en" dirty="0"/>
              <a:t>in P[i] can test </a:t>
            </a:r>
            <a:r>
              <a:rPr lang="en" b="1" dirty="0">
                <a:solidFill>
                  <a:srgbClr val="FF9900"/>
                </a:solidFill>
              </a:rPr>
              <a:t>game type</a:t>
            </a:r>
            <a:r>
              <a:rPr lang="en" dirty="0">
                <a:solidFill>
                  <a:srgbClr val="FF9900"/>
                </a:solidFill>
              </a:rPr>
              <a:t> </a:t>
            </a:r>
            <a:r>
              <a:rPr lang="en" dirty="0"/>
              <a:t>i </a:t>
            </a:r>
            <a:endParaRPr dirty="0"/>
          </a:p>
          <a:p>
            <a:pPr marL="0" lvl="0" indent="0" algn="l" rtl="0">
              <a:spcBef>
                <a:spcPts val="1200"/>
              </a:spcBef>
              <a:spcAft>
                <a:spcPts val="1200"/>
              </a:spcAft>
              <a:buNone/>
            </a:pPr>
            <a:r>
              <a:rPr lang="en" dirty="0"/>
              <a:t>		=&gt; 	create edges from game type i to the players in P[i] </a:t>
            </a:r>
            <a:endParaRPr dirty="0"/>
          </a:p>
        </p:txBody>
      </p:sp>
      <p:sp>
        <p:nvSpPr>
          <p:cNvPr id="444" name="Google Shape;444;p79"/>
          <p:cNvSpPr txBox="1">
            <a:spLocks noGrp="1"/>
          </p:cNvSpPr>
          <p:nvPr>
            <p:ph type="body" idx="1"/>
          </p:nvPr>
        </p:nvSpPr>
        <p:spPr>
          <a:xfrm>
            <a:off x="62754" y="1698955"/>
            <a:ext cx="8520600" cy="1461600"/>
          </a:xfrm>
          <a:prstGeom prst="rect">
            <a:avLst/>
          </a:prstGeom>
        </p:spPr>
        <p:txBody>
          <a:bodyPr spcFirstLastPara="1" wrap="square" lIns="91425" tIns="91425" rIns="91425" bIns="91425" anchor="t" anchorCtr="0">
            <a:normAutofit fontScale="92500" lnSpcReduction="10000"/>
          </a:bodyPr>
          <a:lstStyle/>
          <a:p>
            <a:pPr marL="0" lvl="0" indent="0">
              <a:buNone/>
            </a:pPr>
            <a:r>
              <a:rPr lang="en" dirty="0"/>
              <a:t>Constraint 2: a </a:t>
            </a:r>
            <a:r>
              <a:rPr lang="en" b="1" dirty="0">
                <a:solidFill>
                  <a:srgbClr val="0000FF"/>
                </a:solidFill>
              </a:rPr>
              <a:t>player </a:t>
            </a:r>
            <a:r>
              <a:rPr lang="en" dirty="0"/>
              <a:t>can test at most </a:t>
            </a:r>
            <a:r>
              <a:rPr lang="en" b="1" dirty="0"/>
              <a:t>K </a:t>
            </a:r>
            <a:r>
              <a:rPr lang="en-US" dirty="0"/>
              <a:t>different game </a:t>
            </a:r>
            <a:endParaRPr dirty="0"/>
          </a:p>
          <a:p>
            <a:pPr marL="0" lvl="0" indent="0" algn="l" rtl="0">
              <a:spcBef>
                <a:spcPts val="1200"/>
              </a:spcBef>
              <a:spcAft>
                <a:spcPts val="0"/>
              </a:spcAft>
              <a:buNone/>
            </a:pPr>
            <a:r>
              <a:rPr lang="en" dirty="0"/>
              <a:t>	=&gt;  create edges from player to sink </a:t>
            </a:r>
            <a:endParaRPr dirty="0"/>
          </a:p>
          <a:p>
            <a:pPr marL="0" lvl="0" indent="0" algn="l" rtl="0">
              <a:spcBef>
                <a:spcPts val="1200"/>
              </a:spcBef>
              <a:spcAft>
                <a:spcPts val="1200"/>
              </a:spcAft>
              <a:buNone/>
            </a:pPr>
            <a:r>
              <a:rPr lang="en" dirty="0"/>
              <a:t>	       set the capacity of these edges to </a:t>
            </a:r>
            <a:r>
              <a:rPr lang="en" b="1" dirty="0"/>
              <a:t>K</a:t>
            </a:r>
            <a:r>
              <a:rPr lang="en" dirty="0"/>
              <a:t> </a:t>
            </a:r>
            <a:endParaRPr dirty="0"/>
          </a:p>
        </p:txBody>
      </p:sp>
      <p:sp>
        <p:nvSpPr>
          <p:cNvPr id="445" name="Google Shape;445;p79"/>
          <p:cNvSpPr txBox="1">
            <a:spLocks noGrp="1"/>
          </p:cNvSpPr>
          <p:nvPr>
            <p:ph type="body" idx="1"/>
          </p:nvPr>
        </p:nvSpPr>
        <p:spPr>
          <a:xfrm>
            <a:off x="311700" y="3572275"/>
            <a:ext cx="8520600" cy="958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dirty="0"/>
              <a:t>Constraint 3: a </a:t>
            </a:r>
            <a:r>
              <a:rPr lang="en" b="1" dirty="0">
                <a:solidFill>
                  <a:srgbClr val="0000FF"/>
                </a:solidFill>
              </a:rPr>
              <a:t>player </a:t>
            </a:r>
            <a:r>
              <a:rPr lang="en" dirty="0"/>
              <a:t>at most tests a </a:t>
            </a:r>
            <a:r>
              <a:rPr lang="en" b="1" dirty="0">
                <a:solidFill>
                  <a:srgbClr val="FF9900"/>
                </a:solidFill>
              </a:rPr>
              <a:t>game type </a:t>
            </a:r>
            <a:r>
              <a:rPr lang="en" dirty="0"/>
              <a:t>once</a:t>
            </a:r>
            <a:endParaRPr dirty="0"/>
          </a:p>
          <a:p>
            <a:pPr marL="0" lvl="0" indent="0" algn="l" rtl="0">
              <a:spcBef>
                <a:spcPts val="1200"/>
              </a:spcBef>
              <a:spcAft>
                <a:spcPts val="1200"/>
              </a:spcAft>
              <a:buNone/>
            </a:pPr>
            <a:r>
              <a:rPr lang="en" dirty="0"/>
              <a:t>		=&gt; 	set the capacity for edges between game types and players to </a:t>
            </a:r>
            <a:r>
              <a:rPr lang="en" b="1" dirty="0"/>
              <a:t>1.</a:t>
            </a:r>
            <a:endParaRPr b="1" dirty="0"/>
          </a:p>
        </p:txBody>
      </p:sp>
      <p:sp>
        <p:nvSpPr>
          <p:cNvPr id="446" name="Google Shape;446;p79"/>
          <p:cNvSpPr/>
          <p:nvPr/>
        </p:nvSpPr>
        <p:spPr>
          <a:xfrm>
            <a:off x="5569422" y="1920502"/>
            <a:ext cx="3064200" cy="1571100"/>
          </a:xfrm>
          <a:prstGeom prst="wedgeRectCallout">
            <a:avLst>
              <a:gd name="adj1" fmla="val -69517"/>
              <a:gd name="adj2" fmla="val -3120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solidFill>
                  <a:schemeClr val="dk2"/>
                </a:solidFill>
              </a:rPr>
              <a:t>Usually, if the constraint is </a:t>
            </a:r>
            <a:r>
              <a:rPr lang="en" sz="1600" b="1" dirty="0">
                <a:solidFill>
                  <a:schemeClr val="dk2"/>
                </a:solidFill>
              </a:rPr>
              <a:t>only </a:t>
            </a:r>
            <a:r>
              <a:rPr lang="en" sz="1600" dirty="0">
                <a:solidFill>
                  <a:schemeClr val="dk2"/>
                </a:solidFill>
              </a:rPr>
              <a:t>related to one type of nodes, the converted edges would be linked with </a:t>
            </a:r>
            <a:r>
              <a:rPr lang="en" sz="1600" b="1" dirty="0">
                <a:solidFill>
                  <a:schemeClr val="dk2"/>
                </a:solidFill>
              </a:rPr>
              <a:t>source </a:t>
            </a:r>
            <a:r>
              <a:rPr lang="en" sz="1600" dirty="0">
                <a:solidFill>
                  <a:schemeClr val="dk2"/>
                </a:solidFill>
              </a:rPr>
              <a:t>of </a:t>
            </a:r>
            <a:r>
              <a:rPr lang="en" sz="1600" b="1" dirty="0">
                <a:solidFill>
                  <a:schemeClr val="dk2"/>
                </a:solidFill>
              </a:rPr>
              <a:t>sink </a:t>
            </a:r>
            <a:r>
              <a:rPr lang="en" sz="1600" dirty="0">
                <a:solidFill>
                  <a:schemeClr val="dk2"/>
                </a:solidFill>
              </a:rPr>
              <a:t>node. </a:t>
            </a:r>
            <a:endParaRP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8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Step 4: Objective, and Other Edges</a:t>
            </a:r>
            <a:endParaRPr dirty="0"/>
          </a:p>
          <a:p>
            <a:pPr marL="0" lvl="0" indent="0" algn="l" rtl="0">
              <a:spcBef>
                <a:spcPts val="0"/>
              </a:spcBef>
              <a:spcAft>
                <a:spcPts val="0"/>
              </a:spcAft>
              <a:buNone/>
            </a:pPr>
            <a:endParaRPr dirty="0"/>
          </a:p>
        </p:txBody>
      </p:sp>
      <p:pic>
        <p:nvPicPr>
          <p:cNvPr id="452" name="Google Shape;452;p80"/>
          <p:cNvPicPr preferRelativeResize="0"/>
          <p:nvPr/>
        </p:nvPicPr>
        <p:blipFill>
          <a:blip r:embed="rId3">
            <a:alphaModFix/>
          </a:blip>
          <a:stretch>
            <a:fillRect/>
          </a:stretch>
        </p:blipFill>
        <p:spPr>
          <a:xfrm>
            <a:off x="2010125" y="1964737"/>
            <a:ext cx="5123750" cy="2737325"/>
          </a:xfrm>
          <a:prstGeom prst="rect">
            <a:avLst/>
          </a:prstGeom>
          <a:noFill/>
          <a:ln>
            <a:noFill/>
          </a:ln>
        </p:spPr>
      </p:pic>
      <p:sp>
        <p:nvSpPr>
          <p:cNvPr id="453" name="Google Shape;453;p80"/>
          <p:cNvSpPr/>
          <p:nvPr/>
        </p:nvSpPr>
        <p:spPr>
          <a:xfrm>
            <a:off x="2969175" y="3512225"/>
            <a:ext cx="242700" cy="198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4" name="Google Shape;454;p80"/>
          <p:cNvSpPr/>
          <p:nvPr/>
        </p:nvSpPr>
        <p:spPr>
          <a:xfrm>
            <a:off x="2969175" y="4503475"/>
            <a:ext cx="242700" cy="198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5" name="Google Shape;455;p80"/>
          <p:cNvSpPr/>
          <p:nvPr/>
        </p:nvSpPr>
        <p:spPr>
          <a:xfrm>
            <a:off x="6026825" y="1601250"/>
            <a:ext cx="638700" cy="307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0" name="Google Shape;460;p80"/>
          <p:cNvSpPr txBox="1"/>
          <p:nvPr/>
        </p:nvSpPr>
        <p:spPr>
          <a:xfrm>
            <a:off x="2959475" y="2307550"/>
            <a:ext cx="481500" cy="217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461" name="Google Shape;461;p80"/>
          <p:cNvSpPr/>
          <p:nvPr/>
        </p:nvSpPr>
        <p:spPr>
          <a:xfrm>
            <a:off x="2915700" y="2263775"/>
            <a:ext cx="579900" cy="217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2" name="Google Shape;462;p80"/>
          <p:cNvSpPr/>
          <p:nvPr/>
        </p:nvSpPr>
        <p:spPr>
          <a:xfrm>
            <a:off x="508100" y="2198100"/>
            <a:ext cx="1937100" cy="744300"/>
          </a:xfrm>
          <a:prstGeom prst="wedgeRectCallout">
            <a:avLst>
              <a:gd name="adj1" fmla="val 73724"/>
              <a:gd name="adj2" fmla="val 2645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Set the capacity to infinity</a:t>
            </a:r>
            <a:endParaRPr/>
          </a:p>
        </p:txBody>
      </p:sp>
      <p:sp>
        <p:nvSpPr>
          <p:cNvPr id="3" name="TextBox 2">
            <a:extLst>
              <a:ext uri="{FF2B5EF4-FFF2-40B4-BE49-F238E27FC236}">
                <a16:creationId xmlns:a16="http://schemas.microsoft.com/office/drawing/2014/main" id="{BA81080E-9330-72F0-08AD-7A979628CAE4}"/>
              </a:ext>
            </a:extLst>
          </p:cNvPr>
          <p:cNvSpPr txBox="1"/>
          <p:nvPr/>
        </p:nvSpPr>
        <p:spPr>
          <a:xfrm>
            <a:off x="2131331" y="1222959"/>
            <a:ext cx="4572000" cy="523220"/>
          </a:xfrm>
          <a:prstGeom prst="rect">
            <a:avLst/>
          </a:prstGeom>
          <a:noFill/>
        </p:spPr>
        <p:txBody>
          <a:bodyPr wrap="square">
            <a:spAutoFit/>
          </a:bodyPr>
          <a:lstStyle/>
          <a:p>
            <a:r>
              <a:rPr kumimoji="0" lang="en-US" altLang="en-US" b="0" i="0" u="none" strike="noStrike" cap="none" normalizeH="0" baseline="0" dirty="0">
                <a:ln>
                  <a:noFill/>
                </a:ln>
                <a:solidFill>
                  <a:schemeClr val="tx1"/>
                </a:solidFill>
                <a:effectLst/>
                <a:latin typeface="Arial" panose="020B0604020202020204" pitchFamily="34" charset="0"/>
              </a:rPr>
              <a:t>d) The objective is to maximize the total maximize the number of tests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8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Follow Up Question</a:t>
            </a:r>
            <a:endParaRPr/>
          </a:p>
          <a:p>
            <a:pPr marL="0" lvl="0" indent="0" algn="l" rtl="0">
              <a:spcBef>
                <a:spcPts val="0"/>
              </a:spcBef>
              <a:spcAft>
                <a:spcPts val="0"/>
              </a:spcAft>
              <a:buNone/>
            </a:pPr>
            <a:endParaRPr/>
          </a:p>
        </p:txBody>
      </p:sp>
      <p:pic>
        <p:nvPicPr>
          <p:cNvPr id="468" name="Google Shape;468;p81"/>
          <p:cNvPicPr preferRelativeResize="0"/>
          <p:nvPr/>
        </p:nvPicPr>
        <p:blipFill>
          <a:blip r:embed="rId3">
            <a:alphaModFix/>
          </a:blip>
          <a:stretch>
            <a:fillRect/>
          </a:stretch>
        </p:blipFill>
        <p:spPr>
          <a:xfrm>
            <a:off x="2010125" y="1964737"/>
            <a:ext cx="5123750" cy="2737325"/>
          </a:xfrm>
          <a:prstGeom prst="rect">
            <a:avLst/>
          </a:prstGeom>
          <a:noFill/>
          <a:ln>
            <a:noFill/>
          </a:ln>
        </p:spPr>
      </p:pic>
      <p:sp>
        <p:nvSpPr>
          <p:cNvPr id="469" name="Google Shape;469;p81"/>
          <p:cNvSpPr/>
          <p:nvPr/>
        </p:nvSpPr>
        <p:spPr>
          <a:xfrm>
            <a:off x="2969175" y="3512225"/>
            <a:ext cx="242700" cy="198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0" name="Google Shape;470;p81"/>
          <p:cNvSpPr/>
          <p:nvPr/>
        </p:nvSpPr>
        <p:spPr>
          <a:xfrm>
            <a:off x="2969175" y="4503475"/>
            <a:ext cx="242700" cy="198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1" name="Google Shape;471;p81"/>
          <p:cNvSpPr/>
          <p:nvPr/>
        </p:nvSpPr>
        <p:spPr>
          <a:xfrm>
            <a:off x="6026825" y="1601250"/>
            <a:ext cx="638700" cy="307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2" name="Google Shape;472;p81"/>
          <p:cNvSpPr txBox="1"/>
          <p:nvPr/>
        </p:nvSpPr>
        <p:spPr>
          <a:xfrm>
            <a:off x="2959475" y="2307550"/>
            <a:ext cx="481500" cy="217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473" name="Google Shape;473;p81"/>
          <p:cNvSpPr/>
          <p:nvPr/>
        </p:nvSpPr>
        <p:spPr>
          <a:xfrm>
            <a:off x="2915700" y="2263775"/>
            <a:ext cx="579900" cy="217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4" name="Google Shape;474;p81"/>
          <p:cNvSpPr/>
          <p:nvPr/>
        </p:nvSpPr>
        <p:spPr>
          <a:xfrm>
            <a:off x="508100" y="2198100"/>
            <a:ext cx="1937100" cy="744300"/>
          </a:xfrm>
          <a:prstGeom prst="wedgeRectCallout">
            <a:avLst>
              <a:gd name="adj1" fmla="val 73724"/>
              <a:gd name="adj2" fmla="val 2645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Set the capacity to </a:t>
            </a:r>
            <a:r>
              <a:rPr lang="en" b="1">
                <a:solidFill>
                  <a:srgbClr val="FF0000"/>
                </a:solidFill>
              </a:rPr>
              <a:t>1</a:t>
            </a:r>
            <a:endParaRPr b="1">
              <a:solidFill>
                <a:srgbClr val="FF0000"/>
              </a:solidFill>
            </a:endParaRPr>
          </a:p>
        </p:txBody>
      </p:sp>
      <p:sp>
        <p:nvSpPr>
          <p:cNvPr id="475" name="Google Shape;475;p81"/>
          <p:cNvSpPr txBox="1"/>
          <p:nvPr/>
        </p:nvSpPr>
        <p:spPr>
          <a:xfrm>
            <a:off x="1693200" y="1121775"/>
            <a:ext cx="5757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If the objective is to maximize </a:t>
            </a:r>
            <a:r>
              <a:rPr lang="en" sz="1800" b="1">
                <a:solidFill>
                  <a:schemeClr val="dk2"/>
                </a:solidFill>
              </a:rPr>
              <a:t>the number of tested game types</a:t>
            </a:r>
            <a:r>
              <a:rPr lang="en" sz="1800">
                <a:solidFill>
                  <a:schemeClr val="dk2"/>
                </a:solidFill>
              </a:rPr>
              <a:t>, what modifications do we need to make? </a:t>
            </a:r>
            <a:endParaRPr sz="18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Proof</a:t>
            </a:r>
            <a:endParaRPr dirty="0"/>
          </a:p>
        </p:txBody>
      </p:sp>
      <p:sp>
        <p:nvSpPr>
          <p:cNvPr id="481" name="Google Shape;481;p82"/>
          <p:cNvSpPr/>
          <p:nvPr/>
        </p:nvSpPr>
        <p:spPr>
          <a:xfrm>
            <a:off x="6026825" y="1601250"/>
            <a:ext cx="638700" cy="307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82" name="Google Shape;482;p82"/>
          <p:cNvPicPr preferRelativeResize="0"/>
          <p:nvPr/>
        </p:nvPicPr>
        <p:blipFill rotWithShape="1">
          <a:blip r:embed="rId3">
            <a:alphaModFix/>
          </a:blip>
          <a:srcRect t="79811"/>
          <a:stretch/>
        </p:blipFill>
        <p:spPr>
          <a:xfrm>
            <a:off x="1626050" y="1699725"/>
            <a:ext cx="5891900" cy="785775"/>
          </a:xfrm>
          <a:prstGeom prst="rect">
            <a:avLst/>
          </a:prstGeom>
          <a:noFill/>
          <a:ln>
            <a:noFill/>
          </a:ln>
        </p:spPr>
      </p:pic>
      <p:sp>
        <p:nvSpPr>
          <p:cNvPr id="483" name="Google Shape;483;p82"/>
          <p:cNvSpPr txBox="1"/>
          <p:nvPr/>
        </p:nvSpPr>
        <p:spPr>
          <a:xfrm>
            <a:off x="927750" y="1238025"/>
            <a:ext cx="728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Don’t forget to prove the correctness of your designed algorithm!</a:t>
            </a:r>
            <a:endParaRPr sz="1800">
              <a:solidFill>
                <a:schemeClr val="dk2"/>
              </a:solidFill>
            </a:endParaRPr>
          </a:p>
        </p:txBody>
      </p:sp>
      <p:cxnSp>
        <p:nvCxnSpPr>
          <p:cNvPr id="484" name="Google Shape;484;p82"/>
          <p:cNvCxnSpPr/>
          <p:nvPr/>
        </p:nvCxnSpPr>
        <p:spPr>
          <a:xfrm>
            <a:off x="6800675" y="2012050"/>
            <a:ext cx="328200" cy="0"/>
          </a:xfrm>
          <a:prstGeom prst="straightConnector1">
            <a:avLst/>
          </a:prstGeom>
          <a:noFill/>
          <a:ln w="28575" cap="flat" cmpd="sng">
            <a:solidFill>
              <a:srgbClr val="FF0000"/>
            </a:solidFill>
            <a:prstDash val="solid"/>
            <a:round/>
            <a:headEnd type="none" w="med" len="med"/>
            <a:tailEnd type="none" w="med" len="med"/>
          </a:ln>
        </p:spPr>
      </p:cxnSp>
      <p:cxnSp>
        <p:nvCxnSpPr>
          <p:cNvPr id="485" name="Google Shape;485;p82"/>
          <p:cNvCxnSpPr/>
          <p:nvPr/>
        </p:nvCxnSpPr>
        <p:spPr>
          <a:xfrm>
            <a:off x="1963600" y="2220000"/>
            <a:ext cx="5165400" cy="0"/>
          </a:xfrm>
          <a:prstGeom prst="straightConnector1">
            <a:avLst/>
          </a:prstGeom>
          <a:noFill/>
          <a:ln w="28575" cap="flat" cmpd="sng">
            <a:solidFill>
              <a:srgbClr val="FF0000"/>
            </a:solidFill>
            <a:prstDash val="solid"/>
            <a:round/>
            <a:headEnd type="none" w="med" len="med"/>
            <a:tailEnd type="none" w="med" len="med"/>
          </a:ln>
        </p:spPr>
      </p:cxnSp>
      <p:cxnSp>
        <p:nvCxnSpPr>
          <p:cNvPr id="486" name="Google Shape;486;p82"/>
          <p:cNvCxnSpPr/>
          <p:nvPr/>
        </p:nvCxnSpPr>
        <p:spPr>
          <a:xfrm>
            <a:off x="1963600" y="2449800"/>
            <a:ext cx="4913700" cy="0"/>
          </a:xfrm>
          <a:prstGeom prst="straightConnector1">
            <a:avLst/>
          </a:prstGeom>
          <a:noFill/>
          <a:ln w="28575" cap="flat" cmpd="sng">
            <a:solidFill>
              <a:srgbClr val="FF0000"/>
            </a:solidFill>
            <a:prstDash val="solid"/>
            <a:round/>
            <a:headEnd type="none" w="med" len="med"/>
            <a:tailEnd type="none" w="med" len="med"/>
          </a:ln>
        </p:spPr>
      </p:cxnSp>
      <p:sp>
        <p:nvSpPr>
          <p:cNvPr id="487" name="Google Shape;487;p82"/>
          <p:cNvSpPr/>
          <p:nvPr/>
        </p:nvSpPr>
        <p:spPr>
          <a:xfrm>
            <a:off x="1022450" y="2571750"/>
            <a:ext cx="2254500" cy="1508700"/>
          </a:xfrm>
          <a:prstGeom prst="wedgeRectCallout">
            <a:avLst>
              <a:gd name="adj1" fmla="val 74749"/>
              <a:gd name="adj2" fmla="val -7455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The claim is </a:t>
            </a:r>
            <a:r>
              <a:rPr lang="en" b="1"/>
              <a:t>required</a:t>
            </a:r>
            <a:r>
              <a:rPr lang="en"/>
              <a:t>! Usually, “the desired answer of this question is equal to the maxflow (or sth else) of the constructed graph G.</a:t>
            </a:r>
            <a:endParaRPr/>
          </a:p>
        </p:txBody>
      </p:sp>
      <p:sp>
        <p:nvSpPr>
          <p:cNvPr id="488" name="Google Shape;488;p82"/>
          <p:cNvSpPr/>
          <p:nvPr/>
        </p:nvSpPr>
        <p:spPr>
          <a:xfrm>
            <a:off x="4447850" y="2800000"/>
            <a:ext cx="3600600" cy="1658400"/>
          </a:xfrm>
          <a:prstGeom prst="wedgeRectCallout">
            <a:avLst>
              <a:gd name="adj1" fmla="val -46354"/>
              <a:gd name="adj2" fmla="val -6913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Proofs in </a:t>
            </a:r>
            <a:r>
              <a:rPr lang="en" b="1"/>
              <a:t>both</a:t>
            </a:r>
            <a:r>
              <a:rPr lang="en"/>
              <a:t> directions. </a:t>
            </a:r>
            <a:endParaRPr/>
          </a:p>
          <a:p>
            <a:pPr marL="0" lvl="0" indent="0" algn="ctr" rtl="0">
              <a:spcBef>
                <a:spcPts val="0"/>
              </a:spcBef>
              <a:spcAft>
                <a:spcPts val="0"/>
              </a:spcAft>
              <a:buNone/>
            </a:pPr>
            <a:r>
              <a:rPr lang="en"/>
              <a:t>You need to show that:</a:t>
            </a:r>
            <a:endParaRPr/>
          </a:p>
          <a:p>
            <a:pPr marL="0" lvl="0" indent="0" algn="ctr" rtl="0">
              <a:spcBef>
                <a:spcPts val="0"/>
              </a:spcBef>
              <a:spcAft>
                <a:spcPts val="0"/>
              </a:spcAft>
              <a:buNone/>
            </a:pPr>
            <a:r>
              <a:rPr lang="en"/>
              <a:t>(1) If desired answer of this question is A, then the maxflow equals to A;</a:t>
            </a:r>
            <a:endParaRPr/>
          </a:p>
          <a:p>
            <a:pPr marL="0" lvl="0" indent="0" algn="ctr" rtl="0">
              <a:spcBef>
                <a:spcPts val="0"/>
              </a:spcBef>
              <a:spcAft>
                <a:spcPts val="0"/>
              </a:spcAft>
              <a:buNone/>
            </a:pPr>
            <a:r>
              <a:rPr lang="en"/>
              <a:t>(2) if the maxflow is A, then the desired answer is A.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8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8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Proof</a:t>
            </a:r>
            <a:endParaRPr dirty="0"/>
          </a:p>
        </p:txBody>
      </p:sp>
      <p:sp>
        <p:nvSpPr>
          <p:cNvPr id="494" name="Google Shape;494;p8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Claim</a:t>
            </a:r>
            <a:r>
              <a:rPr lang="en"/>
              <a:t>: We can maximize the total number of video games given if</a:t>
            </a:r>
            <a:br>
              <a:rPr lang="en"/>
            </a:br>
            <a:r>
              <a:rPr lang="en"/>
              <a:t>and only if we maximize the flow in graph G.</a:t>
            </a:r>
            <a:br>
              <a:rPr lang="en"/>
            </a:br>
            <a:endParaRPr/>
          </a:p>
          <a:p>
            <a:pPr marL="457200" lvl="0" indent="-342900" algn="l" rtl="0">
              <a:spcBef>
                <a:spcPts val="0"/>
              </a:spcBef>
              <a:spcAft>
                <a:spcPts val="0"/>
              </a:spcAft>
              <a:buSzPts val="1800"/>
              <a:buChar char="●"/>
            </a:pPr>
            <a:r>
              <a:rPr lang="en" b="1"/>
              <a:t>Forward</a:t>
            </a:r>
            <a:r>
              <a:rPr lang="en"/>
              <a:t>: Any flow translates to a valid solution (satisfying all the constraints)</a:t>
            </a:r>
            <a:br>
              <a:rPr lang="en"/>
            </a:br>
            <a:endParaRPr/>
          </a:p>
          <a:p>
            <a:pPr marL="457200" lvl="0" indent="-342900" algn="l" rtl="0">
              <a:spcBef>
                <a:spcPts val="0"/>
              </a:spcBef>
              <a:spcAft>
                <a:spcPts val="0"/>
              </a:spcAft>
              <a:buSzPts val="1800"/>
              <a:buChar char="●"/>
            </a:pPr>
            <a:r>
              <a:rPr lang="en" b="1"/>
              <a:t>Backward</a:t>
            </a:r>
            <a:r>
              <a:rPr lang="en"/>
              <a:t>: Any valid solution to the distribution problem can be mapped to a valid flow for the graph.</a:t>
            </a:r>
            <a:br>
              <a:rPr lang="en"/>
            </a:br>
            <a:endParaRPr/>
          </a:p>
          <a:p>
            <a:pPr marL="457200" lvl="0" indent="-342900" algn="l" rtl="0">
              <a:spcBef>
                <a:spcPts val="0"/>
              </a:spcBef>
              <a:spcAft>
                <a:spcPts val="0"/>
              </a:spcAft>
              <a:buSzPts val="1800"/>
              <a:buChar char="●"/>
            </a:pPr>
            <a:r>
              <a:rPr lang="en"/>
              <a:t>Flow out of s is the total number of games distributed. Therefore, we maximize the total number of games distributed for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84"/>
          <p:cNvSpPr txBox="1">
            <a:spLocks noGrp="1"/>
          </p:cNvSpPr>
          <p:nvPr>
            <p:ph type="ctrTitle"/>
          </p:nvPr>
        </p:nvSpPr>
        <p:spPr>
          <a:xfrm>
            <a:off x="311700" y="1686407"/>
            <a:ext cx="85206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Circulation</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8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Circulation with Demands and Lower Bounds</a:t>
            </a:r>
            <a:endParaRPr/>
          </a:p>
        </p:txBody>
      </p:sp>
      <p:sp>
        <p:nvSpPr>
          <p:cNvPr id="506" name="Google Shape;506;p85"/>
          <p:cNvSpPr txBox="1">
            <a:spLocks noGrp="1"/>
          </p:cNvSpPr>
          <p:nvPr>
            <p:ph type="body" idx="1"/>
          </p:nvPr>
        </p:nvSpPr>
        <p:spPr>
          <a:xfrm>
            <a:off x="311700" y="1152475"/>
            <a:ext cx="4260300" cy="34164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None/>
            </a:pPr>
            <a:r>
              <a:rPr lang="en"/>
              <a:t>Given a directed graph </a:t>
            </a:r>
            <a:r>
              <a:rPr lang="en" i="1"/>
              <a:t>G = (V, E)</a:t>
            </a:r>
            <a:r>
              <a:rPr lang="en"/>
              <a:t>, demands </a:t>
            </a:r>
            <a:r>
              <a:rPr lang="en" i="1">
                <a:solidFill>
                  <a:srgbClr val="1155CC"/>
                </a:solidFill>
              </a:rPr>
              <a:t>d(v)</a:t>
            </a:r>
            <a:r>
              <a:rPr lang="en"/>
              <a:t> for each vertex </a:t>
            </a:r>
            <a:r>
              <a:rPr lang="en" i="1"/>
              <a:t>v</a:t>
            </a:r>
            <a:r>
              <a:rPr lang="en"/>
              <a:t>,</a:t>
            </a:r>
            <a:r>
              <a:rPr lang="en" i="1"/>
              <a:t> </a:t>
            </a:r>
            <a:r>
              <a:rPr lang="en"/>
              <a:t>and lower bounds </a:t>
            </a:r>
            <a:r>
              <a:rPr lang="en" i="1">
                <a:solidFill>
                  <a:srgbClr val="38761D"/>
                </a:solidFill>
              </a:rPr>
              <a:t>l(e)</a:t>
            </a:r>
            <a:r>
              <a:rPr lang="en"/>
              <a:t> and capacities </a:t>
            </a:r>
            <a:r>
              <a:rPr lang="en" i="1">
                <a:solidFill>
                  <a:srgbClr val="CC0000"/>
                </a:solidFill>
              </a:rPr>
              <a:t>c(e)</a:t>
            </a:r>
            <a:r>
              <a:rPr lang="en"/>
              <a:t> for each edge </a:t>
            </a:r>
            <a:r>
              <a:rPr lang="en" i="1"/>
              <a:t>e</a:t>
            </a:r>
            <a:r>
              <a:rPr lang="en"/>
              <a:t>, the circulation problem asks you to find a flow </a:t>
            </a:r>
            <a:r>
              <a:rPr lang="en" i="1"/>
              <a:t>f</a:t>
            </a:r>
            <a:r>
              <a:rPr lang="en"/>
              <a:t> such that:</a:t>
            </a:r>
            <a:endParaRPr/>
          </a:p>
          <a:p>
            <a:pPr marL="457200" lvl="0" indent="-342900" algn="l" rtl="0">
              <a:spcBef>
                <a:spcPts val="1200"/>
              </a:spcBef>
              <a:spcAft>
                <a:spcPts val="0"/>
              </a:spcAft>
              <a:buSzPts val="1800"/>
              <a:buAutoNum type="arabicParenR"/>
            </a:pPr>
            <a:r>
              <a:rPr lang="en" i="1"/>
              <a:t>f </a:t>
            </a:r>
            <a:r>
              <a:rPr lang="en" i="1" baseline="30000"/>
              <a:t>in</a:t>
            </a:r>
            <a:r>
              <a:rPr lang="en" i="1"/>
              <a:t> (v) - f </a:t>
            </a:r>
            <a:r>
              <a:rPr lang="en" i="1" baseline="30000"/>
              <a:t>out </a:t>
            </a:r>
            <a:r>
              <a:rPr lang="en" i="1"/>
              <a:t>(v) = d(v) </a:t>
            </a:r>
            <a:r>
              <a:rPr lang="en"/>
              <a:t>for all </a:t>
            </a:r>
            <a:r>
              <a:rPr lang="en" i="1"/>
              <a:t>v ∈ V</a:t>
            </a:r>
            <a:br>
              <a:rPr lang="en" i="1"/>
            </a:br>
            <a:endParaRPr i="1"/>
          </a:p>
          <a:p>
            <a:pPr marL="457200" lvl="0" indent="-342900" algn="l" rtl="0">
              <a:spcBef>
                <a:spcPts val="0"/>
              </a:spcBef>
              <a:spcAft>
                <a:spcPts val="0"/>
              </a:spcAft>
              <a:buSzPts val="1800"/>
              <a:buAutoNum type="arabicParenR"/>
            </a:pPr>
            <a:r>
              <a:rPr lang="en" i="1"/>
              <a:t>l(e) ≤ f(e) ≤ c(e) </a:t>
            </a:r>
            <a:r>
              <a:rPr lang="en"/>
              <a:t>for all </a:t>
            </a:r>
            <a:r>
              <a:rPr lang="en" i="1"/>
              <a:t>e ∈ E</a:t>
            </a:r>
            <a:endParaRPr i="1"/>
          </a:p>
        </p:txBody>
      </p:sp>
      <p:grpSp>
        <p:nvGrpSpPr>
          <p:cNvPr id="507" name="Google Shape;507;p85"/>
          <p:cNvGrpSpPr/>
          <p:nvPr/>
        </p:nvGrpSpPr>
        <p:grpSpPr>
          <a:xfrm>
            <a:off x="5796800" y="1718175"/>
            <a:ext cx="2304900" cy="2304900"/>
            <a:chOff x="5796800" y="1718175"/>
            <a:chExt cx="2304900" cy="2304900"/>
          </a:xfrm>
        </p:grpSpPr>
        <p:sp>
          <p:nvSpPr>
            <p:cNvPr id="508" name="Google Shape;508;p85"/>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-10</a:t>
              </a:r>
              <a:endParaRPr sz="1200">
                <a:solidFill>
                  <a:srgbClr val="1155CC"/>
                </a:solidFill>
              </a:endParaRPr>
            </a:p>
          </p:txBody>
        </p:sp>
        <p:sp>
          <p:nvSpPr>
            <p:cNvPr id="509" name="Google Shape;509;p85"/>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6</a:t>
              </a:r>
              <a:endParaRPr sz="1200">
                <a:solidFill>
                  <a:srgbClr val="1155CC"/>
                </a:solidFill>
              </a:endParaRPr>
            </a:p>
          </p:txBody>
        </p:sp>
        <p:sp>
          <p:nvSpPr>
            <p:cNvPr id="510" name="Google Shape;510;p85"/>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1</a:t>
              </a:r>
              <a:endParaRPr sz="1200">
                <a:solidFill>
                  <a:srgbClr val="1155CC"/>
                </a:solidFill>
              </a:endParaRPr>
            </a:p>
          </p:txBody>
        </p:sp>
        <p:sp>
          <p:nvSpPr>
            <p:cNvPr id="511" name="Google Shape;511;p85"/>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3</a:t>
              </a:r>
              <a:endParaRPr sz="1200">
                <a:solidFill>
                  <a:srgbClr val="1155CC"/>
                </a:solidFill>
              </a:endParaRPr>
            </a:p>
          </p:txBody>
        </p:sp>
        <p:cxnSp>
          <p:nvCxnSpPr>
            <p:cNvPr id="512" name="Google Shape;512;p85"/>
            <p:cNvCxnSpPr>
              <a:stCxn id="508" idx="3"/>
              <a:endCxn id="510"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13" name="Google Shape;513;p85"/>
            <p:cNvCxnSpPr>
              <a:stCxn id="508" idx="5"/>
              <a:endCxn id="511"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14" name="Google Shape;514;p85"/>
            <p:cNvCxnSpPr>
              <a:stCxn id="510" idx="5"/>
              <a:endCxn id="509"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15" name="Google Shape;515;p85"/>
            <p:cNvCxnSpPr>
              <a:stCxn id="509" idx="7"/>
              <a:endCxn id="511"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516" name="Google Shape;516;p85"/>
            <p:cNvCxnSpPr>
              <a:stCxn id="510" idx="6"/>
              <a:endCxn id="511"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517" name="Google Shape;517;p85"/>
            <p:cNvSpPr txBox="1"/>
            <p:nvPr/>
          </p:nvSpPr>
          <p:spPr>
            <a:xfrm>
              <a:off x="5967575" y="2096075"/>
              <a:ext cx="5514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a:t>
              </a:r>
              <a:r>
                <a:rPr lang="en" sz="1200">
                  <a:solidFill>
                    <a:srgbClr val="38761D"/>
                  </a:solidFill>
                </a:rPr>
                <a:t>6</a:t>
              </a:r>
              <a:r>
                <a:rPr lang="en" sz="1200">
                  <a:solidFill>
                    <a:schemeClr val="dk2"/>
                  </a:solidFill>
                </a:rPr>
                <a:t>,</a:t>
              </a:r>
              <a:r>
                <a:rPr lang="en" sz="1200">
                  <a:solidFill>
                    <a:srgbClr val="CC0000"/>
                  </a:solidFill>
                </a:rPr>
                <a:t>9</a:t>
              </a:r>
              <a:r>
                <a:rPr lang="en" sz="1200">
                  <a:solidFill>
                    <a:schemeClr val="dk2"/>
                  </a:solidFill>
                </a:rPr>
                <a:t>]</a:t>
              </a:r>
              <a:endParaRPr sz="1200">
                <a:solidFill>
                  <a:schemeClr val="dk2"/>
                </a:solidFill>
              </a:endParaRPr>
            </a:p>
          </p:txBody>
        </p:sp>
        <p:sp>
          <p:nvSpPr>
            <p:cNvPr id="518" name="Google Shape;518;p85"/>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a:t>
              </a:r>
              <a:r>
                <a:rPr lang="en" sz="1200">
                  <a:solidFill>
                    <a:srgbClr val="38761D"/>
                  </a:solidFill>
                </a:rPr>
                <a:t>0</a:t>
              </a:r>
              <a:r>
                <a:rPr lang="en" sz="1200">
                  <a:solidFill>
                    <a:schemeClr val="dk2"/>
                  </a:solidFill>
                </a:rPr>
                <a:t>,</a:t>
              </a:r>
              <a:r>
                <a:rPr lang="en" sz="1200">
                  <a:solidFill>
                    <a:srgbClr val="CC0000"/>
                  </a:solidFill>
                </a:rPr>
                <a:t>2</a:t>
              </a:r>
              <a:r>
                <a:rPr lang="en" sz="1200">
                  <a:solidFill>
                    <a:schemeClr val="dk2"/>
                  </a:solidFill>
                </a:rPr>
                <a:t>]</a:t>
              </a:r>
              <a:endParaRPr sz="1200">
                <a:solidFill>
                  <a:schemeClr val="dk2"/>
                </a:solidFill>
              </a:endParaRPr>
            </a:p>
          </p:txBody>
        </p:sp>
        <p:sp>
          <p:nvSpPr>
            <p:cNvPr id="519" name="Google Shape;519;p85"/>
            <p:cNvSpPr txBox="1"/>
            <p:nvPr/>
          </p:nvSpPr>
          <p:spPr>
            <a:xfrm>
              <a:off x="7415375" y="2096075"/>
              <a:ext cx="5514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a:t>
              </a:r>
              <a:r>
                <a:rPr lang="en" sz="1200">
                  <a:solidFill>
                    <a:srgbClr val="38761D"/>
                  </a:solidFill>
                </a:rPr>
                <a:t>1</a:t>
              </a:r>
              <a:r>
                <a:rPr lang="en" sz="1200">
                  <a:solidFill>
                    <a:schemeClr val="dk2"/>
                  </a:solidFill>
                </a:rPr>
                <a:t>,</a:t>
              </a:r>
              <a:r>
                <a:rPr lang="en" sz="1200">
                  <a:solidFill>
                    <a:srgbClr val="CC0000"/>
                  </a:solidFill>
                </a:rPr>
                <a:t>4</a:t>
              </a:r>
              <a:r>
                <a:rPr lang="en" sz="1200">
                  <a:solidFill>
                    <a:schemeClr val="dk2"/>
                  </a:solidFill>
                </a:rPr>
                <a:t>]</a:t>
              </a:r>
              <a:endParaRPr sz="1200">
                <a:solidFill>
                  <a:schemeClr val="dk2"/>
                </a:solidFill>
              </a:endParaRPr>
            </a:p>
          </p:txBody>
        </p:sp>
        <p:sp>
          <p:nvSpPr>
            <p:cNvPr id="520" name="Google Shape;520;p85"/>
            <p:cNvSpPr txBox="1"/>
            <p:nvPr/>
          </p:nvSpPr>
          <p:spPr>
            <a:xfrm>
              <a:off x="7415375" y="3239075"/>
              <a:ext cx="5514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a:t>
              </a:r>
              <a:r>
                <a:rPr lang="en" sz="1200">
                  <a:solidFill>
                    <a:srgbClr val="38761D"/>
                  </a:solidFill>
                </a:rPr>
                <a:t>0</a:t>
              </a:r>
              <a:r>
                <a:rPr lang="en" sz="1200">
                  <a:solidFill>
                    <a:schemeClr val="dk2"/>
                  </a:solidFill>
                </a:rPr>
                <a:t>,</a:t>
              </a:r>
              <a:r>
                <a:rPr lang="en" sz="1200">
                  <a:solidFill>
                    <a:srgbClr val="CC0000"/>
                  </a:solidFill>
                </a:rPr>
                <a:t>2</a:t>
              </a:r>
              <a:r>
                <a:rPr lang="en" sz="1200">
                  <a:solidFill>
                    <a:schemeClr val="dk2"/>
                  </a:solidFill>
                </a:rPr>
                <a:t>]</a:t>
              </a:r>
              <a:endParaRPr sz="1200">
                <a:solidFill>
                  <a:schemeClr val="dk2"/>
                </a:solidFill>
              </a:endParaRPr>
            </a:p>
          </p:txBody>
        </p:sp>
        <p:sp>
          <p:nvSpPr>
            <p:cNvPr id="521" name="Google Shape;521;p85"/>
            <p:cNvSpPr txBox="1"/>
            <p:nvPr/>
          </p:nvSpPr>
          <p:spPr>
            <a:xfrm>
              <a:off x="5967575" y="3239075"/>
              <a:ext cx="5514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a:t>
              </a:r>
              <a:r>
                <a:rPr lang="en" sz="1200">
                  <a:solidFill>
                    <a:srgbClr val="38761D"/>
                  </a:solidFill>
                </a:rPr>
                <a:t>2</a:t>
              </a:r>
              <a:r>
                <a:rPr lang="en" sz="1200">
                  <a:solidFill>
                    <a:schemeClr val="dk2"/>
                  </a:solidFill>
                </a:rPr>
                <a:t>,</a:t>
              </a:r>
              <a:r>
                <a:rPr lang="en" sz="1200">
                  <a:solidFill>
                    <a:srgbClr val="CC0000"/>
                  </a:solidFill>
                </a:rPr>
                <a:t>4</a:t>
              </a:r>
              <a:r>
                <a:rPr lang="en" sz="1200">
                  <a:solidFill>
                    <a:schemeClr val="dk2"/>
                  </a:solidFill>
                </a:rPr>
                <a:t>]</a:t>
              </a:r>
              <a:endParaRPr sz="1200">
                <a:solidFill>
                  <a:schemeClr val="dk2"/>
                </a:solidFill>
              </a:endParaRPr>
            </a:p>
          </p:txBody>
        </p:sp>
      </p:grpSp>
      <p:cxnSp>
        <p:nvCxnSpPr>
          <p:cNvPr id="522" name="Google Shape;522;p85"/>
          <p:cNvCxnSpPr/>
          <p:nvPr/>
        </p:nvCxnSpPr>
        <p:spPr>
          <a:xfrm rot="10800000" flipH="1">
            <a:off x="6273400" y="1672950"/>
            <a:ext cx="97500" cy="517800"/>
          </a:xfrm>
          <a:prstGeom prst="straightConnector1">
            <a:avLst/>
          </a:prstGeom>
          <a:noFill/>
          <a:ln w="9525" cap="flat" cmpd="sng">
            <a:solidFill>
              <a:srgbClr val="CC0000"/>
            </a:solidFill>
            <a:prstDash val="solid"/>
            <a:round/>
            <a:headEnd type="none" w="med" len="med"/>
            <a:tailEnd type="none" w="med" len="med"/>
          </a:ln>
        </p:spPr>
      </p:cxnSp>
      <p:cxnSp>
        <p:nvCxnSpPr>
          <p:cNvPr id="523" name="Google Shape;523;p85"/>
          <p:cNvCxnSpPr/>
          <p:nvPr/>
        </p:nvCxnSpPr>
        <p:spPr>
          <a:xfrm rot="10800000">
            <a:off x="5992400" y="1682225"/>
            <a:ext cx="151200" cy="513300"/>
          </a:xfrm>
          <a:prstGeom prst="straightConnector1">
            <a:avLst/>
          </a:prstGeom>
          <a:noFill/>
          <a:ln w="9525" cap="flat" cmpd="sng">
            <a:solidFill>
              <a:srgbClr val="38761D"/>
            </a:solidFill>
            <a:prstDash val="solid"/>
            <a:round/>
            <a:headEnd type="none" w="med" len="med"/>
            <a:tailEnd type="none" w="med" len="med"/>
          </a:ln>
        </p:spPr>
      </p:cxnSp>
      <p:sp>
        <p:nvSpPr>
          <p:cNvPr id="524" name="Google Shape;524;p85"/>
          <p:cNvSpPr txBox="1"/>
          <p:nvPr/>
        </p:nvSpPr>
        <p:spPr>
          <a:xfrm>
            <a:off x="5736200" y="1394225"/>
            <a:ext cx="407400" cy="25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38761D"/>
                </a:solidFill>
              </a:rPr>
              <a:t>l(e)</a:t>
            </a:r>
            <a:endParaRPr sz="1200">
              <a:solidFill>
                <a:srgbClr val="38761D"/>
              </a:solidFill>
            </a:endParaRPr>
          </a:p>
        </p:txBody>
      </p:sp>
      <p:sp>
        <p:nvSpPr>
          <p:cNvPr id="525" name="Google Shape;525;p85"/>
          <p:cNvSpPr txBox="1"/>
          <p:nvPr/>
        </p:nvSpPr>
        <p:spPr>
          <a:xfrm>
            <a:off x="6193400" y="1394225"/>
            <a:ext cx="490500" cy="25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CC0000"/>
                </a:solidFill>
              </a:rPr>
              <a:t>c(e)</a:t>
            </a:r>
            <a:endParaRPr sz="1200">
              <a:solidFill>
                <a:srgbClr val="CC0000"/>
              </a:solidFill>
            </a:endParaRPr>
          </a:p>
        </p:txBody>
      </p:sp>
      <p:cxnSp>
        <p:nvCxnSpPr>
          <p:cNvPr id="526" name="Google Shape;526;p85"/>
          <p:cNvCxnSpPr/>
          <p:nvPr/>
        </p:nvCxnSpPr>
        <p:spPr>
          <a:xfrm rot="10800000" flipH="1">
            <a:off x="6980000" y="1503775"/>
            <a:ext cx="445500" cy="298800"/>
          </a:xfrm>
          <a:prstGeom prst="straightConnector1">
            <a:avLst/>
          </a:prstGeom>
          <a:noFill/>
          <a:ln w="9525" cap="flat" cmpd="sng">
            <a:solidFill>
              <a:srgbClr val="3C78D8"/>
            </a:solidFill>
            <a:prstDash val="solid"/>
            <a:round/>
            <a:headEnd type="none" w="med" len="med"/>
            <a:tailEnd type="none" w="med" len="med"/>
          </a:ln>
        </p:spPr>
      </p:cxnSp>
      <p:sp>
        <p:nvSpPr>
          <p:cNvPr id="527" name="Google Shape;527;p85"/>
          <p:cNvSpPr txBox="1"/>
          <p:nvPr/>
        </p:nvSpPr>
        <p:spPr>
          <a:xfrm>
            <a:off x="7307800" y="1239400"/>
            <a:ext cx="490500" cy="25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1155CC"/>
                </a:solidFill>
              </a:rPr>
              <a:t>d(v)</a:t>
            </a:r>
            <a:endParaRPr sz="1200">
              <a:solidFill>
                <a:srgbClr val="1155CC"/>
              </a:solidFill>
            </a:endParaRPr>
          </a:p>
        </p:txBody>
      </p:sp>
      <p:sp>
        <p:nvSpPr>
          <p:cNvPr id="528" name="Google Shape;528;p85"/>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529" name="Google Shape;529;p85"/>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530" name="Google Shape;530;p85"/>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531" name="Google Shape;531;p85"/>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8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537" name="Google Shape;537;p86"/>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a:p>
            <a:pPr marL="457200" lvl="0" indent="-342900" algn="l" rtl="0">
              <a:spcBef>
                <a:spcPts val="1200"/>
              </a:spcBef>
              <a:spcAft>
                <a:spcPts val="0"/>
              </a:spcAft>
              <a:buSzPts val="1800"/>
              <a:buAutoNum type="arabicPeriod"/>
            </a:pPr>
            <a:r>
              <a:rPr lang="en"/>
              <a:t>Set flow </a:t>
            </a:r>
            <a:r>
              <a:rPr lang="en" i="1"/>
              <a:t>f</a:t>
            </a:r>
            <a:r>
              <a:rPr lang="en" i="1" baseline="-25000"/>
              <a:t>1</a:t>
            </a:r>
            <a:r>
              <a:rPr lang="en" i="1"/>
              <a:t>(e) = l(e)</a:t>
            </a:r>
            <a:r>
              <a:rPr lang="en"/>
              <a:t> for all edges </a:t>
            </a:r>
            <a:r>
              <a:rPr lang="en" i="1"/>
              <a:t>e</a:t>
            </a:r>
            <a:endParaRPr/>
          </a:p>
        </p:txBody>
      </p:sp>
      <p:grpSp>
        <p:nvGrpSpPr>
          <p:cNvPr id="538" name="Google Shape;538;p86"/>
          <p:cNvGrpSpPr/>
          <p:nvPr/>
        </p:nvGrpSpPr>
        <p:grpSpPr>
          <a:xfrm>
            <a:off x="5796800" y="1718175"/>
            <a:ext cx="2304900" cy="2304900"/>
            <a:chOff x="5796800" y="1718175"/>
            <a:chExt cx="2304900" cy="2304900"/>
          </a:xfrm>
        </p:grpSpPr>
        <p:sp>
          <p:nvSpPr>
            <p:cNvPr id="539" name="Google Shape;539;p86"/>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-10</a:t>
              </a:r>
              <a:endParaRPr sz="1200"/>
            </a:p>
          </p:txBody>
        </p:sp>
        <p:sp>
          <p:nvSpPr>
            <p:cNvPr id="540" name="Google Shape;540;p86"/>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6</a:t>
              </a:r>
              <a:endParaRPr sz="1200"/>
            </a:p>
          </p:txBody>
        </p:sp>
        <p:sp>
          <p:nvSpPr>
            <p:cNvPr id="541" name="Google Shape;541;p86"/>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a:t>
              </a:r>
              <a:endParaRPr sz="1200"/>
            </a:p>
          </p:txBody>
        </p:sp>
        <p:sp>
          <p:nvSpPr>
            <p:cNvPr id="542" name="Google Shape;542;p86"/>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3</a:t>
              </a:r>
              <a:endParaRPr sz="1200"/>
            </a:p>
          </p:txBody>
        </p:sp>
        <p:cxnSp>
          <p:nvCxnSpPr>
            <p:cNvPr id="543" name="Google Shape;543;p86"/>
            <p:cNvCxnSpPr>
              <a:stCxn id="539" idx="3"/>
              <a:endCxn id="541"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44" name="Google Shape;544;p86"/>
            <p:cNvCxnSpPr>
              <a:stCxn id="539" idx="5"/>
              <a:endCxn id="542"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45" name="Google Shape;545;p86"/>
            <p:cNvCxnSpPr>
              <a:stCxn id="541" idx="5"/>
              <a:endCxn id="540"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46" name="Google Shape;546;p86"/>
            <p:cNvCxnSpPr>
              <a:stCxn id="540" idx="7"/>
              <a:endCxn id="542"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547" name="Google Shape;547;p86"/>
            <p:cNvCxnSpPr>
              <a:stCxn id="541" idx="6"/>
              <a:endCxn id="542"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548" name="Google Shape;548;p86"/>
            <p:cNvSpPr txBox="1"/>
            <p:nvPr/>
          </p:nvSpPr>
          <p:spPr>
            <a:xfrm>
              <a:off x="59675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6</a:t>
              </a:r>
              <a:endParaRPr sz="1200">
                <a:solidFill>
                  <a:srgbClr val="38761D"/>
                </a:solidFill>
              </a:endParaRPr>
            </a:p>
          </p:txBody>
        </p:sp>
        <p:sp>
          <p:nvSpPr>
            <p:cNvPr id="549" name="Google Shape;549;p86"/>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550" name="Google Shape;550;p86"/>
            <p:cNvSpPr txBox="1"/>
            <p:nvPr/>
          </p:nvSpPr>
          <p:spPr>
            <a:xfrm>
              <a:off x="74153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1</a:t>
              </a:r>
              <a:endParaRPr sz="1200">
                <a:solidFill>
                  <a:srgbClr val="38761D"/>
                </a:solidFill>
              </a:endParaRPr>
            </a:p>
          </p:txBody>
        </p:sp>
        <p:sp>
          <p:nvSpPr>
            <p:cNvPr id="551" name="Google Shape;551;p86"/>
            <p:cNvSpPr txBox="1"/>
            <p:nvPr/>
          </p:nvSpPr>
          <p:spPr>
            <a:xfrm>
              <a:off x="74153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552" name="Google Shape;552;p86"/>
            <p:cNvSpPr txBox="1"/>
            <p:nvPr/>
          </p:nvSpPr>
          <p:spPr>
            <a:xfrm>
              <a:off x="59675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grpSp>
      <p:cxnSp>
        <p:nvCxnSpPr>
          <p:cNvPr id="553" name="Google Shape;553;p86"/>
          <p:cNvCxnSpPr/>
          <p:nvPr/>
        </p:nvCxnSpPr>
        <p:spPr>
          <a:xfrm rot="10800000">
            <a:off x="6010200" y="1812100"/>
            <a:ext cx="188100" cy="391500"/>
          </a:xfrm>
          <a:prstGeom prst="straightConnector1">
            <a:avLst/>
          </a:prstGeom>
          <a:noFill/>
          <a:ln w="9525" cap="flat" cmpd="sng">
            <a:solidFill>
              <a:srgbClr val="38761D"/>
            </a:solidFill>
            <a:prstDash val="solid"/>
            <a:round/>
            <a:headEnd type="none" w="med" len="med"/>
            <a:tailEnd type="none" w="med" len="med"/>
          </a:ln>
        </p:spPr>
      </p:cxnSp>
      <p:sp>
        <p:nvSpPr>
          <p:cNvPr id="554" name="Google Shape;554;p86"/>
          <p:cNvSpPr txBox="1"/>
          <p:nvPr/>
        </p:nvSpPr>
        <p:spPr>
          <a:xfrm>
            <a:off x="5553424" y="1514325"/>
            <a:ext cx="670951"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dirty="0">
                <a:solidFill>
                  <a:srgbClr val="38761D"/>
                </a:solidFill>
              </a:rPr>
              <a:t>f</a:t>
            </a:r>
            <a:r>
              <a:rPr lang="en" sz="1200" i="1" baseline="-25000" dirty="0">
                <a:solidFill>
                  <a:srgbClr val="38761D"/>
                </a:solidFill>
              </a:rPr>
              <a:t>1</a:t>
            </a:r>
            <a:r>
              <a:rPr lang="en" sz="1200" i="1" dirty="0">
                <a:solidFill>
                  <a:srgbClr val="38761D"/>
                </a:solidFill>
              </a:rPr>
              <a:t>(e)</a:t>
            </a:r>
            <a:endParaRPr sz="1200" i="1" dirty="0">
              <a:solidFill>
                <a:srgbClr val="38761D"/>
              </a:solidFill>
            </a:endParaRPr>
          </a:p>
        </p:txBody>
      </p:sp>
      <p:sp>
        <p:nvSpPr>
          <p:cNvPr id="555" name="Google Shape;555;p86"/>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556" name="Google Shape;556;p86"/>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557" name="Google Shape;557;p86"/>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558" name="Google Shape;558;p86"/>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564" name="Google Shape;564;p87"/>
          <p:cNvSpPr txBox="1">
            <a:spLocks noGrp="1"/>
          </p:cNvSpPr>
          <p:nvPr>
            <p:ph type="body" idx="1"/>
          </p:nvPr>
        </p:nvSpPr>
        <p:spPr>
          <a:xfrm>
            <a:off x="311700" y="1152475"/>
            <a:ext cx="433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a:p>
            <a:pPr marL="457200" lvl="0" indent="-342900" algn="l" rtl="0">
              <a:spcBef>
                <a:spcPts val="1200"/>
              </a:spcBef>
              <a:spcAft>
                <a:spcPts val="0"/>
              </a:spcAft>
              <a:buSzPts val="1800"/>
              <a:buAutoNum type="arabicPeriod"/>
            </a:pPr>
            <a:r>
              <a:rPr lang="en"/>
              <a:t>Set flow </a:t>
            </a:r>
            <a:r>
              <a:rPr lang="en" i="1"/>
              <a:t>f</a:t>
            </a:r>
            <a:r>
              <a:rPr lang="en" i="1" baseline="-25000"/>
              <a:t>1</a:t>
            </a:r>
            <a:r>
              <a:rPr lang="en" i="1"/>
              <a:t>(e) = l(e)</a:t>
            </a:r>
            <a:r>
              <a:rPr lang="en"/>
              <a:t> for all edges </a:t>
            </a:r>
            <a:r>
              <a:rPr lang="en" i="1"/>
              <a:t>e</a:t>
            </a:r>
            <a:br>
              <a:rPr lang="en" i="1"/>
            </a:br>
            <a:endParaRPr i="1"/>
          </a:p>
          <a:p>
            <a:pPr marL="457200" lvl="0" indent="-342900" algn="l" rtl="0">
              <a:spcBef>
                <a:spcPts val="0"/>
              </a:spcBef>
              <a:spcAft>
                <a:spcPts val="0"/>
              </a:spcAft>
              <a:buSzPts val="1800"/>
              <a:buAutoNum type="arabicPeriod"/>
            </a:pPr>
            <a:r>
              <a:rPr lang="en"/>
              <a:t>Calculate the imbalance </a:t>
            </a:r>
            <a:r>
              <a:rPr lang="en" i="1"/>
              <a:t>L(v)</a:t>
            </a:r>
            <a:r>
              <a:rPr lang="en"/>
              <a:t> at each vertex </a:t>
            </a:r>
            <a:r>
              <a:rPr lang="en" i="1"/>
              <a:t>v</a:t>
            </a:r>
            <a:br>
              <a:rPr lang="en"/>
            </a:br>
            <a:br>
              <a:rPr lang="en"/>
            </a:br>
            <a:r>
              <a:rPr lang="en"/>
              <a:t>	</a:t>
            </a:r>
            <a:r>
              <a:rPr lang="en" i="1"/>
              <a:t>L(v) = f</a:t>
            </a:r>
            <a:r>
              <a:rPr lang="en" i="1" baseline="-25000"/>
              <a:t>1</a:t>
            </a:r>
            <a:r>
              <a:rPr lang="en" i="1" baseline="30000"/>
              <a:t>in</a:t>
            </a:r>
            <a:r>
              <a:rPr lang="en" i="1"/>
              <a:t> (v) - f</a:t>
            </a:r>
            <a:r>
              <a:rPr lang="en" i="1" baseline="-25000"/>
              <a:t>1</a:t>
            </a:r>
            <a:r>
              <a:rPr lang="en" i="1" baseline="30000"/>
              <a:t>out </a:t>
            </a:r>
            <a:r>
              <a:rPr lang="en" i="1"/>
              <a:t>(v)</a:t>
            </a:r>
            <a:endParaRPr i="1"/>
          </a:p>
        </p:txBody>
      </p:sp>
      <p:grpSp>
        <p:nvGrpSpPr>
          <p:cNvPr id="565" name="Google Shape;565;p87"/>
          <p:cNvGrpSpPr/>
          <p:nvPr/>
        </p:nvGrpSpPr>
        <p:grpSpPr>
          <a:xfrm>
            <a:off x="5796800" y="1718175"/>
            <a:ext cx="2304900" cy="2304900"/>
            <a:chOff x="5796800" y="1718175"/>
            <a:chExt cx="2304900" cy="2304900"/>
          </a:xfrm>
        </p:grpSpPr>
        <p:sp>
          <p:nvSpPr>
            <p:cNvPr id="566" name="Google Shape;566;p87"/>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-10</a:t>
              </a:r>
              <a:endParaRPr sz="1200"/>
            </a:p>
          </p:txBody>
        </p:sp>
        <p:sp>
          <p:nvSpPr>
            <p:cNvPr id="567" name="Google Shape;567;p87"/>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6</a:t>
              </a:r>
              <a:endParaRPr sz="1200"/>
            </a:p>
          </p:txBody>
        </p:sp>
        <p:sp>
          <p:nvSpPr>
            <p:cNvPr id="568" name="Google Shape;568;p87"/>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a:t>
              </a:r>
              <a:endParaRPr sz="1200"/>
            </a:p>
          </p:txBody>
        </p:sp>
        <p:sp>
          <p:nvSpPr>
            <p:cNvPr id="569" name="Google Shape;569;p87"/>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3</a:t>
              </a:r>
              <a:endParaRPr sz="1200"/>
            </a:p>
          </p:txBody>
        </p:sp>
        <p:cxnSp>
          <p:nvCxnSpPr>
            <p:cNvPr id="570" name="Google Shape;570;p87"/>
            <p:cNvCxnSpPr>
              <a:stCxn id="566" idx="3"/>
              <a:endCxn id="568"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71" name="Google Shape;571;p87"/>
            <p:cNvCxnSpPr>
              <a:stCxn id="566" idx="5"/>
              <a:endCxn id="569"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72" name="Google Shape;572;p87"/>
            <p:cNvCxnSpPr>
              <a:stCxn id="568" idx="5"/>
              <a:endCxn id="567"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573" name="Google Shape;573;p87"/>
            <p:cNvCxnSpPr>
              <a:stCxn id="567" idx="7"/>
              <a:endCxn id="569"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574" name="Google Shape;574;p87"/>
            <p:cNvCxnSpPr>
              <a:stCxn id="568" idx="6"/>
              <a:endCxn id="569"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575" name="Google Shape;575;p87"/>
            <p:cNvSpPr txBox="1"/>
            <p:nvPr/>
          </p:nvSpPr>
          <p:spPr>
            <a:xfrm>
              <a:off x="59675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6</a:t>
              </a:r>
              <a:endParaRPr sz="1200">
                <a:solidFill>
                  <a:srgbClr val="38761D"/>
                </a:solidFill>
              </a:endParaRPr>
            </a:p>
          </p:txBody>
        </p:sp>
        <p:sp>
          <p:nvSpPr>
            <p:cNvPr id="576" name="Google Shape;576;p87"/>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577" name="Google Shape;577;p87"/>
            <p:cNvSpPr txBox="1"/>
            <p:nvPr/>
          </p:nvSpPr>
          <p:spPr>
            <a:xfrm>
              <a:off x="74153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1</a:t>
              </a:r>
              <a:endParaRPr sz="1200">
                <a:solidFill>
                  <a:srgbClr val="38761D"/>
                </a:solidFill>
              </a:endParaRPr>
            </a:p>
          </p:txBody>
        </p:sp>
        <p:sp>
          <p:nvSpPr>
            <p:cNvPr id="578" name="Google Shape;578;p87"/>
            <p:cNvSpPr txBox="1"/>
            <p:nvPr/>
          </p:nvSpPr>
          <p:spPr>
            <a:xfrm>
              <a:off x="74153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579" name="Google Shape;579;p87"/>
            <p:cNvSpPr txBox="1"/>
            <p:nvPr/>
          </p:nvSpPr>
          <p:spPr>
            <a:xfrm>
              <a:off x="59675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grpSp>
      <p:sp>
        <p:nvSpPr>
          <p:cNvPr id="580" name="Google Shape;580;p87"/>
          <p:cNvSpPr txBox="1"/>
          <p:nvPr/>
        </p:nvSpPr>
        <p:spPr>
          <a:xfrm>
            <a:off x="7206125" y="1545650"/>
            <a:ext cx="7989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rPr>
              <a:t>L(v) = -7</a:t>
            </a:r>
            <a:endParaRPr sz="1200">
              <a:solidFill>
                <a:srgbClr val="B45F06"/>
              </a:solidFill>
            </a:endParaRPr>
          </a:p>
        </p:txBody>
      </p:sp>
      <p:sp>
        <p:nvSpPr>
          <p:cNvPr id="581" name="Google Shape;581;p87"/>
          <p:cNvSpPr txBox="1"/>
          <p:nvPr/>
        </p:nvSpPr>
        <p:spPr>
          <a:xfrm>
            <a:off x="4920275" y="2695125"/>
            <a:ext cx="7989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rPr>
              <a:t>L(v) = 4</a:t>
            </a:r>
            <a:endParaRPr sz="1200">
              <a:solidFill>
                <a:srgbClr val="B45F06"/>
              </a:solidFill>
            </a:endParaRPr>
          </a:p>
        </p:txBody>
      </p:sp>
      <p:sp>
        <p:nvSpPr>
          <p:cNvPr id="582" name="Google Shape;582;p87"/>
          <p:cNvSpPr txBox="1"/>
          <p:nvPr/>
        </p:nvSpPr>
        <p:spPr>
          <a:xfrm>
            <a:off x="8179325" y="2695125"/>
            <a:ext cx="7989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rPr>
              <a:t>L(v) = 1</a:t>
            </a:r>
            <a:endParaRPr sz="1200">
              <a:solidFill>
                <a:srgbClr val="B45F06"/>
              </a:solidFill>
            </a:endParaRPr>
          </a:p>
        </p:txBody>
      </p:sp>
      <p:sp>
        <p:nvSpPr>
          <p:cNvPr id="583" name="Google Shape;583;p87"/>
          <p:cNvSpPr txBox="1"/>
          <p:nvPr/>
        </p:nvSpPr>
        <p:spPr>
          <a:xfrm>
            <a:off x="6655500" y="4159450"/>
            <a:ext cx="7989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B45F06"/>
                </a:solidFill>
              </a:rPr>
              <a:t>L(v) = 2</a:t>
            </a:r>
            <a:endParaRPr sz="1200">
              <a:solidFill>
                <a:srgbClr val="B45F06"/>
              </a:solidFill>
            </a:endParaRPr>
          </a:p>
        </p:txBody>
      </p:sp>
      <p:sp>
        <p:nvSpPr>
          <p:cNvPr id="584" name="Google Shape;584;p87"/>
          <p:cNvSpPr txBox="1"/>
          <p:nvPr/>
        </p:nvSpPr>
        <p:spPr>
          <a:xfrm>
            <a:off x="6797757" y="1483273"/>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585" name="Google Shape;585;p87"/>
          <p:cNvSpPr txBox="1"/>
          <p:nvPr/>
        </p:nvSpPr>
        <p:spPr>
          <a:xfrm>
            <a:off x="5596128" y="2542032"/>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586" name="Google Shape;586;p87"/>
          <p:cNvSpPr txBox="1"/>
          <p:nvPr/>
        </p:nvSpPr>
        <p:spPr>
          <a:xfrm>
            <a:off x="7949300" y="25245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587" name="Google Shape;587;p87"/>
          <p:cNvSpPr txBox="1"/>
          <p:nvPr/>
        </p:nvSpPr>
        <p:spPr>
          <a:xfrm>
            <a:off x="7102550" y="37944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8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593" name="Google Shape;593;p88"/>
          <p:cNvSpPr txBox="1">
            <a:spLocks noGrp="1"/>
          </p:cNvSpPr>
          <p:nvPr>
            <p:ph type="body" idx="1"/>
          </p:nvPr>
        </p:nvSpPr>
        <p:spPr>
          <a:xfrm>
            <a:off x="311700" y="1152475"/>
            <a:ext cx="433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3"/>
            </a:pPr>
            <a:r>
              <a:rPr lang="en"/>
              <a:t>Set new demand </a:t>
            </a:r>
            <a:r>
              <a:rPr lang="en" i="1"/>
              <a:t>d</a:t>
            </a:r>
            <a:r>
              <a:rPr lang="en" i="1" baseline="30000"/>
              <a:t> new</a:t>
            </a:r>
            <a:r>
              <a:rPr lang="en" i="1"/>
              <a:t>(v)</a:t>
            </a:r>
            <a:r>
              <a:rPr lang="en"/>
              <a:t> for each vertex </a:t>
            </a:r>
            <a:r>
              <a:rPr lang="en" i="1"/>
              <a:t>v</a:t>
            </a:r>
            <a:br>
              <a:rPr lang="en" i="1"/>
            </a:br>
            <a:br>
              <a:rPr lang="en"/>
            </a:br>
            <a:r>
              <a:rPr lang="en"/>
              <a:t>	</a:t>
            </a:r>
            <a:r>
              <a:rPr lang="en" i="1"/>
              <a:t>d</a:t>
            </a:r>
            <a:r>
              <a:rPr lang="en" i="1" baseline="30000"/>
              <a:t> new</a:t>
            </a:r>
            <a:r>
              <a:rPr lang="en" i="1"/>
              <a:t>(v) = d</a:t>
            </a:r>
            <a:r>
              <a:rPr lang="en" i="1" baseline="30000"/>
              <a:t> old</a:t>
            </a:r>
            <a:r>
              <a:rPr lang="en" i="1"/>
              <a:t>(v) - L(v)</a:t>
            </a:r>
            <a:endParaRPr/>
          </a:p>
        </p:txBody>
      </p:sp>
      <p:grpSp>
        <p:nvGrpSpPr>
          <p:cNvPr id="594" name="Google Shape;594;p88"/>
          <p:cNvGrpSpPr/>
          <p:nvPr/>
        </p:nvGrpSpPr>
        <p:grpSpPr>
          <a:xfrm>
            <a:off x="5796800" y="1718175"/>
            <a:ext cx="2304900" cy="2304900"/>
            <a:chOff x="5796800" y="1718175"/>
            <a:chExt cx="2304900" cy="2304900"/>
          </a:xfrm>
        </p:grpSpPr>
        <p:sp>
          <p:nvSpPr>
            <p:cNvPr id="595" name="Google Shape;595;p88"/>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b="1">
                  <a:solidFill>
                    <a:srgbClr val="1155CC"/>
                  </a:solidFill>
                </a:rPr>
                <a:t>-3</a:t>
              </a:r>
              <a:endParaRPr sz="1200" b="1">
                <a:solidFill>
                  <a:srgbClr val="1155CC"/>
                </a:solidFill>
              </a:endParaRPr>
            </a:p>
          </p:txBody>
        </p:sp>
        <p:sp>
          <p:nvSpPr>
            <p:cNvPr id="596" name="Google Shape;596;p88"/>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b="1">
                  <a:solidFill>
                    <a:srgbClr val="1155CC"/>
                  </a:solidFill>
                </a:rPr>
                <a:t>4</a:t>
              </a:r>
              <a:endParaRPr sz="1200" b="1">
                <a:solidFill>
                  <a:srgbClr val="1155CC"/>
                </a:solidFill>
              </a:endParaRPr>
            </a:p>
          </p:txBody>
        </p:sp>
        <p:sp>
          <p:nvSpPr>
            <p:cNvPr id="597" name="Google Shape;597;p88"/>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b="1">
                  <a:solidFill>
                    <a:srgbClr val="1155CC"/>
                  </a:solidFill>
                </a:rPr>
                <a:t>-3</a:t>
              </a:r>
              <a:endParaRPr sz="1200" b="1">
                <a:solidFill>
                  <a:srgbClr val="1155CC"/>
                </a:solidFill>
              </a:endParaRPr>
            </a:p>
          </p:txBody>
        </p:sp>
        <p:sp>
          <p:nvSpPr>
            <p:cNvPr id="598" name="Google Shape;598;p88"/>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b="1">
                  <a:solidFill>
                    <a:srgbClr val="1155CC"/>
                  </a:solidFill>
                </a:rPr>
                <a:t>2</a:t>
              </a:r>
              <a:endParaRPr sz="1200" b="1">
                <a:solidFill>
                  <a:srgbClr val="1155CC"/>
                </a:solidFill>
              </a:endParaRPr>
            </a:p>
          </p:txBody>
        </p:sp>
        <p:cxnSp>
          <p:nvCxnSpPr>
            <p:cNvPr id="599" name="Google Shape;599;p88"/>
            <p:cNvCxnSpPr>
              <a:stCxn id="595" idx="3"/>
              <a:endCxn id="597"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00" name="Google Shape;600;p88"/>
            <p:cNvCxnSpPr>
              <a:stCxn id="595" idx="5"/>
              <a:endCxn id="598"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01" name="Google Shape;601;p88"/>
            <p:cNvCxnSpPr>
              <a:stCxn id="597" idx="5"/>
              <a:endCxn id="596"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02" name="Google Shape;602;p88"/>
            <p:cNvCxnSpPr>
              <a:stCxn id="596" idx="7"/>
              <a:endCxn id="598"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603" name="Google Shape;603;p88"/>
            <p:cNvCxnSpPr>
              <a:stCxn id="597" idx="6"/>
              <a:endCxn id="598"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604" name="Google Shape;604;p88"/>
            <p:cNvSpPr txBox="1"/>
            <p:nvPr/>
          </p:nvSpPr>
          <p:spPr>
            <a:xfrm>
              <a:off x="59675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6</a:t>
              </a:r>
              <a:endParaRPr sz="1200">
                <a:solidFill>
                  <a:srgbClr val="38761D"/>
                </a:solidFill>
              </a:endParaRPr>
            </a:p>
          </p:txBody>
        </p:sp>
        <p:sp>
          <p:nvSpPr>
            <p:cNvPr id="605" name="Google Shape;605;p88"/>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606" name="Google Shape;606;p88"/>
            <p:cNvSpPr txBox="1"/>
            <p:nvPr/>
          </p:nvSpPr>
          <p:spPr>
            <a:xfrm>
              <a:off x="7415375" y="2096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1</a:t>
              </a:r>
              <a:endParaRPr sz="1200">
                <a:solidFill>
                  <a:srgbClr val="38761D"/>
                </a:solidFill>
              </a:endParaRPr>
            </a:p>
          </p:txBody>
        </p:sp>
        <p:sp>
          <p:nvSpPr>
            <p:cNvPr id="607" name="Google Shape;607;p88"/>
            <p:cNvSpPr txBox="1"/>
            <p:nvPr/>
          </p:nvSpPr>
          <p:spPr>
            <a:xfrm>
              <a:off x="74153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endParaRPr sz="1200">
                <a:solidFill>
                  <a:srgbClr val="38761D"/>
                </a:solidFill>
              </a:endParaRPr>
            </a:p>
          </p:txBody>
        </p:sp>
        <p:sp>
          <p:nvSpPr>
            <p:cNvPr id="608" name="Google Shape;608;p88"/>
            <p:cNvSpPr txBox="1"/>
            <p:nvPr/>
          </p:nvSpPr>
          <p:spPr>
            <a:xfrm>
              <a:off x="5967575" y="3239075"/>
              <a:ext cx="5514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grpSp>
      <p:sp>
        <p:nvSpPr>
          <p:cNvPr id="609" name="Google Shape;609;p88"/>
          <p:cNvSpPr txBox="1"/>
          <p:nvPr/>
        </p:nvSpPr>
        <p:spPr>
          <a:xfrm>
            <a:off x="7206125" y="1545650"/>
            <a:ext cx="15666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55CC"/>
                </a:solidFill>
              </a:rPr>
              <a:t>d(v) = -10 - (-7) = -3</a:t>
            </a:r>
            <a:endParaRPr sz="1200">
              <a:solidFill>
                <a:srgbClr val="1155CC"/>
              </a:solidFill>
            </a:endParaRPr>
          </a:p>
        </p:txBody>
      </p:sp>
      <p:sp>
        <p:nvSpPr>
          <p:cNvPr id="610" name="Google Shape;610;p88"/>
          <p:cNvSpPr txBox="1"/>
          <p:nvPr/>
        </p:nvSpPr>
        <p:spPr>
          <a:xfrm>
            <a:off x="4715025" y="2695125"/>
            <a:ext cx="10041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55CC"/>
                </a:solidFill>
              </a:rPr>
              <a:t>d(v) = 1 - 4 </a:t>
            </a:r>
            <a:br>
              <a:rPr lang="en" sz="1200">
                <a:solidFill>
                  <a:srgbClr val="1155CC"/>
                </a:solidFill>
              </a:rPr>
            </a:br>
            <a:r>
              <a:rPr lang="en" sz="1200">
                <a:solidFill>
                  <a:srgbClr val="1155CC"/>
                </a:solidFill>
              </a:rPr>
              <a:t>       = -3</a:t>
            </a:r>
            <a:endParaRPr sz="1200">
              <a:solidFill>
                <a:srgbClr val="1155CC"/>
              </a:solidFill>
            </a:endParaRPr>
          </a:p>
        </p:txBody>
      </p:sp>
      <p:sp>
        <p:nvSpPr>
          <p:cNvPr id="611" name="Google Shape;611;p88"/>
          <p:cNvSpPr txBox="1"/>
          <p:nvPr/>
        </p:nvSpPr>
        <p:spPr>
          <a:xfrm>
            <a:off x="8179325" y="2695125"/>
            <a:ext cx="9276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55CC"/>
                </a:solidFill>
              </a:rPr>
              <a:t>L(v) = 3 - 1 </a:t>
            </a:r>
            <a:br>
              <a:rPr lang="en" sz="1200">
                <a:solidFill>
                  <a:srgbClr val="1155CC"/>
                </a:solidFill>
              </a:rPr>
            </a:br>
            <a:r>
              <a:rPr lang="en" sz="1200">
                <a:solidFill>
                  <a:srgbClr val="1155CC"/>
                </a:solidFill>
              </a:rPr>
              <a:t>       = 2</a:t>
            </a:r>
            <a:endParaRPr sz="1200">
              <a:solidFill>
                <a:srgbClr val="1155CC"/>
              </a:solidFill>
            </a:endParaRPr>
          </a:p>
        </p:txBody>
      </p:sp>
      <p:sp>
        <p:nvSpPr>
          <p:cNvPr id="612" name="Google Shape;612;p88"/>
          <p:cNvSpPr txBox="1"/>
          <p:nvPr/>
        </p:nvSpPr>
        <p:spPr>
          <a:xfrm>
            <a:off x="6655500" y="4159450"/>
            <a:ext cx="13233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155CC"/>
                </a:solidFill>
              </a:rPr>
              <a:t>L(v) = 6 - 2 = 4</a:t>
            </a:r>
            <a:endParaRPr sz="1200">
              <a:solidFill>
                <a:srgbClr val="1155CC"/>
              </a:solidFill>
            </a:endParaRPr>
          </a:p>
        </p:txBody>
      </p:sp>
      <p:sp>
        <p:nvSpPr>
          <p:cNvPr id="613" name="Google Shape;613;p88"/>
          <p:cNvSpPr txBox="1"/>
          <p:nvPr/>
        </p:nvSpPr>
        <p:spPr>
          <a:xfrm>
            <a:off x="6797757" y="1483273"/>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614" name="Google Shape;614;p88"/>
          <p:cNvSpPr txBox="1"/>
          <p:nvPr/>
        </p:nvSpPr>
        <p:spPr>
          <a:xfrm>
            <a:off x="5596128" y="2542032"/>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615" name="Google Shape;615;p88"/>
          <p:cNvSpPr txBox="1"/>
          <p:nvPr/>
        </p:nvSpPr>
        <p:spPr>
          <a:xfrm>
            <a:off x="7949300" y="25245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616" name="Google Shape;616;p88"/>
          <p:cNvSpPr txBox="1"/>
          <p:nvPr/>
        </p:nvSpPr>
        <p:spPr>
          <a:xfrm>
            <a:off x="7102550" y="37944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7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True/False</a:t>
            </a:r>
            <a:endParaRPr/>
          </a:p>
        </p:txBody>
      </p:sp>
      <p:pic>
        <p:nvPicPr>
          <p:cNvPr id="384" name="Google Shape;384;p72"/>
          <p:cNvPicPr preferRelativeResize="0"/>
          <p:nvPr/>
        </p:nvPicPr>
        <p:blipFill rotWithShape="1">
          <a:blip r:embed="rId3">
            <a:alphaModFix/>
          </a:blip>
          <a:srcRect l="5997"/>
          <a:stretch/>
        </p:blipFill>
        <p:spPr>
          <a:xfrm>
            <a:off x="311700" y="1182563"/>
            <a:ext cx="8225398" cy="828875"/>
          </a:xfrm>
          <a:prstGeom prst="rect">
            <a:avLst/>
          </a:prstGeom>
          <a:noFill/>
          <a:ln>
            <a:noFill/>
          </a:ln>
        </p:spPr>
      </p:pic>
      <p:sp>
        <p:nvSpPr>
          <p:cNvPr id="385" name="Google Shape;385;p72"/>
          <p:cNvSpPr txBox="1"/>
          <p:nvPr/>
        </p:nvSpPr>
        <p:spPr>
          <a:xfrm>
            <a:off x="311700" y="2176300"/>
            <a:ext cx="3934500" cy="461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sz="1800">
                <a:solidFill>
                  <a:srgbClr val="38761D"/>
                </a:solidFill>
              </a:rPr>
              <a:t>True!</a:t>
            </a:r>
            <a:endParaRPr sz="18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622" name="Google Shape;622;p89"/>
          <p:cNvSpPr txBox="1">
            <a:spLocks noGrp="1"/>
          </p:cNvSpPr>
          <p:nvPr>
            <p:ph type="body" idx="1"/>
          </p:nvPr>
        </p:nvSpPr>
        <p:spPr>
          <a:xfrm>
            <a:off x="311700" y="1152475"/>
            <a:ext cx="433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3"/>
            </a:pPr>
            <a:r>
              <a:rPr lang="en"/>
              <a:t>Set new demand </a:t>
            </a:r>
            <a:r>
              <a:rPr lang="en" i="1"/>
              <a:t>d</a:t>
            </a:r>
            <a:r>
              <a:rPr lang="en" i="1" baseline="30000"/>
              <a:t> new</a:t>
            </a:r>
            <a:r>
              <a:rPr lang="en" i="1"/>
              <a:t>(v)</a:t>
            </a:r>
            <a:r>
              <a:rPr lang="en"/>
              <a:t> for each vertex </a:t>
            </a:r>
            <a:r>
              <a:rPr lang="en" i="1"/>
              <a:t>v</a:t>
            </a:r>
            <a:br>
              <a:rPr lang="en" i="1"/>
            </a:br>
            <a:br>
              <a:rPr lang="en"/>
            </a:br>
            <a:r>
              <a:rPr lang="en"/>
              <a:t>	</a:t>
            </a:r>
            <a:r>
              <a:rPr lang="en" i="1"/>
              <a:t>d</a:t>
            </a:r>
            <a:r>
              <a:rPr lang="en" i="1" baseline="30000"/>
              <a:t> new</a:t>
            </a:r>
            <a:r>
              <a:rPr lang="en" i="1"/>
              <a:t>(v) = d</a:t>
            </a:r>
            <a:r>
              <a:rPr lang="en" i="1" baseline="30000"/>
              <a:t> old</a:t>
            </a:r>
            <a:r>
              <a:rPr lang="en" i="1"/>
              <a:t>(v) - L(v)</a:t>
            </a:r>
            <a:br>
              <a:rPr lang="en" i="1"/>
            </a:br>
            <a:endParaRPr/>
          </a:p>
          <a:p>
            <a:pPr marL="457200" lvl="0" indent="-342900" algn="l" rtl="0">
              <a:spcBef>
                <a:spcPts val="0"/>
              </a:spcBef>
              <a:spcAft>
                <a:spcPts val="0"/>
              </a:spcAft>
              <a:buSzPts val="1800"/>
              <a:buAutoNum type="arabicPeriod" startAt="3"/>
            </a:pPr>
            <a:r>
              <a:rPr lang="en"/>
              <a:t>Set new capacity </a:t>
            </a:r>
            <a:r>
              <a:rPr lang="en" i="1"/>
              <a:t>c</a:t>
            </a:r>
            <a:r>
              <a:rPr lang="en" i="1" baseline="30000"/>
              <a:t> new</a:t>
            </a:r>
            <a:r>
              <a:rPr lang="en" i="1"/>
              <a:t>(e)</a:t>
            </a:r>
            <a:r>
              <a:rPr lang="en"/>
              <a:t> for each edge </a:t>
            </a:r>
            <a:r>
              <a:rPr lang="en" i="1"/>
              <a:t>e</a:t>
            </a:r>
            <a:br>
              <a:rPr lang="en" i="1"/>
            </a:br>
            <a:br>
              <a:rPr lang="en"/>
            </a:br>
            <a:r>
              <a:rPr lang="en"/>
              <a:t>	</a:t>
            </a:r>
            <a:r>
              <a:rPr lang="en" i="1"/>
              <a:t>c</a:t>
            </a:r>
            <a:r>
              <a:rPr lang="en" i="1" baseline="30000"/>
              <a:t> new</a:t>
            </a:r>
            <a:r>
              <a:rPr lang="en" i="1"/>
              <a:t>(e) = c </a:t>
            </a:r>
            <a:r>
              <a:rPr lang="en" i="1" baseline="30000"/>
              <a:t>old</a:t>
            </a:r>
            <a:r>
              <a:rPr lang="en" i="1"/>
              <a:t>(e) - l(e)</a:t>
            </a:r>
            <a:endParaRPr/>
          </a:p>
        </p:txBody>
      </p:sp>
      <p:grpSp>
        <p:nvGrpSpPr>
          <p:cNvPr id="623" name="Google Shape;623;p89"/>
          <p:cNvGrpSpPr/>
          <p:nvPr/>
        </p:nvGrpSpPr>
        <p:grpSpPr>
          <a:xfrm>
            <a:off x="5603025" y="1718175"/>
            <a:ext cx="2634350" cy="2304900"/>
            <a:chOff x="5603025" y="1718175"/>
            <a:chExt cx="2634350" cy="2304900"/>
          </a:xfrm>
        </p:grpSpPr>
        <p:sp>
          <p:nvSpPr>
            <p:cNvPr id="624" name="Google Shape;624;p89"/>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-3</a:t>
              </a:r>
              <a:endParaRPr sz="1200">
                <a:solidFill>
                  <a:srgbClr val="1155CC"/>
                </a:solidFill>
              </a:endParaRPr>
            </a:p>
          </p:txBody>
        </p:sp>
        <p:sp>
          <p:nvSpPr>
            <p:cNvPr id="625" name="Google Shape;625;p89"/>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4</a:t>
              </a:r>
              <a:endParaRPr sz="1200">
                <a:solidFill>
                  <a:srgbClr val="1155CC"/>
                </a:solidFill>
              </a:endParaRPr>
            </a:p>
          </p:txBody>
        </p:sp>
        <p:sp>
          <p:nvSpPr>
            <p:cNvPr id="626" name="Google Shape;626;p89"/>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-3</a:t>
              </a:r>
              <a:endParaRPr sz="1200">
                <a:solidFill>
                  <a:srgbClr val="1155CC"/>
                </a:solidFill>
              </a:endParaRPr>
            </a:p>
          </p:txBody>
        </p:sp>
        <p:sp>
          <p:nvSpPr>
            <p:cNvPr id="627" name="Google Shape;627;p89"/>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2</a:t>
              </a:r>
              <a:endParaRPr sz="1200">
                <a:solidFill>
                  <a:srgbClr val="1155CC"/>
                </a:solidFill>
              </a:endParaRPr>
            </a:p>
          </p:txBody>
        </p:sp>
        <p:cxnSp>
          <p:nvCxnSpPr>
            <p:cNvPr id="628" name="Google Shape;628;p89"/>
            <p:cNvCxnSpPr>
              <a:stCxn id="624" idx="3"/>
              <a:endCxn id="626"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29" name="Google Shape;629;p89"/>
            <p:cNvCxnSpPr>
              <a:stCxn id="624" idx="5"/>
              <a:endCxn id="627"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30" name="Google Shape;630;p89"/>
            <p:cNvCxnSpPr>
              <a:stCxn id="626" idx="5"/>
              <a:endCxn id="625"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31" name="Google Shape;631;p89"/>
            <p:cNvCxnSpPr>
              <a:stCxn id="625" idx="7"/>
              <a:endCxn id="627"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632" name="Google Shape;632;p89"/>
            <p:cNvCxnSpPr>
              <a:stCxn id="626" idx="6"/>
              <a:endCxn id="627"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633" name="Google Shape;633;p89"/>
            <p:cNvSpPr txBox="1"/>
            <p:nvPr/>
          </p:nvSpPr>
          <p:spPr>
            <a:xfrm>
              <a:off x="56970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9 - 6 = </a:t>
              </a:r>
              <a:r>
                <a:rPr lang="en" sz="1200" b="1">
                  <a:solidFill>
                    <a:srgbClr val="38761D"/>
                  </a:solidFill>
                </a:rPr>
                <a:t>3</a:t>
              </a:r>
              <a:endParaRPr sz="1200" b="1">
                <a:solidFill>
                  <a:srgbClr val="38761D"/>
                </a:solidFill>
              </a:endParaRPr>
            </a:p>
          </p:txBody>
        </p:sp>
        <p:sp>
          <p:nvSpPr>
            <p:cNvPr id="634" name="Google Shape;634;p89"/>
            <p:cNvSpPr txBox="1"/>
            <p:nvPr/>
          </p:nvSpPr>
          <p:spPr>
            <a:xfrm>
              <a:off x="6569625" y="2553275"/>
              <a:ext cx="7617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2 - 0 = </a:t>
              </a:r>
              <a:r>
                <a:rPr lang="en" sz="1200" b="1">
                  <a:solidFill>
                    <a:srgbClr val="38761D"/>
                  </a:solidFill>
                </a:rPr>
                <a:t>2</a:t>
              </a:r>
              <a:endParaRPr sz="1200" b="1">
                <a:solidFill>
                  <a:srgbClr val="38761D"/>
                </a:solidFill>
              </a:endParaRPr>
            </a:p>
          </p:txBody>
        </p:sp>
        <p:sp>
          <p:nvSpPr>
            <p:cNvPr id="635" name="Google Shape;635;p89"/>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4 - 1 = </a:t>
              </a:r>
              <a:r>
                <a:rPr lang="en" sz="1200" b="1">
                  <a:solidFill>
                    <a:srgbClr val="38761D"/>
                  </a:solidFill>
                </a:rPr>
                <a:t>3</a:t>
              </a:r>
              <a:endParaRPr sz="1200" b="1">
                <a:solidFill>
                  <a:srgbClr val="38761D"/>
                </a:solidFill>
              </a:endParaRPr>
            </a:p>
          </p:txBody>
        </p:sp>
        <p:sp>
          <p:nvSpPr>
            <p:cNvPr id="636" name="Google Shape;636;p89"/>
            <p:cNvSpPr txBox="1"/>
            <p:nvPr/>
          </p:nvSpPr>
          <p:spPr>
            <a:xfrm>
              <a:off x="7415375" y="3239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2 - 0 = </a:t>
              </a:r>
              <a:r>
                <a:rPr lang="en" sz="1200" b="1">
                  <a:solidFill>
                    <a:srgbClr val="38761D"/>
                  </a:solidFill>
                </a:rPr>
                <a:t>2</a:t>
              </a:r>
              <a:endParaRPr sz="1200" b="1">
                <a:solidFill>
                  <a:srgbClr val="38761D"/>
                </a:solidFill>
              </a:endParaRPr>
            </a:p>
          </p:txBody>
        </p:sp>
        <p:sp>
          <p:nvSpPr>
            <p:cNvPr id="637" name="Google Shape;637;p89"/>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4 - 2 = </a:t>
              </a:r>
              <a:r>
                <a:rPr lang="en" sz="1200" b="1">
                  <a:solidFill>
                    <a:srgbClr val="38761D"/>
                  </a:solidFill>
                </a:rPr>
                <a:t>2</a:t>
              </a:r>
              <a:endParaRPr sz="1200" b="1">
                <a:solidFill>
                  <a:srgbClr val="38761D"/>
                </a:solidFill>
              </a:endParaRPr>
            </a:p>
          </p:txBody>
        </p:sp>
      </p:grpSp>
      <p:sp>
        <p:nvSpPr>
          <p:cNvPr id="638" name="Google Shape;638;p89"/>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639" name="Google Shape;639;p89"/>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640" name="Google Shape;640;p89"/>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641" name="Google Shape;641;p89"/>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9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647" name="Google Shape;647;p90"/>
          <p:cNvSpPr txBox="1">
            <a:spLocks noGrp="1"/>
          </p:cNvSpPr>
          <p:nvPr>
            <p:ph type="body" idx="1"/>
          </p:nvPr>
        </p:nvSpPr>
        <p:spPr>
          <a:xfrm>
            <a:off x="311700" y="1152475"/>
            <a:ext cx="433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0" lvl="0" indent="0" algn="l" rtl="0">
              <a:spcBef>
                <a:spcPts val="1200"/>
              </a:spcBef>
              <a:spcAft>
                <a:spcPts val="1200"/>
              </a:spcAft>
              <a:buNone/>
            </a:pPr>
            <a:r>
              <a:rPr lang="en"/>
              <a:t>We have converted the problem of finding circulation with demands + lower bounds to finding circulation with demands only</a:t>
            </a:r>
            <a:endParaRPr/>
          </a:p>
        </p:txBody>
      </p:sp>
      <p:grpSp>
        <p:nvGrpSpPr>
          <p:cNvPr id="648" name="Google Shape;648;p90"/>
          <p:cNvGrpSpPr/>
          <p:nvPr/>
        </p:nvGrpSpPr>
        <p:grpSpPr>
          <a:xfrm>
            <a:off x="5603025" y="1718175"/>
            <a:ext cx="2634350" cy="2304900"/>
            <a:chOff x="5603025" y="1718175"/>
            <a:chExt cx="2634350" cy="2304900"/>
          </a:xfrm>
        </p:grpSpPr>
        <p:sp>
          <p:nvSpPr>
            <p:cNvPr id="649" name="Google Shape;649;p90"/>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-3</a:t>
              </a:r>
              <a:endParaRPr sz="1200">
                <a:solidFill>
                  <a:srgbClr val="1155CC"/>
                </a:solidFill>
              </a:endParaRPr>
            </a:p>
          </p:txBody>
        </p:sp>
        <p:sp>
          <p:nvSpPr>
            <p:cNvPr id="650" name="Google Shape;650;p90"/>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4</a:t>
              </a:r>
              <a:endParaRPr sz="1200">
                <a:solidFill>
                  <a:srgbClr val="1155CC"/>
                </a:solidFill>
              </a:endParaRPr>
            </a:p>
          </p:txBody>
        </p:sp>
        <p:sp>
          <p:nvSpPr>
            <p:cNvPr id="651" name="Google Shape;651;p90"/>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-3</a:t>
              </a:r>
              <a:endParaRPr sz="1200">
                <a:solidFill>
                  <a:srgbClr val="1155CC"/>
                </a:solidFill>
              </a:endParaRPr>
            </a:p>
          </p:txBody>
        </p:sp>
        <p:sp>
          <p:nvSpPr>
            <p:cNvPr id="652" name="Google Shape;652;p90"/>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solidFill>
                    <a:srgbClr val="1155CC"/>
                  </a:solidFill>
                </a:rPr>
                <a:t>2</a:t>
              </a:r>
              <a:endParaRPr sz="1200">
                <a:solidFill>
                  <a:srgbClr val="1155CC"/>
                </a:solidFill>
              </a:endParaRPr>
            </a:p>
          </p:txBody>
        </p:sp>
        <p:cxnSp>
          <p:nvCxnSpPr>
            <p:cNvPr id="653" name="Google Shape;653;p90"/>
            <p:cNvCxnSpPr>
              <a:stCxn id="649" idx="3"/>
              <a:endCxn id="651"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54" name="Google Shape;654;p90"/>
            <p:cNvCxnSpPr>
              <a:stCxn id="649" idx="5"/>
              <a:endCxn id="652"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55" name="Google Shape;655;p90"/>
            <p:cNvCxnSpPr>
              <a:stCxn id="651" idx="5"/>
              <a:endCxn id="650"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56" name="Google Shape;656;p90"/>
            <p:cNvCxnSpPr>
              <a:stCxn id="650" idx="7"/>
              <a:endCxn id="652"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657" name="Google Shape;657;p90"/>
            <p:cNvCxnSpPr>
              <a:stCxn id="651" idx="6"/>
              <a:endCxn id="652"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658" name="Google Shape;658;p90"/>
            <p:cNvSpPr txBox="1"/>
            <p:nvPr/>
          </p:nvSpPr>
          <p:spPr>
            <a:xfrm>
              <a:off x="56970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3</a:t>
              </a:r>
              <a:endParaRPr sz="1200">
                <a:solidFill>
                  <a:srgbClr val="38761D"/>
                </a:solidFill>
              </a:endParaRPr>
            </a:p>
          </p:txBody>
        </p:sp>
        <p:sp>
          <p:nvSpPr>
            <p:cNvPr id="659" name="Google Shape;659;p90"/>
            <p:cNvSpPr txBox="1"/>
            <p:nvPr/>
          </p:nvSpPr>
          <p:spPr>
            <a:xfrm>
              <a:off x="6569625" y="2553275"/>
              <a:ext cx="7617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sp>
          <p:nvSpPr>
            <p:cNvPr id="660" name="Google Shape;660;p90"/>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3</a:t>
              </a:r>
              <a:endParaRPr sz="1200">
                <a:solidFill>
                  <a:srgbClr val="38761D"/>
                </a:solidFill>
              </a:endParaRPr>
            </a:p>
          </p:txBody>
        </p:sp>
        <p:sp>
          <p:nvSpPr>
            <p:cNvPr id="661" name="Google Shape;661;p90"/>
            <p:cNvSpPr txBox="1"/>
            <p:nvPr/>
          </p:nvSpPr>
          <p:spPr>
            <a:xfrm>
              <a:off x="7415375" y="3239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sp>
          <p:nvSpPr>
            <p:cNvPr id="662" name="Google Shape;662;p90"/>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endParaRPr sz="1200">
                <a:solidFill>
                  <a:srgbClr val="38761D"/>
                </a:solidFill>
              </a:endParaRPr>
            </a:p>
          </p:txBody>
        </p:sp>
      </p:grpSp>
      <p:cxnSp>
        <p:nvCxnSpPr>
          <p:cNvPr id="663" name="Google Shape;663;p90"/>
          <p:cNvCxnSpPr/>
          <p:nvPr/>
        </p:nvCxnSpPr>
        <p:spPr>
          <a:xfrm rot="10800000">
            <a:off x="5884875" y="1807900"/>
            <a:ext cx="162000" cy="349800"/>
          </a:xfrm>
          <a:prstGeom prst="straightConnector1">
            <a:avLst/>
          </a:prstGeom>
          <a:noFill/>
          <a:ln w="9525" cap="flat" cmpd="sng">
            <a:solidFill>
              <a:srgbClr val="38761D"/>
            </a:solidFill>
            <a:prstDash val="solid"/>
            <a:round/>
            <a:headEnd type="none" w="med" len="med"/>
            <a:tailEnd type="none" w="med" len="med"/>
          </a:ln>
        </p:spPr>
      </p:cxnSp>
      <p:sp>
        <p:nvSpPr>
          <p:cNvPr id="664" name="Google Shape;664;p90"/>
          <p:cNvSpPr txBox="1"/>
          <p:nvPr/>
        </p:nvSpPr>
        <p:spPr>
          <a:xfrm>
            <a:off x="5697025" y="1498675"/>
            <a:ext cx="6996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38761D"/>
                </a:solidFill>
              </a:rPr>
              <a:t>c </a:t>
            </a:r>
            <a:r>
              <a:rPr lang="en" sz="1200" i="1" baseline="30000">
                <a:solidFill>
                  <a:srgbClr val="38761D"/>
                </a:solidFill>
              </a:rPr>
              <a:t>new</a:t>
            </a:r>
            <a:r>
              <a:rPr lang="en" sz="1200" i="1">
                <a:solidFill>
                  <a:srgbClr val="38761D"/>
                </a:solidFill>
              </a:rPr>
              <a:t>(e)</a:t>
            </a:r>
            <a:endParaRPr sz="1200" i="1">
              <a:solidFill>
                <a:srgbClr val="38761D"/>
              </a:solidFill>
            </a:endParaRPr>
          </a:p>
        </p:txBody>
      </p:sp>
      <p:cxnSp>
        <p:nvCxnSpPr>
          <p:cNvPr id="665" name="Google Shape;665;p90"/>
          <p:cNvCxnSpPr/>
          <p:nvPr/>
        </p:nvCxnSpPr>
        <p:spPr>
          <a:xfrm rot="10800000" flipH="1">
            <a:off x="7024325" y="1441300"/>
            <a:ext cx="124500" cy="366600"/>
          </a:xfrm>
          <a:prstGeom prst="straightConnector1">
            <a:avLst/>
          </a:prstGeom>
          <a:noFill/>
          <a:ln w="9525" cap="flat" cmpd="sng">
            <a:solidFill>
              <a:srgbClr val="1155CC"/>
            </a:solidFill>
            <a:prstDash val="solid"/>
            <a:round/>
            <a:headEnd type="none" w="med" len="med"/>
            <a:tailEnd type="none" w="med" len="med"/>
          </a:ln>
        </p:spPr>
      </p:cxnSp>
      <p:sp>
        <p:nvSpPr>
          <p:cNvPr id="666" name="Google Shape;666;p90"/>
          <p:cNvSpPr txBox="1"/>
          <p:nvPr/>
        </p:nvSpPr>
        <p:spPr>
          <a:xfrm>
            <a:off x="7100525" y="1146675"/>
            <a:ext cx="7218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1155CC"/>
                </a:solidFill>
              </a:rPr>
              <a:t>d</a:t>
            </a:r>
            <a:r>
              <a:rPr lang="en" sz="1200" i="1" baseline="30000">
                <a:solidFill>
                  <a:srgbClr val="1155CC"/>
                </a:solidFill>
              </a:rPr>
              <a:t> new</a:t>
            </a:r>
            <a:r>
              <a:rPr lang="en" sz="1200" i="1">
                <a:solidFill>
                  <a:srgbClr val="1155CC"/>
                </a:solidFill>
              </a:rPr>
              <a:t>(v)</a:t>
            </a:r>
            <a:endParaRPr sz="1200" i="1">
              <a:solidFill>
                <a:srgbClr val="1155CC"/>
              </a:solidFill>
            </a:endParaRPr>
          </a:p>
        </p:txBody>
      </p:sp>
      <p:sp>
        <p:nvSpPr>
          <p:cNvPr id="667" name="Google Shape;667;p90"/>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668" name="Google Shape;668;p90"/>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669" name="Google Shape;669;p90"/>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670" name="Google Shape;670;p90"/>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9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676" name="Google Shape;676;p91"/>
          <p:cNvSpPr txBox="1">
            <a:spLocks noGrp="1"/>
          </p:cNvSpPr>
          <p:nvPr>
            <p:ph type="body" idx="1"/>
          </p:nvPr>
        </p:nvSpPr>
        <p:spPr>
          <a:xfrm>
            <a:off x="311700" y="1152475"/>
            <a:ext cx="4330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5"/>
            </a:pPr>
            <a:r>
              <a:rPr lang="en"/>
              <a:t>Connect vertices with negative demands to supersource </a:t>
            </a:r>
            <a:r>
              <a:rPr lang="en" i="1"/>
              <a:t>s</a:t>
            </a:r>
            <a:r>
              <a:rPr lang="en"/>
              <a:t>, and vertices with positive demands with supersink </a:t>
            </a:r>
            <a:r>
              <a:rPr lang="en" i="1"/>
              <a:t>t</a:t>
            </a:r>
            <a:br>
              <a:rPr lang="en" i="1"/>
            </a:br>
            <a:br>
              <a:rPr lang="en" i="1"/>
            </a:br>
            <a:r>
              <a:rPr lang="en" i="1"/>
              <a:t>V = V U {s, t}</a:t>
            </a:r>
            <a:br>
              <a:rPr lang="en" i="1"/>
            </a:br>
            <a:r>
              <a:rPr lang="en" i="1"/>
              <a:t>E = E U { (s, u) | d(u) &lt; 0 }</a:t>
            </a:r>
            <a:br>
              <a:rPr lang="en" i="1"/>
            </a:br>
            <a:r>
              <a:rPr lang="en" i="1"/>
              <a:t>	  U { (v, t) | d(v) &gt; 0}</a:t>
            </a:r>
            <a:endParaRPr i="1"/>
          </a:p>
        </p:txBody>
      </p:sp>
      <p:grpSp>
        <p:nvGrpSpPr>
          <p:cNvPr id="677" name="Google Shape;677;p91"/>
          <p:cNvGrpSpPr/>
          <p:nvPr/>
        </p:nvGrpSpPr>
        <p:grpSpPr>
          <a:xfrm>
            <a:off x="5603025" y="1718175"/>
            <a:ext cx="2634350" cy="2304900"/>
            <a:chOff x="5603025" y="1718175"/>
            <a:chExt cx="2634350" cy="2304900"/>
          </a:xfrm>
        </p:grpSpPr>
        <p:sp>
          <p:nvSpPr>
            <p:cNvPr id="678" name="Google Shape;678;p91"/>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-3</a:t>
              </a:r>
              <a:endParaRPr sz="1200"/>
            </a:p>
          </p:txBody>
        </p:sp>
        <p:sp>
          <p:nvSpPr>
            <p:cNvPr id="679" name="Google Shape;679;p91"/>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4</a:t>
              </a:r>
              <a:endParaRPr sz="1200"/>
            </a:p>
          </p:txBody>
        </p:sp>
        <p:sp>
          <p:nvSpPr>
            <p:cNvPr id="680" name="Google Shape;680;p91"/>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-3</a:t>
              </a:r>
              <a:endParaRPr sz="1200"/>
            </a:p>
          </p:txBody>
        </p:sp>
        <p:sp>
          <p:nvSpPr>
            <p:cNvPr id="681" name="Google Shape;681;p91"/>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2</a:t>
              </a:r>
              <a:endParaRPr sz="1200"/>
            </a:p>
          </p:txBody>
        </p:sp>
        <p:cxnSp>
          <p:nvCxnSpPr>
            <p:cNvPr id="682" name="Google Shape;682;p91"/>
            <p:cNvCxnSpPr>
              <a:stCxn id="678" idx="3"/>
              <a:endCxn id="680"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83" name="Google Shape;683;p91"/>
            <p:cNvCxnSpPr>
              <a:stCxn id="678" idx="5"/>
              <a:endCxn id="681"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84" name="Google Shape;684;p91"/>
            <p:cNvCxnSpPr>
              <a:stCxn id="680" idx="5"/>
              <a:endCxn id="679"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685" name="Google Shape;685;p91"/>
            <p:cNvCxnSpPr>
              <a:stCxn id="679" idx="7"/>
              <a:endCxn id="681"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686" name="Google Shape;686;p91"/>
            <p:cNvCxnSpPr>
              <a:stCxn id="680" idx="6"/>
              <a:endCxn id="681"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687" name="Google Shape;687;p91"/>
            <p:cNvSpPr txBox="1"/>
            <p:nvPr/>
          </p:nvSpPr>
          <p:spPr>
            <a:xfrm>
              <a:off x="58494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3</a:t>
              </a:r>
              <a:endParaRPr sz="1200" b="1">
                <a:solidFill>
                  <a:schemeClr val="dk1"/>
                </a:solidFill>
              </a:endParaRPr>
            </a:p>
          </p:txBody>
        </p:sp>
        <p:sp>
          <p:nvSpPr>
            <p:cNvPr id="688" name="Google Shape;688;p91"/>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a:solidFill>
                  <a:schemeClr val="dk2"/>
                </a:solidFill>
              </a:endParaRPr>
            </a:p>
          </p:txBody>
        </p:sp>
        <p:sp>
          <p:nvSpPr>
            <p:cNvPr id="689" name="Google Shape;689;p91"/>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3</a:t>
              </a:r>
              <a:endParaRPr sz="1200" b="1">
                <a:solidFill>
                  <a:schemeClr val="dk1"/>
                </a:solidFill>
              </a:endParaRPr>
            </a:p>
          </p:txBody>
        </p:sp>
        <p:sp>
          <p:nvSpPr>
            <p:cNvPr id="690" name="Google Shape;690;p91"/>
            <p:cNvSpPr txBox="1"/>
            <p:nvPr/>
          </p:nvSpPr>
          <p:spPr>
            <a:xfrm>
              <a:off x="7262975" y="33152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b="1">
                <a:solidFill>
                  <a:schemeClr val="dk1"/>
                </a:solidFill>
              </a:endParaRPr>
            </a:p>
          </p:txBody>
        </p:sp>
        <p:sp>
          <p:nvSpPr>
            <p:cNvPr id="691" name="Google Shape;691;p91"/>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b="1">
                <a:solidFill>
                  <a:schemeClr val="dk1"/>
                </a:solidFill>
              </a:endParaRPr>
            </a:p>
          </p:txBody>
        </p:sp>
      </p:grpSp>
      <p:sp>
        <p:nvSpPr>
          <p:cNvPr id="692" name="Google Shape;692;p91"/>
          <p:cNvSpPr/>
          <p:nvPr/>
        </p:nvSpPr>
        <p:spPr>
          <a:xfrm>
            <a:off x="5492000" y="1413375"/>
            <a:ext cx="323700" cy="323700"/>
          </a:xfrm>
          <a:prstGeom prst="ellipse">
            <a:avLst/>
          </a:prstGeom>
          <a:solidFill>
            <a:srgbClr val="A2C4C9"/>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s</a:t>
            </a:r>
            <a:endParaRPr sz="1200"/>
          </a:p>
        </p:txBody>
      </p:sp>
      <p:sp>
        <p:nvSpPr>
          <p:cNvPr id="693" name="Google Shape;693;p91"/>
          <p:cNvSpPr/>
          <p:nvPr/>
        </p:nvSpPr>
        <p:spPr>
          <a:xfrm>
            <a:off x="8166350" y="4004175"/>
            <a:ext cx="323700" cy="323700"/>
          </a:xfrm>
          <a:prstGeom prst="ellipse">
            <a:avLst/>
          </a:prstGeom>
          <a:solidFill>
            <a:srgbClr val="A2C4C9"/>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t</a:t>
            </a:r>
            <a:endParaRPr sz="1200"/>
          </a:p>
        </p:txBody>
      </p:sp>
      <p:cxnSp>
        <p:nvCxnSpPr>
          <p:cNvPr id="694" name="Google Shape;694;p91"/>
          <p:cNvCxnSpPr>
            <a:stCxn id="692" idx="4"/>
            <a:endCxn id="680" idx="0"/>
          </p:cNvCxnSpPr>
          <p:nvPr/>
        </p:nvCxnSpPr>
        <p:spPr>
          <a:xfrm>
            <a:off x="5653850" y="1737075"/>
            <a:ext cx="304800" cy="971700"/>
          </a:xfrm>
          <a:prstGeom prst="straightConnector1">
            <a:avLst/>
          </a:prstGeom>
          <a:noFill/>
          <a:ln w="9525" cap="flat" cmpd="sng">
            <a:solidFill>
              <a:schemeClr val="dk2"/>
            </a:solidFill>
            <a:prstDash val="solid"/>
            <a:round/>
            <a:headEnd type="none" w="med" len="med"/>
            <a:tailEnd type="triangle" w="med" len="med"/>
          </a:ln>
        </p:spPr>
      </p:cxnSp>
      <p:cxnSp>
        <p:nvCxnSpPr>
          <p:cNvPr id="695" name="Google Shape;695;p91"/>
          <p:cNvCxnSpPr>
            <a:stCxn id="692" idx="6"/>
            <a:endCxn id="678" idx="1"/>
          </p:cNvCxnSpPr>
          <p:nvPr/>
        </p:nvCxnSpPr>
        <p:spPr>
          <a:xfrm>
            <a:off x="5815700" y="1575225"/>
            <a:ext cx="1019100" cy="190500"/>
          </a:xfrm>
          <a:prstGeom prst="straightConnector1">
            <a:avLst/>
          </a:prstGeom>
          <a:noFill/>
          <a:ln w="9525" cap="flat" cmpd="sng">
            <a:solidFill>
              <a:schemeClr val="dk2"/>
            </a:solidFill>
            <a:prstDash val="solid"/>
            <a:round/>
            <a:headEnd type="none" w="med" len="med"/>
            <a:tailEnd type="triangle" w="med" len="med"/>
          </a:ln>
        </p:spPr>
      </p:cxnSp>
      <p:cxnSp>
        <p:nvCxnSpPr>
          <p:cNvPr id="696" name="Google Shape;696;p91"/>
          <p:cNvCxnSpPr>
            <a:endCxn id="681" idx="5"/>
          </p:cNvCxnSpPr>
          <p:nvPr/>
        </p:nvCxnSpPr>
        <p:spPr>
          <a:xfrm rot="10800000">
            <a:off x="8054295" y="2985070"/>
            <a:ext cx="273900" cy="1019100"/>
          </a:xfrm>
          <a:prstGeom prst="straightConnector1">
            <a:avLst/>
          </a:prstGeom>
          <a:noFill/>
          <a:ln w="9525" cap="flat" cmpd="sng">
            <a:solidFill>
              <a:schemeClr val="dk2"/>
            </a:solidFill>
            <a:prstDash val="solid"/>
            <a:round/>
            <a:headEnd type="triangle" w="med" len="med"/>
            <a:tailEnd type="none" w="med" len="med"/>
          </a:ln>
        </p:spPr>
      </p:cxnSp>
      <p:cxnSp>
        <p:nvCxnSpPr>
          <p:cNvPr id="697" name="Google Shape;697;p91"/>
          <p:cNvCxnSpPr>
            <a:stCxn id="693" idx="2"/>
            <a:endCxn id="679" idx="5"/>
          </p:cNvCxnSpPr>
          <p:nvPr/>
        </p:nvCxnSpPr>
        <p:spPr>
          <a:xfrm rot="10800000">
            <a:off x="7063550" y="3975525"/>
            <a:ext cx="1102800" cy="190500"/>
          </a:xfrm>
          <a:prstGeom prst="straightConnector1">
            <a:avLst/>
          </a:prstGeom>
          <a:noFill/>
          <a:ln w="9525" cap="flat" cmpd="sng">
            <a:solidFill>
              <a:schemeClr val="dk2"/>
            </a:solidFill>
            <a:prstDash val="solid"/>
            <a:round/>
            <a:headEnd type="triangle" w="med" len="med"/>
            <a:tailEnd type="none" w="med" len="med"/>
          </a:ln>
        </p:spPr>
      </p:cxnSp>
      <p:sp>
        <p:nvSpPr>
          <p:cNvPr id="698" name="Google Shape;698;p91"/>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699" name="Google Shape;699;p91"/>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700" name="Google Shape;700;p91"/>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701" name="Google Shape;701;p91"/>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9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707" name="Google Shape;707;p92"/>
          <p:cNvSpPr txBox="1">
            <a:spLocks noGrp="1"/>
          </p:cNvSpPr>
          <p:nvPr>
            <p:ph type="body" idx="1"/>
          </p:nvPr>
        </p:nvSpPr>
        <p:spPr>
          <a:xfrm>
            <a:off x="311700" y="1152475"/>
            <a:ext cx="443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6"/>
            </a:pPr>
            <a:r>
              <a:rPr lang="en"/>
              <a:t>Set </a:t>
            </a:r>
            <a:r>
              <a:rPr lang="en" i="1"/>
              <a:t>c(s, u) = -d(u) </a:t>
            </a:r>
            <a:r>
              <a:rPr lang="en"/>
              <a:t>and </a:t>
            </a:r>
            <a:r>
              <a:rPr lang="en" i="1"/>
              <a:t>c(v, t) = d(v)</a:t>
            </a:r>
            <a:br>
              <a:rPr lang="en" i="1"/>
            </a:br>
            <a:br>
              <a:rPr lang="en" i="1"/>
            </a:br>
            <a:r>
              <a:rPr lang="en"/>
              <a:t>Set </a:t>
            </a:r>
            <a:r>
              <a:rPr lang="en" i="1"/>
              <a:t>d(v) = 0</a:t>
            </a:r>
            <a:r>
              <a:rPr lang="en"/>
              <a:t> for all vertex </a:t>
            </a:r>
            <a:r>
              <a:rPr lang="en" i="1"/>
              <a:t>v </a:t>
            </a:r>
            <a:r>
              <a:rPr lang="en"/>
              <a:t>∈ </a:t>
            </a:r>
            <a:r>
              <a:rPr lang="en" i="1"/>
              <a:t>V - {s, t}</a:t>
            </a:r>
            <a:endParaRPr/>
          </a:p>
        </p:txBody>
      </p:sp>
      <p:grpSp>
        <p:nvGrpSpPr>
          <p:cNvPr id="708" name="Google Shape;708;p92"/>
          <p:cNvGrpSpPr/>
          <p:nvPr/>
        </p:nvGrpSpPr>
        <p:grpSpPr>
          <a:xfrm>
            <a:off x="5603025" y="1718175"/>
            <a:ext cx="2634350" cy="2304900"/>
            <a:chOff x="5603025" y="1718175"/>
            <a:chExt cx="2634350" cy="2304900"/>
          </a:xfrm>
        </p:grpSpPr>
        <p:sp>
          <p:nvSpPr>
            <p:cNvPr id="709" name="Google Shape;709;p92"/>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10" name="Google Shape;710;p92"/>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11" name="Google Shape;711;p92"/>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12" name="Google Shape;712;p92"/>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cxnSp>
          <p:nvCxnSpPr>
            <p:cNvPr id="713" name="Google Shape;713;p92"/>
            <p:cNvCxnSpPr>
              <a:stCxn id="709" idx="3"/>
              <a:endCxn id="711"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14" name="Google Shape;714;p92"/>
            <p:cNvCxnSpPr>
              <a:stCxn id="709" idx="5"/>
              <a:endCxn id="712"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15" name="Google Shape;715;p92"/>
            <p:cNvCxnSpPr>
              <a:stCxn id="711" idx="5"/>
              <a:endCxn id="710"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16" name="Google Shape;716;p92"/>
            <p:cNvCxnSpPr>
              <a:stCxn id="710" idx="7"/>
              <a:endCxn id="712"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717" name="Google Shape;717;p92"/>
            <p:cNvCxnSpPr>
              <a:stCxn id="711" idx="6"/>
              <a:endCxn id="712"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718" name="Google Shape;718;p92"/>
            <p:cNvSpPr txBox="1"/>
            <p:nvPr/>
          </p:nvSpPr>
          <p:spPr>
            <a:xfrm>
              <a:off x="58494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3</a:t>
              </a:r>
              <a:endParaRPr sz="1200" b="1">
                <a:solidFill>
                  <a:schemeClr val="dk1"/>
                </a:solidFill>
              </a:endParaRPr>
            </a:p>
          </p:txBody>
        </p:sp>
        <p:sp>
          <p:nvSpPr>
            <p:cNvPr id="719" name="Google Shape;719;p92"/>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a:solidFill>
                  <a:schemeClr val="dk2"/>
                </a:solidFill>
              </a:endParaRPr>
            </a:p>
          </p:txBody>
        </p:sp>
        <p:sp>
          <p:nvSpPr>
            <p:cNvPr id="720" name="Google Shape;720;p92"/>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3</a:t>
              </a:r>
              <a:endParaRPr sz="1200" b="1">
                <a:solidFill>
                  <a:schemeClr val="dk1"/>
                </a:solidFill>
              </a:endParaRPr>
            </a:p>
          </p:txBody>
        </p:sp>
        <p:sp>
          <p:nvSpPr>
            <p:cNvPr id="721" name="Google Shape;721;p92"/>
            <p:cNvSpPr txBox="1"/>
            <p:nvPr/>
          </p:nvSpPr>
          <p:spPr>
            <a:xfrm>
              <a:off x="7262975" y="33152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b="1">
                <a:solidFill>
                  <a:schemeClr val="dk1"/>
                </a:solidFill>
              </a:endParaRPr>
            </a:p>
          </p:txBody>
        </p:sp>
        <p:sp>
          <p:nvSpPr>
            <p:cNvPr id="722" name="Google Shape;722;p92"/>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2</a:t>
              </a:r>
              <a:endParaRPr sz="1200" b="1">
                <a:solidFill>
                  <a:schemeClr val="dk1"/>
                </a:solidFill>
              </a:endParaRPr>
            </a:p>
          </p:txBody>
        </p:sp>
      </p:grpSp>
      <p:sp>
        <p:nvSpPr>
          <p:cNvPr id="723" name="Google Shape;723;p92"/>
          <p:cNvSpPr/>
          <p:nvPr/>
        </p:nvSpPr>
        <p:spPr>
          <a:xfrm>
            <a:off x="5492000" y="1413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s</a:t>
            </a:r>
            <a:endParaRPr sz="1200"/>
          </a:p>
        </p:txBody>
      </p:sp>
      <p:sp>
        <p:nvSpPr>
          <p:cNvPr id="724" name="Google Shape;724;p92"/>
          <p:cNvSpPr/>
          <p:nvPr/>
        </p:nvSpPr>
        <p:spPr>
          <a:xfrm>
            <a:off x="8166350" y="4004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t</a:t>
            </a:r>
            <a:endParaRPr sz="1200"/>
          </a:p>
        </p:txBody>
      </p:sp>
      <p:cxnSp>
        <p:nvCxnSpPr>
          <p:cNvPr id="725" name="Google Shape;725;p92"/>
          <p:cNvCxnSpPr>
            <a:stCxn id="723" idx="4"/>
            <a:endCxn id="711" idx="0"/>
          </p:cNvCxnSpPr>
          <p:nvPr/>
        </p:nvCxnSpPr>
        <p:spPr>
          <a:xfrm>
            <a:off x="5653850" y="1737075"/>
            <a:ext cx="304800" cy="971700"/>
          </a:xfrm>
          <a:prstGeom prst="straightConnector1">
            <a:avLst/>
          </a:prstGeom>
          <a:noFill/>
          <a:ln w="9525" cap="flat" cmpd="sng">
            <a:solidFill>
              <a:schemeClr val="dk2"/>
            </a:solidFill>
            <a:prstDash val="solid"/>
            <a:round/>
            <a:headEnd type="none" w="med" len="med"/>
            <a:tailEnd type="triangle" w="med" len="med"/>
          </a:ln>
        </p:spPr>
      </p:cxnSp>
      <p:cxnSp>
        <p:nvCxnSpPr>
          <p:cNvPr id="726" name="Google Shape;726;p92"/>
          <p:cNvCxnSpPr>
            <a:stCxn id="723" idx="6"/>
            <a:endCxn id="709" idx="1"/>
          </p:cNvCxnSpPr>
          <p:nvPr/>
        </p:nvCxnSpPr>
        <p:spPr>
          <a:xfrm>
            <a:off x="5815700" y="1575225"/>
            <a:ext cx="1019100" cy="190500"/>
          </a:xfrm>
          <a:prstGeom prst="straightConnector1">
            <a:avLst/>
          </a:prstGeom>
          <a:noFill/>
          <a:ln w="9525" cap="flat" cmpd="sng">
            <a:solidFill>
              <a:schemeClr val="dk2"/>
            </a:solidFill>
            <a:prstDash val="solid"/>
            <a:round/>
            <a:headEnd type="none" w="med" len="med"/>
            <a:tailEnd type="triangle" w="med" len="med"/>
          </a:ln>
        </p:spPr>
      </p:cxnSp>
      <p:cxnSp>
        <p:nvCxnSpPr>
          <p:cNvPr id="727" name="Google Shape;727;p92"/>
          <p:cNvCxnSpPr>
            <a:endCxn id="712" idx="5"/>
          </p:cNvCxnSpPr>
          <p:nvPr/>
        </p:nvCxnSpPr>
        <p:spPr>
          <a:xfrm rot="10800000">
            <a:off x="8054295" y="2985070"/>
            <a:ext cx="273900" cy="1019100"/>
          </a:xfrm>
          <a:prstGeom prst="straightConnector1">
            <a:avLst/>
          </a:prstGeom>
          <a:noFill/>
          <a:ln w="9525" cap="flat" cmpd="sng">
            <a:solidFill>
              <a:schemeClr val="dk2"/>
            </a:solidFill>
            <a:prstDash val="solid"/>
            <a:round/>
            <a:headEnd type="triangle" w="med" len="med"/>
            <a:tailEnd type="none" w="med" len="med"/>
          </a:ln>
        </p:spPr>
      </p:cxnSp>
      <p:cxnSp>
        <p:nvCxnSpPr>
          <p:cNvPr id="728" name="Google Shape;728;p92"/>
          <p:cNvCxnSpPr>
            <a:stCxn id="724" idx="2"/>
            <a:endCxn id="710" idx="5"/>
          </p:cNvCxnSpPr>
          <p:nvPr/>
        </p:nvCxnSpPr>
        <p:spPr>
          <a:xfrm rot="10800000">
            <a:off x="7063550" y="3975525"/>
            <a:ext cx="1102800" cy="190500"/>
          </a:xfrm>
          <a:prstGeom prst="straightConnector1">
            <a:avLst/>
          </a:prstGeom>
          <a:noFill/>
          <a:ln w="9525" cap="flat" cmpd="sng">
            <a:solidFill>
              <a:schemeClr val="dk2"/>
            </a:solidFill>
            <a:prstDash val="solid"/>
            <a:round/>
            <a:headEnd type="triangle" w="med" len="med"/>
            <a:tailEnd type="none" w="med" len="med"/>
          </a:ln>
        </p:spPr>
      </p:cxnSp>
      <p:sp>
        <p:nvSpPr>
          <p:cNvPr id="729" name="Google Shape;729;p92"/>
          <p:cNvSpPr txBox="1"/>
          <p:nvPr/>
        </p:nvSpPr>
        <p:spPr>
          <a:xfrm>
            <a:off x="5430700" y="1968625"/>
            <a:ext cx="3537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3</a:t>
            </a:r>
            <a:endParaRPr sz="1200">
              <a:solidFill>
                <a:schemeClr val="dk2"/>
              </a:solidFill>
            </a:endParaRPr>
          </a:p>
        </p:txBody>
      </p:sp>
      <p:sp>
        <p:nvSpPr>
          <p:cNvPr id="730" name="Google Shape;730;p92"/>
          <p:cNvSpPr txBox="1"/>
          <p:nvPr/>
        </p:nvSpPr>
        <p:spPr>
          <a:xfrm>
            <a:off x="6094825" y="1327300"/>
            <a:ext cx="3537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3</a:t>
            </a:r>
            <a:endParaRPr sz="1200">
              <a:solidFill>
                <a:schemeClr val="dk2"/>
              </a:solidFill>
            </a:endParaRPr>
          </a:p>
        </p:txBody>
      </p:sp>
      <p:sp>
        <p:nvSpPr>
          <p:cNvPr id="731" name="Google Shape;731;p92"/>
          <p:cNvSpPr txBox="1"/>
          <p:nvPr/>
        </p:nvSpPr>
        <p:spPr>
          <a:xfrm>
            <a:off x="7316750" y="4089650"/>
            <a:ext cx="3537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4</a:t>
            </a:r>
            <a:endParaRPr sz="1200">
              <a:solidFill>
                <a:schemeClr val="dk2"/>
              </a:solidFill>
            </a:endParaRPr>
          </a:p>
        </p:txBody>
      </p:sp>
      <p:sp>
        <p:nvSpPr>
          <p:cNvPr id="732" name="Google Shape;732;p92"/>
          <p:cNvSpPr txBox="1"/>
          <p:nvPr/>
        </p:nvSpPr>
        <p:spPr>
          <a:xfrm>
            <a:off x="8194975" y="3119375"/>
            <a:ext cx="3537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2"/>
                </a:solidFill>
              </a:rPr>
              <a:t>2</a:t>
            </a:r>
            <a:endParaRPr sz="1200">
              <a:solidFill>
                <a:schemeClr val="dk2"/>
              </a:solidFill>
            </a:endParaRPr>
          </a:p>
        </p:txBody>
      </p:sp>
      <p:sp>
        <p:nvSpPr>
          <p:cNvPr id="733" name="Google Shape;733;p92"/>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734" name="Google Shape;734;p92"/>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735" name="Google Shape;735;p92"/>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736" name="Google Shape;736;p92"/>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742" name="Google Shape;742;p93"/>
          <p:cNvSpPr txBox="1">
            <a:spLocks noGrp="1"/>
          </p:cNvSpPr>
          <p:nvPr>
            <p:ph type="body" idx="1"/>
          </p:nvPr>
        </p:nvSpPr>
        <p:spPr>
          <a:xfrm>
            <a:off x="311700" y="1152475"/>
            <a:ext cx="443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6"/>
            </a:pPr>
            <a:r>
              <a:rPr lang="en"/>
              <a:t>Set </a:t>
            </a:r>
            <a:r>
              <a:rPr lang="en" i="1"/>
              <a:t>c(s, u) = -d(u) </a:t>
            </a:r>
            <a:r>
              <a:rPr lang="en"/>
              <a:t>and </a:t>
            </a:r>
            <a:r>
              <a:rPr lang="en" i="1"/>
              <a:t>c(v, t) = d(v)</a:t>
            </a:r>
            <a:br>
              <a:rPr lang="en" i="1"/>
            </a:br>
            <a:br>
              <a:rPr lang="en" i="1"/>
            </a:br>
            <a:r>
              <a:rPr lang="en"/>
              <a:t>Set d(v) = 0 for all vertex </a:t>
            </a:r>
            <a:r>
              <a:rPr lang="en" i="1"/>
              <a:t>v </a:t>
            </a:r>
            <a:r>
              <a:rPr lang="en"/>
              <a:t>∈ </a:t>
            </a:r>
            <a:r>
              <a:rPr lang="en" i="1"/>
              <a:t>V - {s, t}</a:t>
            </a:r>
            <a:br>
              <a:rPr lang="en" i="1"/>
            </a:br>
            <a:endParaRPr i="1"/>
          </a:p>
          <a:p>
            <a:pPr marL="457200" lvl="0" indent="-342900" algn="l" rtl="0">
              <a:spcBef>
                <a:spcPts val="0"/>
              </a:spcBef>
              <a:spcAft>
                <a:spcPts val="0"/>
              </a:spcAft>
              <a:buSzPts val="1800"/>
              <a:buAutoNum type="arabicPeriod" startAt="6"/>
            </a:pPr>
            <a:r>
              <a:rPr lang="en"/>
              <a:t>Find maximum flow </a:t>
            </a:r>
            <a:r>
              <a:rPr lang="en" i="1"/>
              <a:t>f</a:t>
            </a:r>
            <a:r>
              <a:rPr lang="en" i="1" baseline="-25000"/>
              <a:t>2</a:t>
            </a:r>
            <a:r>
              <a:rPr lang="en" i="1"/>
              <a:t> </a:t>
            </a:r>
            <a:r>
              <a:rPr lang="en"/>
              <a:t>in the new network</a:t>
            </a:r>
            <a:endParaRPr/>
          </a:p>
        </p:txBody>
      </p:sp>
      <p:grpSp>
        <p:nvGrpSpPr>
          <p:cNvPr id="743" name="Google Shape;743;p93"/>
          <p:cNvGrpSpPr/>
          <p:nvPr/>
        </p:nvGrpSpPr>
        <p:grpSpPr>
          <a:xfrm>
            <a:off x="5603025" y="1718175"/>
            <a:ext cx="2634350" cy="2304900"/>
            <a:chOff x="5603025" y="1718175"/>
            <a:chExt cx="2634350" cy="2304900"/>
          </a:xfrm>
        </p:grpSpPr>
        <p:sp>
          <p:nvSpPr>
            <p:cNvPr id="744" name="Google Shape;744;p93"/>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45" name="Google Shape;745;p93"/>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46" name="Google Shape;746;p93"/>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sp>
          <p:nvSpPr>
            <p:cNvPr id="747" name="Google Shape;747;p93"/>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1200"/>
            </a:p>
          </p:txBody>
        </p:sp>
        <p:cxnSp>
          <p:nvCxnSpPr>
            <p:cNvPr id="748" name="Google Shape;748;p93"/>
            <p:cNvCxnSpPr>
              <a:stCxn id="744" idx="3"/>
              <a:endCxn id="746"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49" name="Google Shape;749;p93"/>
            <p:cNvCxnSpPr>
              <a:stCxn id="744" idx="5"/>
              <a:endCxn id="747"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50" name="Google Shape;750;p93"/>
            <p:cNvCxnSpPr>
              <a:stCxn id="746" idx="5"/>
              <a:endCxn id="745"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51" name="Google Shape;751;p93"/>
            <p:cNvCxnSpPr>
              <a:stCxn id="745" idx="7"/>
              <a:endCxn id="747"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752" name="Google Shape;752;p93"/>
            <p:cNvCxnSpPr>
              <a:stCxn id="746" idx="6"/>
              <a:endCxn id="747"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753" name="Google Shape;753;p93"/>
            <p:cNvSpPr txBox="1"/>
            <p:nvPr/>
          </p:nvSpPr>
          <p:spPr>
            <a:xfrm>
              <a:off x="58494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1</a:t>
              </a:r>
              <a:r>
                <a:rPr lang="en" sz="1200">
                  <a:solidFill>
                    <a:schemeClr val="dk2"/>
                  </a:solidFill>
                </a:rPr>
                <a:t>/3</a:t>
              </a:r>
              <a:endParaRPr sz="1200" b="1">
                <a:solidFill>
                  <a:schemeClr val="dk1"/>
                </a:solidFill>
              </a:endParaRPr>
            </a:p>
          </p:txBody>
        </p:sp>
        <p:sp>
          <p:nvSpPr>
            <p:cNvPr id="754" name="Google Shape;754;p93"/>
            <p:cNvSpPr txBox="1"/>
            <p:nvPr/>
          </p:nvSpPr>
          <p:spPr>
            <a:xfrm>
              <a:off x="6628725" y="2553275"/>
              <a:ext cx="6231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2</a:t>
              </a:r>
              <a:r>
                <a:rPr lang="en" sz="1200">
                  <a:solidFill>
                    <a:schemeClr val="dk2"/>
                  </a:solidFill>
                </a:rPr>
                <a:t>/2</a:t>
              </a:r>
              <a:endParaRPr sz="1200">
                <a:solidFill>
                  <a:schemeClr val="dk2"/>
                </a:solidFill>
              </a:endParaRPr>
            </a:p>
          </p:txBody>
        </p:sp>
        <p:sp>
          <p:nvSpPr>
            <p:cNvPr id="755" name="Google Shape;755;p93"/>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2</a:t>
              </a:r>
              <a:r>
                <a:rPr lang="en" sz="1200">
                  <a:solidFill>
                    <a:schemeClr val="dk2"/>
                  </a:solidFill>
                </a:rPr>
                <a:t>/3</a:t>
              </a:r>
              <a:endParaRPr sz="1200" b="1">
                <a:solidFill>
                  <a:schemeClr val="dk1"/>
                </a:solidFill>
              </a:endParaRPr>
            </a:p>
          </p:txBody>
        </p:sp>
        <p:sp>
          <p:nvSpPr>
            <p:cNvPr id="756" name="Google Shape;756;p93"/>
            <p:cNvSpPr txBox="1"/>
            <p:nvPr/>
          </p:nvSpPr>
          <p:spPr>
            <a:xfrm>
              <a:off x="7262975" y="33152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2</a:t>
              </a:r>
              <a:r>
                <a:rPr lang="en" sz="1200">
                  <a:solidFill>
                    <a:schemeClr val="dk2"/>
                  </a:solidFill>
                </a:rPr>
                <a:t>/2</a:t>
              </a:r>
              <a:endParaRPr sz="1200" b="1">
                <a:solidFill>
                  <a:schemeClr val="dk1"/>
                </a:solidFill>
              </a:endParaRPr>
            </a:p>
          </p:txBody>
        </p:sp>
        <p:sp>
          <p:nvSpPr>
            <p:cNvPr id="757" name="Google Shape;757;p93"/>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CC0000"/>
                  </a:solidFill>
                </a:rPr>
                <a:t>2</a:t>
              </a:r>
              <a:r>
                <a:rPr lang="en" sz="1200">
                  <a:solidFill>
                    <a:schemeClr val="dk2"/>
                  </a:solidFill>
                </a:rPr>
                <a:t>/2</a:t>
              </a:r>
              <a:endParaRPr sz="1200" b="1">
                <a:solidFill>
                  <a:schemeClr val="dk1"/>
                </a:solidFill>
              </a:endParaRPr>
            </a:p>
          </p:txBody>
        </p:sp>
      </p:grpSp>
      <p:sp>
        <p:nvSpPr>
          <p:cNvPr id="758" name="Google Shape;758;p93"/>
          <p:cNvSpPr/>
          <p:nvPr/>
        </p:nvSpPr>
        <p:spPr>
          <a:xfrm>
            <a:off x="5492000" y="1413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s</a:t>
            </a:r>
            <a:endParaRPr sz="1200"/>
          </a:p>
        </p:txBody>
      </p:sp>
      <p:sp>
        <p:nvSpPr>
          <p:cNvPr id="759" name="Google Shape;759;p93"/>
          <p:cNvSpPr/>
          <p:nvPr/>
        </p:nvSpPr>
        <p:spPr>
          <a:xfrm>
            <a:off x="8166350" y="4004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t</a:t>
            </a:r>
            <a:endParaRPr sz="1200"/>
          </a:p>
        </p:txBody>
      </p:sp>
      <p:cxnSp>
        <p:nvCxnSpPr>
          <p:cNvPr id="760" name="Google Shape;760;p93"/>
          <p:cNvCxnSpPr>
            <a:stCxn id="758" idx="4"/>
            <a:endCxn id="746" idx="0"/>
          </p:cNvCxnSpPr>
          <p:nvPr/>
        </p:nvCxnSpPr>
        <p:spPr>
          <a:xfrm>
            <a:off x="5653850" y="1737075"/>
            <a:ext cx="304800" cy="971700"/>
          </a:xfrm>
          <a:prstGeom prst="straightConnector1">
            <a:avLst/>
          </a:prstGeom>
          <a:noFill/>
          <a:ln w="9525" cap="flat" cmpd="sng">
            <a:solidFill>
              <a:schemeClr val="dk2"/>
            </a:solidFill>
            <a:prstDash val="solid"/>
            <a:round/>
            <a:headEnd type="none" w="med" len="med"/>
            <a:tailEnd type="triangle" w="med" len="med"/>
          </a:ln>
        </p:spPr>
      </p:cxnSp>
      <p:cxnSp>
        <p:nvCxnSpPr>
          <p:cNvPr id="761" name="Google Shape;761;p93"/>
          <p:cNvCxnSpPr>
            <a:stCxn id="758" idx="6"/>
            <a:endCxn id="744" idx="1"/>
          </p:cNvCxnSpPr>
          <p:nvPr/>
        </p:nvCxnSpPr>
        <p:spPr>
          <a:xfrm>
            <a:off x="5815700" y="1575225"/>
            <a:ext cx="1019100" cy="190500"/>
          </a:xfrm>
          <a:prstGeom prst="straightConnector1">
            <a:avLst/>
          </a:prstGeom>
          <a:noFill/>
          <a:ln w="9525" cap="flat" cmpd="sng">
            <a:solidFill>
              <a:schemeClr val="dk2"/>
            </a:solidFill>
            <a:prstDash val="solid"/>
            <a:round/>
            <a:headEnd type="none" w="med" len="med"/>
            <a:tailEnd type="triangle" w="med" len="med"/>
          </a:ln>
        </p:spPr>
      </p:cxnSp>
      <p:cxnSp>
        <p:nvCxnSpPr>
          <p:cNvPr id="762" name="Google Shape;762;p93"/>
          <p:cNvCxnSpPr>
            <a:endCxn id="747" idx="5"/>
          </p:cNvCxnSpPr>
          <p:nvPr/>
        </p:nvCxnSpPr>
        <p:spPr>
          <a:xfrm rot="10800000">
            <a:off x="8054295" y="2985070"/>
            <a:ext cx="273900" cy="1019100"/>
          </a:xfrm>
          <a:prstGeom prst="straightConnector1">
            <a:avLst/>
          </a:prstGeom>
          <a:noFill/>
          <a:ln w="9525" cap="flat" cmpd="sng">
            <a:solidFill>
              <a:schemeClr val="dk2"/>
            </a:solidFill>
            <a:prstDash val="solid"/>
            <a:round/>
            <a:headEnd type="triangle" w="med" len="med"/>
            <a:tailEnd type="none" w="med" len="med"/>
          </a:ln>
        </p:spPr>
      </p:cxnSp>
      <p:cxnSp>
        <p:nvCxnSpPr>
          <p:cNvPr id="763" name="Google Shape;763;p93"/>
          <p:cNvCxnSpPr>
            <a:stCxn id="759" idx="2"/>
            <a:endCxn id="745" idx="5"/>
          </p:cNvCxnSpPr>
          <p:nvPr/>
        </p:nvCxnSpPr>
        <p:spPr>
          <a:xfrm rot="10800000">
            <a:off x="7063550" y="3975525"/>
            <a:ext cx="1102800" cy="190500"/>
          </a:xfrm>
          <a:prstGeom prst="straightConnector1">
            <a:avLst/>
          </a:prstGeom>
          <a:noFill/>
          <a:ln w="9525" cap="flat" cmpd="sng">
            <a:solidFill>
              <a:schemeClr val="dk2"/>
            </a:solidFill>
            <a:prstDash val="solid"/>
            <a:round/>
            <a:headEnd type="triangle" w="med" len="med"/>
            <a:tailEnd type="none" w="med" len="med"/>
          </a:ln>
        </p:spPr>
      </p:cxnSp>
      <p:sp>
        <p:nvSpPr>
          <p:cNvPr id="764" name="Google Shape;764;p93"/>
          <p:cNvSpPr txBox="1"/>
          <p:nvPr/>
        </p:nvSpPr>
        <p:spPr>
          <a:xfrm>
            <a:off x="5352100" y="1968625"/>
            <a:ext cx="4323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CC0000"/>
                </a:solidFill>
              </a:rPr>
              <a:t>3</a:t>
            </a:r>
            <a:r>
              <a:rPr lang="en" sz="1200">
                <a:solidFill>
                  <a:schemeClr val="dk2"/>
                </a:solidFill>
              </a:rPr>
              <a:t>/3</a:t>
            </a:r>
            <a:endParaRPr sz="1200">
              <a:solidFill>
                <a:schemeClr val="dk2"/>
              </a:solidFill>
            </a:endParaRPr>
          </a:p>
        </p:txBody>
      </p:sp>
      <p:sp>
        <p:nvSpPr>
          <p:cNvPr id="765" name="Google Shape;765;p93"/>
          <p:cNvSpPr txBox="1"/>
          <p:nvPr/>
        </p:nvSpPr>
        <p:spPr>
          <a:xfrm>
            <a:off x="6094825" y="1327300"/>
            <a:ext cx="4323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CC0000"/>
                </a:solidFill>
              </a:rPr>
              <a:t>3</a:t>
            </a:r>
            <a:r>
              <a:rPr lang="en" sz="1200">
                <a:solidFill>
                  <a:schemeClr val="dk2"/>
                </a:solidFill>
              </a:rPr>
              <a:t>/3</a:t>
            </a:r>
            <a:endParaRPr sz="1200">
              <a:solidFill>
                <a:schemeClr val="dk2"/>
              </a:solidFill>
            </a:endParaRPr>
          </a:p>
        </p:txBody>
      </p:sp>
      <p:sp>
        <p:nvSpPr>
          <p:cNvPr id="766" name="Google Shape;766;p93"/>
          <p:cNvSpPr txBox="1"/>
          <p:nvPr/>
        </p:nvSpPr>
        <p:spPr>
          <a:xfrm>
            <a:off x="7238150" y="4089650"/>
            <a:ext cx="4323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CC0000"/>
                </a:solidFill>
              </a:rPr>
              <a:t>4</a:t>
            </a:r>
            <a:r>
              <a:rPr lang="en" sz="1200">
                <a:solidFill>
                  <a:schemeClr val="dk2"/>
                </a:solidFill>
              </a:rPr>
              <a:t>/4</a:t>
            </a:r>
            <a:endParaRPr sz="1200">
              <a:solidFill>
                <a:schemeClr val="dk2"/>
              </a:solidFill>
            </a:endParaRPr>
          </a:p>
        </p:txBody>
      </p:sp>
      <p:sp>
        <p:nvSpPr>
          <p:cNvPr id="767" name="Google Shape;767;p93"/>
          <p:cNvSpPr txBox="1"/>
          <p:nvPr/>
        </p:nvSpPr>
        <p:spPr>
          <a:xfrm>
            <a:off x="8194975" y="3119375"/>
            <a:ext cx="473400" cy="35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CC0000"/>
                </a:solidFill>
              </a:rPr>
              <a:t>2</a:t>
            </a:r>
            <a:r>
              <a:rPr lang="en" sz="1200">
                <a:solidFill>
                  <a:schemeClr val="dk2"/>
                </a:solidFill>
              </a:rPr>
              <a:t>/2</a:t>
            </a:r>
            <a:endParaRPr sz="1200">
              <a:solidFill>
                <a:schemeClr val="dk2"/>
              </a:solidFill>
            </a:endParaRPr>
          </a:p>
        </p:txBody>
      </p:sp>
      <p:cxnSp>
        <p:nvCxnSpPr>
          <p:cNvPr id="768" name="Google Shape;768;p93"/>
          <p:cNvCxnSpPr/>
          <p:nvPr/>
        </p:nvCxnSpPr>
        <p:spPr>
          <a:xfrm rot="10800000">
            <a:off x="5154050" y="1759725"/>
            <a:ext cx="339300" cy="282000"/>
          </a:xfrm>
          <a:prstGeom prst="straightConnector1">
            <a:avLst/>
          </a:prstGeom>
          <a:noFill/>
          <a:ln w="9525" cap="flat" cmpd="sng">
            <a:solidFill>
              <a:srgbClr val="CC0000"/>
            </a:solidFill>
            <a:prstDash val="solid"/>
            <a:round/>
            <a:headEnd type="none" w="med" len="med"/>
            <a:tailEnd type="none" w="med" len="med"/>
          </a:ln>
        </p:spPr>
      </p:cxnSp>
      <p:sp>
        <p:nvSpPr>
          <p:cNvPr id="769" name="Google Shape;769;p93"/>
          <p:cNvSpPr txBox="1"/>
          <p:nvPr/>
        </p:nvSpPr>
        <p:spPr>
          <a:xfrm>
            <a:off x="4825100" y="1399725"/>
            <a:ext cx="52655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dirty="0">
                <a:solidFill>
                  <a:srgbClr val="CC0000"/>
                </a:solidFill>
              </a:rPr>
              <a:t>f</a:t>
            </a:r>
            <a:r>
              <a:rPr lang="en" sz="1200" i="1" baseline="-25000" dirty="0">
                <a:solidFill>
                  <a:srgbClr val="CC0000"/>
                </a:solidFill>
              </a:rPr>
              <a:t>1</a:t>
            </a:r>
            <a:r>
              <a:rPr lang="en" sz="1200" i="1" dirty="0">
                <a:solidFill>
                  <a:srgbClr val="CC0000"/>
                </a:solidFill>
              </a:rPr>
              <a:t>(e)</a:t>
            </a:r>
            <a:endParaRPr sz="1200" i="1" dirty="0">
              <a:solidFill>
                <a:srgbClr val="CC0000"/>
              </a:solidFill>
            </a:endParaRPr>
          </a:p>
        </p:txBody>
      </p:sp>
      <p:sp>
        <p:nvSpPr>
          <p:cNvPr id="770" name="Google Shape;770;p93"/>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771" name="Google Shape;771;p93"/>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772" name="Google Shape;772;p93"/>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773" name="Google Shape;773;p93"/>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9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Circulation</a:t>
            </a:r>
            <a:endParaRPr/>
          </a:p>
        </p:txBody>
      </p:sp>
      <p:sp>
        <p:nvSpPr>
          <p:cNvPr id="779" name="Google Shape;779;p94"/>
          <p:cNvSpPr txBox="1">
            <a:spLocks noGrp="1"/>
          </p:cNvSpPr>
          <p:nvPr>
            <p:ph type="body" idx="1"/>
          </p:nvPr>
        </p:nvSpPr>
        <p:spPr>
          <a:xfrm>
            <a:off x="311700" y="1152475"/>
            <a:ext cx="443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i="1"/>
          </a:p>
          <a:p>
            <a:pPr marL="457200" lvl="0" indent="-342900" algn="l" rtl="0">
              <a:spcBef>
                <a:spcPts val="1200"/>
              </a:spcBef>
              <a:spcAft>
                <a:spcPts val="0"/>
              </a:spcAft>
              <a:buSzPts val="1800"/>
              <a:buAutoNum type="arabicPeriod" startAt="8"/>
            </a:pPr>
            <a:r>
              <a:rPr lang="en"/>
              <a:t>Set </a:t>
            </a:r>
            <a:r>
              <a:rPr lang="en" i="1"/>
              <a:t>f</a:t>
            </a:r>
            <a:r>
              <a:rPr lang="en"/>
              <a:t> = </a:t>
            </a:r>
            <a:r>
              <a:rPr lang="en" i="1"/>
              <a:t>f</a:t>
            </a:r>
            <a:r>
              <a:rPr lang="en" i="1" baseline="-25000"/>
              <a:t>1</a:t>
            </a:r>
            <a:r>
              <a:rPr lang="en" i="1"/>
              <a:t> + f</a:t>
            </a:r>
            <a:r>
              <a:rPr lang="en" i="1" baseline="-25000"/>
              <a:t>2</a:t>
            </a:r>
            <a:br>
              <a:rPr lang="en" i="1"/>
            </a:br>
            <a:r>
              <a:rPr lang="en"/>
              <a:t>Remove </a:t>
            </a:r>
            <a:r>
              <a:rPr lang="en" i="1"/>
              <a:t>s </a:t>
            </a:r>
            <a:r>
              <a:rPr lang="en"/>
              <a:t>and </a:t>
            </a:r>
            <a:r>
              <a:rPr lang="en" i="1"/>
              <a:t>t</a:t>
            </a:r>
            <a:br>
              <a:rPr lang="en" i="1"/>
            </a:br>
            <a:br>
              <a:rPr lang="en"/>
            </a:br>
            <a:r>
              <a:rPr lang="en"/>
              <a:t>The flow </a:t>
            </a:r>
            <a:r>
              <a:rPr lang="en" i="1"/>
              <a:t>f</a:t>
            </a:r>
            <a:r>
              <a:rPr lang="en"/>
              <a:t> is the solution</a:t>
            </a:r>
            <a:endParaRPr/>
          </a:p>
        </p:txBody>
      </p:sp>
      <p:grpSp>
        <p:nvGrpSpPr>
          <p:cNvPr id="780" name="Google Shape;780;p94"/>
          <p:cNvGrpSpPr/>
          <p:nvPr/>
        </p:nvGrpSpPr>
        <p:grpSpPr>
          <a:xfrm>
            <a:off x="5603025" y="1718175"/>
            <a:ext cx="2634350" cy="2304900"/>
            <a:chOff x="5603025" y="1718175"/>
            <a:chExt cx="2634350" cy="2304900"/>
          </a:xfrm>
        </p:grpSpPr>
        <p:sp>
          <p:nvSpPr>
            <p:cNvPr id="781" name="Google Shape;781;p94"/>
            <p:cNvSpPr/>
            <p:nvPr/>
          </p:nvSpPr>
          <p:spPr>
            <a:xfrm>
              <a:off x="6787400" y="17181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-10</a:t>
              </a:r>
              <a:endParaRPr sz="1200"/>
            </a:p>
          </p:txBody>
        </p:sp>
        <p:sp>
          <p:nvSpPr>
            <p:cNvPr id="782" name="Google Shape;782;p94"/>
            <p:cNvSpPr/>
            <p:nvPr/>
          </p:nvSpPr>
          <p:spPr>
            <a:xfrm>
              <a:off x="6787400" y="36993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6</a:t>
              </a:r>
              <a:endParaRPr sz="1200"/>
            </a:p>
          </p:txBody>
        </p:sp>
        <p:sp>
          <p:nvSpPr>
            <p:cNvPr id="783" name="Google Shape;783;p94"/>
            <p:cNvSpPr/>
            <p:nvPr/>
          </p:nvSpPr>
          <p:spPr>
            <a:xfrm>
              <a:off x="57968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1</a:t>
              </a:r>
              <a:endParaRPr sz="1200"/>
            </a:p>
          </p:txBody>
        </p:sp>
        <p:sp>
          <p:nvSpPr>
            <p:cNvPr id="784" name="Google Shape;784;p94"/>
            <p:cNvSpPr/>
            <p:nvPr/>
          </p:nvSpPr>
          <p:spPr>
            <a:xfrm>
              <a:off x="7778000" y="2708775"/>
              <a:ext cx="323700" cy="3237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200"/>
                <a:t>3</a:t>
              </a:r>
              <a:endParaRPr sz="1200"/>
            </a:p>
          </p:txBody>
        </p:sp>
        <p:cxnSp>
          <p:nvCxnSpPr>
            <p:cNvPr id="785" name="Google Shape;785;p94"/>
            <p:cNvCxnSpPr>
              <a:stCxn id="781" idx="3"/>
              <a:endCxn id="783" idx="7"/>
            </p:cNvCxnSpPr>
            <p:nvPr/>
          </p:nvCxnSpPr>
          <p:spPr>
            <a:xfrm flipH="1">
              <a:off x="607310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86" name="Google Shape;786;p94"/>
            <p:cNvCxnSpPr>
              <a:stCxn id="781" idx="5"/>
              <a:endCxn id="784" idx="1"/>
            </p:cNvCxnSpPr>
            <p:nvPr/>
          </p:nvCxnSpPr>
          <p:spPr>
            <a:xfrm>
              <a:off x="7063695" y="19944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87" name="Google Shape;787;p94"/>
            <p:cNvCxnSpPr>
              <a:stCxn id="783" idx="5"/>
              <a:endCxn id="782" idx="1"/>
            </p:cNvCxnSpPr>
            <p:nvPr/>
          </p:nvCxnSpPr>
          <p:spPr>
            <a:xfrm>
              <a:off x="6073095" y="2985070"/>
              <a:ext cx="761700" cy="761700"/>
            </a:xfrm>
            <a:prstGeom prst="straightConnector1">
              <a:avLst/>
            </a:prstGeom>
            <a:noFill/>
            <a:ln w="9525" cap="flat" cmpd="sng">
              <a:solidFill>
                <a:schemeClr val="dk2"/>
              </a:solidFill>
              <a:prstDash val="solid"/>
              <a:round/>
              <a:headEnd type="none" w="med" len="med"/>
              <a:tailEnd type="triangle" w="med" len="med"/>
            </a:ln>
          </p:spPr>
        </p:cxnSp>
        <p:cxnSp>
          <p:nvCxnSpPr>
            <p:cNvPr id="788" name="Google Shape;788;p94"/>
            <p:cNvCxnSpPr>
              <a:stCxn id="782" idx="7"/>
              <a:endCxn id="784" idx="3"/>
            </p:cNvCxnSpPr>
            <p:nvPr/>
          </p:nvCxnSpPr>
          <p:spPr>
            <a:xfrm rot="10800000" flipH="1">
              <a:off x="7063695" y="2985080"/>
              <a:ext cx="761700" cy="761700"/>
            </a:xfrm>
            <a:prstGeom prst="straightConnector1">
              <a:avLst/>
            </a:prstGeom>
            <a:noFill/>
            <a:ln w="9525" cap="flat" cmpd="sng">
              <a:solidFill>
                <a:schemeClr val="dk2"/>
              </a:solidFill>
              <a:prstDash val="solid"/>
              <a:round/>
              <a:headEnd type="triangle" w="med" len="med"/>
              <a:tailEnd type="none" w="med" len="med"/>
            </a:ln>
          </p:spPr>
        </p:cxnSp>
        <p:cxnSp>
          <p:nvCxnSpPr>
            <p:cNvPr id="789" name="Google Shape;789;p94"/>
            <p:cNvCxnSpPr>
              <a:stCxn id="783" idx="6"/>
              <a:endCxn id="784" idx="2"/>
            </p:cNvCxnSpPr>
            <p:nvPr/>
          </p:nvCxnSpPr>
          <p:spPr>
            <a:xfrm>
              <a:off x="6120500" y="2870625"/>
              <a:ext cx="1657500" cy="0"/>
            </a:xfrm>
            <a:prstGeom prst="straightConnector1">
              <a:avLst/>
            </a:prstGeom>
            <a:noFill/>
            <a:ln w="9525" cap="flat" cmpd="sng">
              <a:solidFill>
                <a:schemeClr val="dk2"/>
              </a:solidFill>
              <a:prstDash val="solid"/>
              <a:round/>
              <a:headEnd type="none" w="med" len="med"/>
              <a:tailEnd type="triangle" w="med" len="med"/>
            </a:ln>
          </p:spPr>
        </p:cxnSp>
        <p:sp>
          <p:nvSpPr>
            <p:cNvPr id="790" name="Google Shape;790;p94"/>
            <p:cNvSpPr txBox="1"/>
            <p:nvPr/>
          </p:nvSpPr>
          <p:spPr>
            <a:xfrm>
              <a:off x="569702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6</a:t>
              </a:r>
              <a:r>
                <a:rPr lang="en" sz="1200">
                  <a:solidFill>
                    <a:schemeClr val="dk2"/>
                  </a:solidFill>
                </a:rPr>
                <a:t> + </a:t>
              </a:r>
              <a:r>
                <a:rPr lang="en" sz="1200">
                  <a:solidFill>
                    <a:srgbClr val="CC0000"/>
                  </a:solidFill>
                </a:rPr>
                <a:t>1</a:t>
              </a:r>
              <a:r>
                <a:rPr lang="en" sz="1200">
                  <a:solidFill>
                    <a:schemeClr val="dk2"/>
                  </a:solidFill>
                </a:rPr>
                <a:t> = </a:t>
              </a:r>
              <a:r>
                <a:rPr lang="en" sz="1200" b="1">
                  <a:solidFill>
                    <a:srgbClr val="0000FF"/>
                  </a:solidFill>
                </a:rPr>
                <a:t>7</a:t>
              </a:r>
              <a:endParaRPr sz="1200" b="1">
                <a:solidFill>
                  <a:srgbClr val="0000FF"/>
                </a:solidFill>
              </a:endParaRPr>
            </a:p>
          </p:txBody>
        </p:sp>
        <p:sp>
          <p:nvSpPr>
            <p:cNvPr id="791" name="Google Shape;791;p94"/>
            <p:cNvSpPr txBox="1"/>
            <p:nvPr/>
          </p:nvSpPr>
          <p:spPr>
            <a:xfrm>
              <a:off x="6509375" y="25532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r>
                <a:rPr lang="en" sz="1200">
                  <a:solidFill>
                    <a:schemeClr val="dk2"/>
                  </a:solidFill>
                </a:rPr>
                <a:t> + </a:t>
              </a:r>
              <a:r>
                <a:rPr lang="en" sz="1200">
                  <a:solidFill>
                    <a:srgbClr val="CC0000"/>
                  </a:solidFill>
                </a:rPr>
                <a:t>2</a:t>
              </a:r>
              <a:r>
                <a:rPr lang="en" sz="1200">
                  <a:solidFill>
                    <a:schemeClr val="dk2"/>
                  </a:solidFill>
                </a:rPr>
                <a:t> = </a:t>
              </a:r>
              <a:r>
                <a:rPr lang="en" sz="1200" b="1">
                  <a:solidFill>
                    <a:srgbClr val="0000FF"/>
                  </a:solidFill>
                </a:rPr>
                <a:t>2</a:t>
              </a:r>
              <a:endParaRPr sz="1200" b="1">
                <a:solidFill>
                  <a:srgbClr val="0000FF"/>
                </a:solidFill>
              </a:endParaRPr>
            </a:p>
          </p:txBody>
        </p:sp>
        <p:sp>
          <p:nvSpPr>
            <p:cNvPr id="792" name="Google Shape;792;p94"/>
            <p:cNvSpPr txBox="1"/>
            <p:nvPr/>
          </p:nvSpPr>
          <p:spPr>
            <a:xfrm>
              <a:off x="7339175" y="33914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0</a:t>
              </a:r>
              <a:r>
                <a:rPr lang="en" sz="1200">
                  <a:solidFill>
                    <a:schemeClr val="dk2"/>
                  </a:solidFill>
                </a:rPr>
                <a:t> + </a:t>
              </a:r>
              <a:r>
                <a:rPr lang="en" sz="1200">
                  <a:solidFill>
                    <a:srgbClr val="CC0000"/>
                  </a:solidFill>
                </a:rPr>
                <a:t>2</a:t>
              </a:r>
              <a:r>
                <a:rPr lang="en" sz="1200">
                  <a:solidFill>
                    <a:schemeClr val="dk2"/>
                  </a:solidFill>
                </a:rPr>
                <a:t> = </a:t>
              </a:r>
              <a:r>
                <a:rPr lang="en" sz="1200" b="1">
                  <a:solidFill>
                    <a:srgbClr val="0000FF"/>
                  </a:solidFill>
                </a:rPr>
                <a:t>2</a:t>
              </a:r>
              <a:endParaRPr sz="1200" b="1">
                <a:solidFill>
                  <a:srgbClr val="0000FF"/>
                </a:solidFill>
              </a:endParaRPr>
            </a:p>
          </p:txBody>
        </p:sp>
        <p:sp>
          <p:nvSpPr>
            <p:cNvPr id="793" name="Google Shape;793;p94"/>
            <p:cNvSpPr txBox="1"/>
            <p:nvPr/>
          </p:nvSpPr>
          <p:spPr>
            <a:xfrm>
              <a:off x="5603025" y="3239075"/>
              <a:ext cx="9159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2</a:t>
              </a:r>
              <a:r>
                <a:rPr lang="en" sz="1200">
                  <a:solidFill>
                    <a:schemeClr val="dk2"/>
                  </a:solidFill>
                </a:rPr>
                <a:t> + </a:t>
              </a:r>
              <a:r>
                <a:rPr lang="en" sz="1200">
                  <a:solidFill>
                    <a:srgbClr val="CC0000"/>
                  </a:solidFill>
                </a:rPr>
                <a:t>2</a:t>
              </a:r>
              <a:r>
                <a:rPr lang="en" sz="1200">
                  <a:solidFill>
                    <a:schemeClr val="dk2"/>
                  </a:solidFill>
                </a:rPr>
                <a:t> = </a:t>
              </a:r>
              <a:r>
                <a:rPr lang="en" sz="1200" b="1">
                  <a:solidFill>
                    <a:srgbClr val="0000FF"/>
                  </a:solidFill>
                </a:rPr>
                <a:t>4</a:t>
              </a:r>
              <a:endParaRPr sz="1200" b="1">
                <a:solidFill>
                  <a:srgbClr val="0000FF"/>
                </a:solidFill>
              </a:endParaRPr>
            </a:p>
          </p:txBody>
        </p:sp>
        <p:sp>
          <p:nvSpPr>
            <p:cNvPr id="794" name="Google Shape;794;p94"/>
            <p:cNvSpPr txBox="1"/>
            <p:nvPr/>
          </p:nvSpPr>
          <p:spPr>
            <a:xfrm>
              <a:off x="7415375" y="2096075"/>
              <a:ext cx="822000" cy="35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38761D"/>
                  </a:solidFill>
                </a:rPr>
                <a:t>1</a:t>
              </a:r>
              <a:r>
                <a:rPr lang="en" sz="1200">
                  <a:solidFill>
                    <a:schemeClr val="dk2"/>
                  </a:solidFill>
                </a:rPr>
                <a:t> + </a:t>
              </a:r>
              <a:r>
                <a:rPr lang="en" sz="1200">
                  <a:solidFill>
                    <a:srgbClr val="CC0000"/>
                  </a:solidFill>
                </a:rPr>
                <a:t>2</a:t>
              </a:r>
              <a:r>
                <a:rPr lang="en" sz="1200">
                  <a:solidFill>
                    <a:schemeClr val="dk2"/>
                  </a:solidFill>
                </a:rPr>
                <a:t> = </a:t>
              </a:r>
              <a:r>
                <a:rPr lang="en" sz="1200" b="1">
                  <a:solidFill>
                    <a:srgbClr val="0000FF"/>
                  </a:solidFill>
                </a:rPr>
                <a:t>3</a:t>
              </a:r>
              <a:endParaRPr sz="1200" b="1">
                <a:solidFill>
                  <a:srgbClr val="0000FF"/>
                </a:solidFill>
              </a:endParaRPr>
            </a:p>
          </p:txBody>
        </p:sp>
      </p:grpSp>
      <p:cxnSp>
        <p:nvCxnSpPr>
          <p:cNvPr id="795" name="Google Shape;795;p94"/>
          <p:cNvCxnSpPr/>
          <p:nvPr/>
        </p:nvCxnSpPr>
        <p:spPr>
          <a:xfrm rot="10800000">
            <a:off x="5441050" y="1780650"/>
            <a:ext cx="381300" cy="386400"/>
          </a:xfrm>
          <a:prstGeom prst="straightConnector1">
            <a:avLst/>
          </a:prstGeom>
          <a:noFill/>
          <a:ln w="9525" cap="flat" cmpd="sng">
            <a:solidFill>
              <a:srgbClr val="38761D"/>
            </a:solidFill>
            <a:prstDash val="solid"/>
            <a:round/>
            <a:headEnd type="none" w="med" len="med"/>
            <a:tailEnd type="none" w="med" len="med"/>
          </a:ln>
        </p:spPr>
      </p:cxnSp>
      <p:cxnSp>
        <p:nvCxnSpPr>
          <p:cNvPr id="796" name="Google Shape;796;p94"/>
          <p:cNvCxnSpPr/>
          <p:nvPr/>
        </p:nvCxnSpPr>
        <p:spPr>
          <a:xfrm rot="10800000">
            <a:off x="6276725" y="1759650"/>
            <a:ext cx="79200" cy="407400"/>
          </a:xfrm>
          <a:prstGeom prst="straightConnector1">
            <a:avLst/>
          </a:prstGeom>
          <a:noFill/>
          <a:ln w="9525" cap="flat" cmpd="sng">
            <a:solidFill>
              <a:srgbClr val="1155CC"/>
            </a:solidFill>
            <a:prstDash val="solid"/>
            <a:round/>
            <a:headEnd type="none" w="med" len="med"/>
            <a:tailEnd type="none" w="med" len="med"/>
          </a:ln>
        </p:spPr>
      </p:cxnSp>
      <p:cxnSp>
        <p:nvCxnSpPr>
          <p:cNvPr id="797" name="Google Shape;797;p94"/>
          <p:cNvCxnSpPr/>
          <p:nvPr/>
        </p:nvCxnSpPr>
        <p:spPr>
          <a:xfrm rot="10800000">
            <a:off x="5911025" y="1785750"/>
            <a:ext cx="189000" cy="381300"/>
          </a:xfrm>
          <a:prstGeom prst="straightConnector1">
            <a:avLst/>
          </a:prstGeom>
          <a:noFill/>
          <a:ln w="9525" cap="flat" cmpd="sng">
            <a:solidFill>
              <a:srgbClr val="CC0000"/>
            </a:solidFill>
            <a:prstDash val="solid"/>
            <a:round/>
            <a:headEnd type="none" w="med" len="med"/>
            <a:tailEnd type="none" w="med" len="med"/>
          </a:ln>
        </p:spPr>
      </p:cxnSp>
      <p:sp>
        <p:nvSpPr>
          <p:cNvPr id="798" name="Google Shape;798;p94"/>
          <p:cNvSpPr txBox="1"/>
          <p:nvPr/>
        </p:nvSpPr>
        <p:spPr>
          <a:xfrm>
            <a:off x="5018175" y="1472550"/>
            <a:ext cx="4701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38761D"/>
                </a:solidFill>
              </a:rPr>
              <a:t>f</a:t>
            </a:r>
            <a:r>
              <a:rPr lang="en" sz="1200" i="1" baseline="-25000">
                <a:solidFill>
                  <a:srgbClr val="38761D"/>
                </a:solidFill>
              </a:rPr>
              <a:t>1</a:t>
            </a:r>
            <a:r>
              <a:rPr lang="en" sz="1200" i="1">
                <a:solidFill>
                  <a:srgbClr val="38761D"/>
                </a:solidFill>
              </a:rPr>
              <a:t>(e)</a:t>
            </a:r>
            <a:endParaRPr sz="1200" i="1">
              <a:solidFill>
                <a:srgbClr val="38761D"/>
              </a:solidFill>
            </a:endParaRPr>
          </a:p>
        </p:txBody>
      </p:sp>
      <p:sp>
        <p:nvSpPr>
          <p:cNvPr id="799" name="Google Shape;799;p94"/>
          <p:cNvSpPr txBox="1"/>
          <p:nvPr/>
        </p:nvSpPr>
        <p:spPr>
          <a:xfrm>
            <a:off x="5627775" y="1472550"/>
            <a:ext cx="4701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CC0000"/>
                </a:solidFill>
              </a:rPr>
              <a:t>f</a:t>
            </a:r>
            <a:r>
              <a:rPr lang="en" sz="1200" i="1" baseline="-25000">
                <a:solidFill>
                  <a:srgbClr val="CC0000"/>
                </a:solidFill>
              </a:rPr>
              <a:t>2</a:t>
            </a:r>
            <a:r>
              <a:rPr lang="en" sz="1200" i="1">
                <a:solidFill>
                  <a:srgbClr val="CC0000"/>
                </a:solidFill>
              </a:rPr>
              <a:t>(e)</a:t>
            </a:r>
            <a:endParaRPr sz="1200" i="1">
              <a:solidFill>
                <a:srgbClr val="CC0000"/>
              </a:solidFill>
            </a:endParaRPr>
          </a:p>
        </p:txBody>
      </p:sp>
      <p:sp>
        <p:nvSpPr>
          <p:cNvPr id="800" name="Google Shape;800;p94"/>
          <p:cNvSpPr txBox="1"/>
          <p:nvPr/>
        </p:nvSpPr>
        <p:spPr>
          <a:xfrm>
            <a:off x="6161175" y="1472550"/>
            <a:ext cx="470100" cy="35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i="1">
                <a:solidFill>
                  <a:srgbClr val="1155CC"/>
                </a:solidFill>
              </a:rPr>
              <a:t>f(e)</a:t>
            </a:r>
            <a:endParaRPr sz="1200" i="1">
              <a:solidFill>
                <a:srgbClr val="1155CC"/>
              </a:solidFill>
            </a:endParaRPr>
          </a:p>
        </p:txBody>
      </p:sp>
      <p:sp>
        <p:nvSpPr>
          <p:cNvPr id="801" name="Google Shape;801;p94"/>
          <p:cNvSpPr txBox="1"/>
          <p:nvPr/>
        </p:nvSpPr>
        <p:spPr>
          <a:xfrm>
            <a:off x="7114032" y="1755648"/>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A</a:t>
            </a:r>
            <a:endParaRPr sz="1200">
              <a:solidFill>
                <a:schemeClr val="dk2"/>
              </a:solidFill>
            </a:endParaRPr>
          </a:p>
        </p:txBody>
      </p:sp>
      <p:sp>
        <p:nvSpPr>
          <p:cNvPr id="802" name="Google Shape;802;p94"/>
          <p:cNvSpPr txBox="1"/>
          <p:nvPr/>
        </p:nvSpPr>
        <p:spPr>
          <a:xfrm>
            <a:off x="5470325"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B</a:t>
            </a:r>
            <a:endParaRPr sz="1200">
              <a:solidFill>
                <a:schemeClr val="dk2"/>
              </a:solidFill>
            </a:endParaRPr>
          </a:p>
        </p:txBody>
      </p:sp>
      <p:sp>
        <p:nvSpPr>
          <p:cNvPr id="803" name="Google Shape;803;p94"/>
          <p:cNvSpPr txBox="1"/>
          <p:nvPr/>
        </p:nvSpPr>
        <p:spPr>
          <a:xfrm>
            <a:off x="8101700" y="27531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C</a:t>
            </a:r>
            <a:endParaRPr sz="1200">
              <a:solidFill>
                <a:schemeClr val="dk2"/>
              </a:solidFill>
            </a:endParaRPr>
          </a:p>
        </p:txBody>
      </p:sp>
      <p:sp>
        <p:nvSpPr>
          <p:cNvPr id="804" name="Google Shape;804;p94"/>
          <p:cNvSpPr txBox="1"/>
          <p:nvPr/>
        </p:nvSpPr>
        <p:spPr>
          <a:xfrm>
            <a:off x="6797750" y="4023075"/>
            <a:ext cx="303000" cy="23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rPr>
              <a:t>D</a:t>
            </a:r>
            <a:endParaRPr sz="12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4">
          <a:extLst>
            <a:ext uri="{FF2B5EF4-FFF2-40B4-BE49-F238E27FC236}">
              <a16:creationId xmlns:a16="http://schemas.microsoft.com/office/drawing/2014/main" id="{BCD67014-161A-1DF5-9467-D354308B71CE}"/>
            </a:ext>
          </a:extLst>
        </p:cNvPr>
        <p:cNvGrpSpPr/>
        <p:nvPr/>
      </p:nvGrpSpPr>
      <p:grpSpPr>
        <a:xfrm>
          <a:off x="0" y="0"/>
          <a:ext cx="0" cy="0"/>
          <a:chOff x="0" y="0"/>
          <a:chExt cx="0" cy="0"/>
        </a:xfrm>
      </p:grpSpPr>
      <p:sp>
        <p:nvSpPr>
          <p:cNvPr id="405" name="Google Shape;405;p75">
            <a:extLst>
              <a:ext uri="{FF2B5EF4-FFF2-40B4-BE49-F238E27FC236}">
                <a16:creationId xmlns:a16="http://schemas.microsoft.com/office/drawing/2014/main" id="{29A7ADC3-92B7-EBA5-D832-42F06B9C1DE7}"/>
              </a:ext>
            </a:extLst>
          </p:cNvPr>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Question</a:t>
            </a:r>
            <a:endParaRPr dirty="0"/>
          </a:p>
        </p:txBody>
      </p:sp>
    </p:spTree>
    <p:extLst>
      <p:ext uri="{BB962C8B-B14F-4D97-AF65-F5344CB8AC3E}">
        <p14:creationId xmlns:p14="http://schemas.microsoft.com/office/powerpoint/2010/main" val="3862537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9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a:t>
            </a:r>
            <a:endParaRPr dirty="0"/>
          </a:p>
        </p:txBody>
      </p:sp>
      <p:sp>
        <p:nvSpPr>
          <p:cNvPr id="810" name="Google Shape;810;p9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dirty="0"/>
              <a:t>This Fall and S</a:t>
            </a:r>
            <a:r>
              <a:rPr lang="en-US" sz="1600" dirty="0"/>
              <a:t>p</a:t>
            </a:r>
            <a:r>
              <a:rPr lang="en" sz="1600" dirty="0"/>
              <a:t>ring </a:t>
            </a:r>
            <a:r>
              <a:rPr lang="en-US" sz="1600" dirty="0"/>
              <a:t>semesters</a:t>
            </a:r>
            <a:r>
              <a:rPr lang="en" sz="1600" dirty="0"/>
              <a:t>, </a:t>
            </a:r>
            <a:r>
              <a:rPr lang="en" sz="1600" b="1" i="1" dirty="0"/>
              <a:t>n</a:t>
            </a:r>
            <a:r>
              <a:rPr lang="en" sz="1600" i="1" dirty="0"/>
              <a:t> </a:t>
            </a:r>
            <a:r>
              <a:rPr lang="en" sz="1600" dirty="0"/>
              <a:t>students want to graduate. There are </a:t>
            </a:r>
            <a:r>
              <a:rPr lang="en" sz="1600" b="1" i="1" dirty="0"/>
              <a:t>m</a:t>
            </a:r>
            <a:r>
              <a:rPr lang="en" sz="1600" dirty="0"/>
              <a:t> total courses. Following conditions should be met across both semesters:</a:t>
            </a:r>
            <a:endParaRPr sz="1600" dirty="0"/>
          </a:p>
          <a:p>
            <a:pPr marL="457200" lvl="0" indent="-330200" algn="l" rtl="0">
              <a:spcBef>
                <a:spcPts val="1200"/>
              </a:spcBef>
              <a:spcAft>
                <a:spcPts val="0"/>
              </a:spcAft>
              <a:buSzPts val="1600"/>
              <a:buAutoNum type="arabicPeriod"/>
            </a:pPr>
            <a:r>
              <a:rPr lang="en" sz="1600" dirty="0"/>
              <a:t>Student </a:t>
            </a:r>
            <a:r>
              <a:rPr lang="en" sz="1600" b="1" i="1" dirty="0"/>
              <a:t>i</a:t>
            </a:r>
            <a:r>
              <a:rPr lang="en" sz="1600" dirty="0"/>
              <a:t> must take </a:t>
            </a:r>
            <a:r>
              <a:rPr lang="en" sz="1600" b="1" i="1" dirty="0"/>
              <a:t>r</a:t>
            </a:r>
            <a:r>
              <a:rPr lang="en" sz="1600" b="1" i="1" baseline="-25000" dirty="0"/>
              <a:t>i</a:t>
            </a:r>
            <a:r>
              <a:rPr lang="en" sz="1600" i="1" dirty="0"/>
              <a:t> </a:t>
            </a:r>
            <a:r>
              <a:rPr lang="en" sz="1600" dirty="0"/>
              <a:t>number of courses.</a:t>
            </a:r>
            <a:endParaRPr sz="1600" dirty="0"/>
          </a:p>
          <a:p>
            <a:pPr marL="457200" lvl="0" indent="-330200" algn="l" rtl="0">
              <a:spcBef>
                <a:spcPts val="0"/>
              </a:spcBef>
              <a:spcAft>
                <a:spcPts val="0"/>
              </a:spcAft>
              <a:buSzPts val="1600"/>
              <a:buAutoNum type="arabicPeriod"/>
            </a:pPr>
            <a:r>
              <a:rPr lang="en" sz="1600" dirty="0"/>
              <a:t>Student </a:t>
            </a:r>
            <a:r>
              <a:rPr lang="en" sz="1600" b="1" i="1" dirty="0"/>
              <a:t>i</a:t>
            </a:r>
            <a:r>
              <a:rPr lang="en" sz="1600" dirty="0"/>
              <a:t> must take courses belonging to set </a:t>
            </a:r>
            <a:r>
              <a:rPr lang="en" sz="1600" b="1" i="1" dirty="0"/>
              <a:t>T</a:t>
            </a:r>
            <a:r>
              <a:rPr lang="en" sz="1600" b="1" i="1" baseline="-25000" dirty="0"/>
              <a:t>i </a:t>
            </a:r>
            <a:r>
              <a:rPr lang="en" sz="1600" i="1" dirty="0"/>
              <a:t>.</a:t>
            </a:r>
            <a:endParaRPr sz="1600" i="1" dirty="0"/>
          </a:p>
          <a:p>
            <a:pPr marL="457200" lvl="0" indent="-330200" algn="l" rtl="0">
              <a:spcBef>
                <a:spcPts val="0"/>
              </a:spcBef>
              <a:spcAft>
                <a:spcPts val="0"/>
              </a:spcAft>
              <a:buSzPts val="1600"/>
              <a:buAutoNum type="arabicPeriod"/>
            </a:pPr>
            <a:r>
              <a:rPr lang="en" sz="1600" dirty="0"/>
              <a:t>Course </a:t>
            </a:r>
            <a:r>
              <a:rPr lang="en" sz="1600" b="1" i="1" dirty="0"/>
              <a:t>j</a:t>
            </a:r>
            <a:r>
              <a:rPr lang="en" sz="1600" dirty="0"/>
              <a:t> needs </a:t>
            </a:r>
            <a:r>
              <a:rPr lang="en" sz="1600" b="1" i="1" dirty="0"/>
              <a:t>p</a:t>
            </a:r>
            <a:r>
              <a:rPr lang="en" sz="1600" b="1" i="1" baseline="-25000" dirty="0"/>
              <a:t>j</a:t>
            </a:r>
            <a:r>
              <a:rPr lang="en" sz="1600" dirty="0"/>
              <a:t> number of students to start the course, no more or less.</a:t>
            </a:r>
            <a:endParaRPr sz="1600" dirty="0"/>
          </a:p>
          <a:p>
            <a:pPr marL="457200" lvl="0" indent="-330200" algn="l" rtl="0">
              <a:spcBef>
                <a:spcPts val="0"/>
              </a:spcBef>
              <a:spcAft>
                <a:spcPts val="0"/>
              </a:spcAft>
              <a:buSzPts val="1600"/>
              <a:buAutoNum type="arabicPeriod"/>
            </a:pPr>
            <a:r>
              <a:rPr lang="en" sz="1600" dirty="0"/>
              <a:t>Courses in set </a:t>
            </a:r>
            <a:r>
              <a:rPr lang="en" sz="1600" b="1" i="1" dirty="0"/>
              <a:t>U</a:t>
            </a:r>
            <a:r>
              <a:rPr lang="en" sz="1600" dirty="0"/>
              <a:t> are offered in both semesters and can be taken at most twice. All other courses are offered in one of the semesters and can be taken at most once. Taking a course in set </a:t>
            </a:r>
            <a:r>
              <a:rPr lang="en" sz="1600" b="1" i="1" dirty="0"/>
              <a:t>U</a:t>
            </a:r>
            <a:r>
              <a:rPr lang="en" sz="1600" dirty="0"/>
              <a:t> twice will contribute two units towards the total number of courses taken by the student.</a:t>
            </a:r>
            <a:endParaRPr sz="1600" dirty="0"/>
          </a:p>
          <a:p>
            <a:pPr marL="0" lvl="0" indent="0" algn="l" rtl="0">
              <a:spcBef>
                <a:spcPts val="1200"/>
              </a:spcBef>
              <a:spcAft>
                <a:spcPts val="0"/>
              </a:spcAft>
              <a:buClr>
                <a:schemeClr val="dk1"/>
              </a:buClr>
              <a:buSzPts val="1100"/>
              <a:buFont typeface="Arial"/>
              <a:buNone/>
            </a:pPr>
            <a:r>
              <a:rPr lang="en" sz="1600" dirty="0"/>
              <a:t>Please design an algorithm to determine if all students can graduate.</a:t>
            </a:r>
            <a:endParaRPr sz="1600" dirty="0"/>
          </a:p>
          <a:p>
            <a:pPr marL="0" lvl="0" indent="0" algn="l" rtl="0">
              <a:spcBef>
                <a:spcPts val="1200"/>
              </a:spcBef>
              <a:spcAft>
                <a:spcPts val="1200"/>
              </a:spcAft>
              <a:buNone/>
            </a:pPr>
            <a:endParaRPr sz="1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9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816" name="Google Shape;816;p96"/>
          <p:cNvSpPr txBox="1">
            <a:spLocks noGrp="1"/>
          </p:cNvSpPr>
          <p:nvPr>
            <p:ph type="body" idx="1"/>
          </p:nvPr>
        </p:nvSpPr>
        <p:spPr>
          <a:xfrm>
            <a:off x="311700" y="1000075"/>
            <a:ext cx="8520600" cy="12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solve this problem by finding a feasible circulation in a flow network.</a:t>
            </a:r>
            <a:endParaRPr/>
          </a:p>
          <a:p>
            <a:pPr marL="0" lvl="0" indent="0" algn="l" rtl="0">
              <a:spcBef>
                <a:spcPts val="1200"/>
              </a:spcBef>
              <a:spcAft>
                <a:spcPts val="1200"/>
              </a:spcAft>
              <a:buNone/>
            </a:pPr>
            <a:r>
              <a:rPr lang="en"/>
              <a:t>Create </a:t>
            </a:r>
            <a:r>
              <a:rPr lang="en" i="1"/>
              <a:t>n</a:t>
            </a:r>
            <a:r>
              <a:rPr lang="en"/>
              <a:t> vertices for students, and </a:t>
            </a:r>
            <a:r>
              <a:rPr lang="en" i="1"/>
              <a:t>m</a:t>
            </a:r>
            <a:r>
              <a:rPr lang="en"/>
              <a:t> vertices for courses. Add an edge from each student vertex to course vertex.</a:t>
            </a:r>
            <a:endParaRPr/>
          </a:p>
        </p:txBody>
      </p:sp>
      <p:sp>
        <p:nvSpPr>
          <p:cNvPr id="817" name="Google Shape;817;p96"/>
          <p:cNvSpPr/>
          <p:nvPr/>
        </p:nvSpPr>
        <p:spPr>
          <a:xfrm>
            <a:off x="3278725" y="25335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818" name="Google Shape;818;p96"/>
          <p:cNvSpPr/>
          <p:nvPr/>
        </p:nvSpPr>
        <p:spPr>
          <a:xfrm>
            <a:off x="3278725" y="30828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819" name="Google Shape;819;p96"/>
          <p:cNvSpPr/>
          <p:nvPr/>
        </p:nvSpPr>
        <p:spPr>
          <a:xfrm>
            <a:off x="5564725" y="26255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820" name="Google Shape;820;p96"/>
          <p:cNvSpPr/>
          <p:nvPr/>
        </p:nvSpPr>
        <p:spPr>
          <a:xfrm>
            <a:off x="5564725" y="3306738"/>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821" name="Google Shape;821;p96"/>
          <p:cNvSpPr/>
          <p:nvPr/>
        </p:nvSpPr>
        <p:spPr>
          <a:xfrm>
            <a:off x="5564725" y="39879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i="1"/>
          </a:p>
        </p:txBody>
      </p:sp>
      <p:sp>
        <p:nvSpPr>
          <p:cNvPr id="822" name="Google Shape;822;p96"/>
          <p:cNvSpPr txBox="1"/>
          <p:nvPr/>
        </p:nvSpPr>
        <p:spPr>
          <a:xfrm>
            <a:off x="2923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Students</a:t>
            </a:r>
            <a:endParaRPr>
              <a:solidFill>
                <a:schemeClr val="dk2"/>
              </a:solidFill>
            </a:endParaRPr>
          </a:p>
        </p:txBody>
      </p:sp>
      <p:sp>
        <p:nvSpPr>
          <p:cNvPr id="823" name="Google Shape;823;p96"/>
          <p:cNvSpPr txBox="1"/>
          <p:nvPr/>
        </p:nvSpPr>
        <p:spPr>
          <a:xfrm>
            <a:off x="5209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Courses</a:t>
            </a:r>
            <a:endParaRPr>
              <a:solidFill>
                <a:schemeClr val="dk2"/>
              </a:solidFill>
            </a:endParaRPr>
          </a:p>
        </p:txBody>
      </p:sp>
      <p:sp>
        <p:nvSpPr>
          <p:cNvPr id="824" name="Google Shape;824;p96"/>
          <p:cNvSpPr/>
          <p:nvPr/>
        </p:nvSpPr>
        <p:spPr>
          <a:xfrm>
            <a:off x="3278725" y="36320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sp>
        <p:nvSpPr>
          <p:cNvPr id="825" name="Google Shape;825;p96"/>
          <p:cNvSpPr/>
          <p:nvPr/>
        </p:nvSpPr>
        <p:spPr>
          <a:xfrm>
            <a:off x="3278725" y="41813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a:p>
        </p:txBody>
      </p:sp>
      <p:cxnSp>
        <p:nvCxnSpPr>
          <p:cNvPr id="826" name="Google Shape;826;p96"/>
          <p:cNvCxnSpPr>
            <a:stCxn id="817" idx="6"/>
            <a:endCxn id="819" idx="2"/>
          </p:cNvCxnSpPr>
          <p:nvPr/>
        </p:nvCxnSpPr>
        <p:spPr>
          <a:xfrm>
            <a:off x="3571225" y="2679800"/>
            <a:ext cx="1993500" cy="92100"/>
          </a:xfrm>
          <a:prstGeom prst="straightConnector1">
            <a:avLst/>
          </a:prstGeom>
          <a:noFill/>
          <a:ln w="19050" cap="flat" cmpd="sng">
            <a:solidFill>
              <a:schemeClr val="dk2"/>
            </a:solidFill>
            <a:prstDash val="solid"/>
            <a:round/>
            <a:headEnd type="none" w="med" len="med"/>
            <a:tailEnd type="triangle" w="med" len="med"/>
          </a:ln>
        </p:spPr>
      </p:cxnSp>
      <p:cxnSp>
        <p:nvCxnSpPr>
          <p:cNvPr id="827" name="Google Shape;827;p96"/>
          <p:cNvCxnSpPr>
            <a:stCxn id="818" idx="6"/>
            <a:endCxn id="819" idx="2"/>
          </p:cNvCxnSpPr>
          <p:nvPr/>
        </p:nvCxnSpPr>
        <p:spPr>
          <a:xfrm rot="10800000" flipH="1">
            <a:off x="3571225" y="2771850"/>
            <a:ext cx="1993500" cy="457200"/>
          </a:xfrm>
          <a:prstGeom prst="straightConnector1">
            <a:avLst/>
          </a:prstGeom>
          <a:noFill/>
          <a:ln w="19050" cap="flat" cmpd="sng">
            <a:solidFill>
              <a:schemeClr val="dk2"/>
            </a:solidFill>
            <a:prstDash val="solid"/>
            <a:round/>
            <a:headEnd type="none" w="med" len="med"/>
            <a:tailEnd type="triangle" w="med" len="med"/>
          </a:ln>
        </p:spPr>
      </p:cxnSp>
      <p:cxnSp>
        <p:nvCxnSpPr>
          <p:cNvPr id="828" name="Google Shape;828;p96"/>
          <p:cNvCxnSpPr>
            <a:endCxn id="819" idx="3"/>
          </p:cNvCxnSpPr>
          <p:nvPr/>
        </p:nvCxnSpPr>
        <p:spPr>
          <a:xfrm rot="10800000" flipH="1">
            <a:off x="3571161" y="2875214"/>
            <a:ext cx="2036400" cy="903000"/>
          </a:xfrm>
          <a:prstGeom prst="straightConnector1">
            <a:avLst/>
          </a:prstGeom>
          <a:noFill/>
          <a:ln w="19050" cap="flat" cmpd="sng">
            <a:solidFill>
              <a:schemeClr val="dk2"/>
            </a:solidFill>
            <a:prstDash val="solid"/>
            <a:round/>
            <a:headEnd type="none" w="med" len="med"/>
            <a:tailEnd type="triangle" w="med" len="med"/>
          </a:ln>
        </p:spPr>
      </p:cxnSp>
      <p:cxnSp>
        <p:nvCxnSpPr>
          <p:cNvPr id="829" name="Google Shape;829;p96"/>
          <p:cNvCxnSpPr>
            <a:stCxn id="825" idx="6"/>
            <a:endCxn id="819" idx="3"/>
          </p:cNvCxnSpPr>
          <p:nvPr/>
        </p:nvCxnSpPr>
        <p:spPr>
          <a:xfrm rot="10800000" flipH="1">
            <a:off x="3571225" y="2875250"/>
            <a:ext cx="2036400" cy="1452300"/>
          </a:xfrm>
          <a:prstGeom prst="straightConnector1">
            <a:avLst/>
          </a:prstGeom>
          <a:noFill/>
          <a:ln w="19050" cap="flat" cmpd="sng">
            <a:solidFill>
              <a:schemeClr val="dk2"/>
            </a:solidFill>
            <a:prstDash val="solid"/>
            <a:round/>
            <a:headEnd type="none" w="med" len="med"/>
            <a:tailEnd type="triangle" w="med" len="med"/>
          </a:ln>
        </p:spPr>
      </p:cxnSp>
      <p:cxnSp>
        <p:nvCxnSpPr>
          <p:cNvPr id="830" name="Google Shape;830;p96"/>
          <p:cNvCxnSpPr>
            <a:stCxn id="817" idx="6"/>
            <a:endCxn id="820" idx="1"/>
          </p:cNvCxnSpPr>
          <p:nvPr/>
        </p:nvCxnSpPr>
        <p:spPr>
          <a:xfrm>
            <a:off x="3571225" y="2679800"/>
            <a:ext cx="2036400" cy="669900"/>
          </a:xfrm>
          <a:prstGeom prst="straightConnector1">
            <a:avLst/>
          </a:prstGeom>
          <a:noFill/>
          <a:ln w="19050" cap="flat" cmpd="sng">
            <a:solidFill>
              <a:schemeClr val="dk2"/>
            </a:solidFill>
            <a:prstDash val="solid"/>
            <a:round/>
            <a:headEnd type="none" w="med" len="med"/>
            <a:tailEnd type="triangle" w="med" len="med"/>
          </a:ln>
        </p:spPr>
      </p:cxnSp>
      <p:cxnSp>
        <p:nvCxnSpPr>
          <p:cNvPr id="831" name="Google Shape;831;p96"/>
          <p:cNvCxnSpPr>
            <a:stCxn id="817" idx="6"/>
            <a:endCxn id="821" idx="2"/>
          </p:cNvCxnSpPr>
          <p:nvPr/>
        </p:nvCxnSpPr>
        <p:spPr>
          <a:xfrm>
            <a:off x="3571225" y="2679800"/>
            <a:ext cx="1993500" cy="1454400"/>
          </a:xfrm>
          <a:prstGeom prst="straightConnector1">
            <a:avLst/>
          </a:prstGeom>
          <a:noFill/>
          <a:ln w="19050" cap="flat" cmpd="sng">
            <a:solidFill>
              <a:schemeClr val="dk2"/>
            </a:solidFill>
            <a:prstDash val="solid"/>
            <a:round/>
            <a:headEnd type="none" w="med" len="med"/>
            <a:tailEnd type="triangle" w="med" len="med"/>
          </a:ln>
        </p:spPr>
      </p:cxnSp>
      <p:cxnSp>
        <p:nvCxnSpPr>
          <p:cNvPr id="832" name="Google Shape;832;p96"/>
          <p:cNvCxnSpPr>
            <a:stCxn id="818" idx="6"/>
            <a:endCxn id="820" idx="1"/>
          </p:cNvCxnSpPr>
          <p:nvPr/>
        </p:nvCxnSpPr>
        <p:spPr>
          <a:xfrm>
            <a:off x="3571225" y="3229050"/>
            <a:ext cx="2036400" cy="120600"/>
          </a:xfrm>
          <a:prstGeom prst="straightConnector1">
            <a:avLst/>
          </a:prstGeom>
          <a:noFill/>
          <a:ln w="19050" cap="flat" cmpd="sng">
            <a:solidFill>
              <a:schemeClr val="dk2"/>
            </a:solidFill>
            <a:prstDash val="solid"/>
            <a:round/>
            <a:headEnd type="none" w="med" len="med"/>
            <a:tailEnd type="triangle" w="med" len="med"/>
          </a:ln>
        </p:spPr>
      </p:cxnSp>
      <p:cxnSp>
        <p:nvCxnSpPr>
          <p:cNvPr id="833" name="Google Shape;833;p96"/>
          <p:cNvCxnSpPr>
            <a:stCxn id="824" idx="6"/>
            <a:endCxn id="820" idx="2"/>
          </p:cNvCxnSpPr>
          <p:nvPr/>
        </p:nvCxnSpPr>
        <p:spPr>
          <a:xfrm rot="10800000" flipH="1">
            <a:off x="3571225" y="3453100"/>
            <a:ext cx="1993500" cy="325200"/>
          </a:xfrm>
          <a:prstGeom prst="straightConnector1">
            <a:avLst/>
          </a:prstGeom>
          <a:noFill/>
          <a:ln w="19050" cap="flat" cmpd="sng">
            <a:solidFill>
              <a:schemeClr val="dk2"/>
            </a:solidFill>
            <a:prstDash val="solid"/>
            <a:round/>
            <a:headEnd type="none" w="med" len="med"/>
            <a:tailEnd type="triangle" w="med" len="med"/>
          </a:ln>
        </p:spPr>
      </p:cxnSp>
      <p:cxnSp>
        <p:nvCxnSpPr>
          <p:cNvPr id="834" name="Google Shape;834;p96"/>
          <p:cNvCxnSpPr>
            <a:endCxn id="820" idx="2"/>
          </p:cNvCxnSpPr>
          <p:nvPr/>
        </p:nvCxnSpPr>
        <p:spPr>
          <a:xfrm rot="10800000" flipH="1">
            <a:off x="3571225" y="3452988"/>
            <a:ext cx="1993500" cy="874500"/>
          </a:xfrm>
          <a:prstGeom prst="straightConnector1">
            <a:avLst/>
          </a:prstGeom>
          <a:noFill/>
          <a:ln w="19050" cap="flat" cmpd="sng">
            <a:solidFill>
              <a:schemeClr val="dk2"/>
            </a:solidFill>
            <a:prstDash val="solid"/>
            <a:round/>
            <a:headEnd type="none" w="med" len="med"/>
            <a:tailEnd type="triangle" w="med" len="med"/>
          </a:ln>
        </p:spPr>
      </p:cxnSp>
      <p:cxnSp>
        <p:nvCxnSpPr>
          <p:cNvPr id="835" name="Google Shape;835;p96"/>
          <p:cNvCxnSpPr>
            <a:stCxn id="818" idx="6"/>
            <a:endCxn id="821" idx="1"/>
          </p:cNvCxnSpPr>
          <p:nvPr/>
        </p:nvCxnSpPr>
        <p:spPr>
          <a:xfrm>
            <a:off x="3571225" y="3229050"/>
            <a:ext cx="2036400" cy="801600"/>
          </a:xfrm>
          <a:prstGeom prst="straightConnector1">
            <a:avLst/>
          </a:prstGeom>
          <a:noFill/>
          <a:ln w="19050" cap="flat" cmpd="sng">
            <a:solidFill>
              <a:schemeClr val="dk2"/>
            </a:solidFill>
            <a:prstDash val="solid"/>
            <a:round/>
            <a:headEnd type="none" w="med" len="med"/>
            <a:tailEnd type="triangle" w="med" len="med"/>
          </a:ln>
        </p:spPr>
      </p:cxnSp>
      <p:cxnSp>
        <p:nvCxnSpPr>
          <p:cNvPr id="836" name="Google Shape;836;p96"/>
          <p:cNvCxnSpPr>
            <a:stCxn id="824" idx="6"/>
            <a:endCxn id="821" idx="2"/>
          </p:cNvCxnSpPr>
          <p:nvPr/>
        </p:nvCxnSpPr>
        <p:spPr>
          <a:xfrm>
            <a:off x="3571225" y="3778300"/>
            <a:ext cx="1993500" cy="355800"/>
          </a:xfrm>
          <a:prstGeom prst="straightConnector1">
            <a:avLst/>
          </a:prstGeom>
          <a:noFill/>
          <a:ln w="19050" cap="flat" cmpd="sng">
            <a:solidFill>
              <a:schemeClr val="dk2"/>
            </a:solidFill>
            <a:prstDash val="solid"/>
            <a:round/>
            <a:headEnd type="none" w="med" len="med"/>
            <a:tailEnd type="triangle" w="med" len="med"/>
          </a:ln>
        </p:spPr>
      </p:cxnSp>
      <p:cxnSp>
        <p:nvCxnSpPr>
          <p:cNvPr id="837" name="Google Shape;837;p96"/>
          <p:cNvCxnSpPr>
            <a:stCxn id="825" idx="6"/>
            <a:endCxn id="821" idx="2"/>
          </p:cNvCxnSpPr>
          <p:nvPr/>
        </p:nvCxnSpPr>
        <p:spPr>
          <a:xfrm rot="10800000" flipH="1">
            <a:off x="3571225" y="4134050"/>
            <a:ext cx="1993500" cy="193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9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843" name="Google Shape;843;p97"/>
          <p:cNvSpPr txBox="1">
            <a:spLocks noGrp="1"/>
          </p:cNvSpPr>
          <p:nvPr>
            <p:ph type="body" idx="1"/>
          </p:nvPr>
        </p:nvSpPr>
        <p:spPr>
          <a:xfrm>
            <a:off x="311700" y="1000075"/>
            <a:ext cx="8520600" cy="139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a:t>Student </a:t>
            </a:r>
            <a:r>
              <a:rPr lang="en" i="1"/>
              <a:t>i</a:t>
            </a:r>
            <a:r>
              <a:rPr lang="en"/>
              <a:t> must take </a:t>
            </a:r>
            <a:r>
              <a:rPr lang="en" i="1"/>
              <a:t>r</a:t>
            </a:r>
            <a:r>
              <a:rPr lang="en" i="1" baseline="-25000"/>
              <a:t>i</a:t>
            </a:r>
            <a:r>
              <a:rPr lang="en" i="1"/>
              <a:t> </a:t>
            </a:r>
            <a:r>
              <a:rPr lang="en"/>
              <a:t>number of courses. Therefore, put a demand of </a:t>
            </a:r>
            <a:r>
              <a:rPr lang="en" i="1"/>
              <a:t>-r</a:t>
            </a:r>
            <a:r>
              <a:rPr lang="en" i="1" baseline="-25000"/>
              <a:t>i</a:t>
            </a:r>
            <a:r>
              <a:rPr lang="en"/>
              <a:t> on student vertex </a:t>
            </a:r>
            <a:r>
              <a:rPr lang="en" i="1"/>
              <a:t>i</a:t>
            </a:r>
            <a:r>
              <a:rPr lang="en"/>
              <a:t>.</a:t>
            </a:r>
            <a:br>
              <a:rPr lang="en"/>
            </a:br>
            <a:r>
              <a:rPr lang="en"/>
              <a:t>Course </a:t>
            </a:r>
            <a:r>
              <a:rPr lang="en" i="1"/>
              <a:t>j</a:t>
            </a:r>
            <a:r>
              <a:rPr lang="en"/>
              <a:t> needs </a:t>
            </a:r>
            <a:r>
              <a:rPr lang="en" i="1"/>
              <a:t>p</a:t>
            </a:r>
            <a:r>
              <a:rPr lang="en" i="1" baseline="-25000"/>
              <a:t>j</a:t>
            </a:r>
            <a:r>
              <a:rPr lang="en"/>
              <a:t> number of students to start the course. Therefore, we put a demand of </a:t>
            </a:r>
            <a:r>
              <a:rPr lang="en" i="1"/>
              <a:t>p</a:t>
            </a:r>
            <a:r>
              <a:rPr lang="en" i="1" baseline="-25000"/>
              <a:t>j</a:t>
            </a:r>
            <a:r>
              <a:rPr lang="en" i="1"/>
              <a:t> </a:t>
            </a:r>
            <a:r>
              <a:rPr lang="en"/>
              <a:t>on course vertex </a:t>
            </a:r>
            <a:r>
              <a:rPr lang="en" i="1"/>
              <a:t>j</a:t>
            </a:r>
            <a:r>
              <a:rPr lang="en"/>
              <a:t>.</a:t>
            </a:r>
            <a:br>
              <a:rPr lang="en"/>
            </a:br>
            <a:endParaRPr/>
          </a:p>
        </p:txBody>
      </p:sp>
      <p:sp>
        <p:nvSpPr>
          <p:cNvPr id="844" name="Google Shape;844;p97"/>
          <p:cNvSpPr/>
          <p:nvPr/>
        </p:nvSpPr>
        <p:spPr>
          <a:xfrm>
            <a:off x="3278725" y="25335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1</a:t>
            </a:r>
            <a:endParaRPr sz="1200" baseline="-25000"/>
          </a:p>
        </p:txBody>
      </p:sp>
      <p:sp>
        <p:nvSpPr>
          <p:cNvPr id="845" name="Google Shape;845;p97"/>
          <p:cNvSpPr/>
          <p:nvPr/>
        </p:nvSpPr>
        <p:spPr>
          <a:xfrm>
            <a:off x="3278725" y="30828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2</a:t>
            </a:r>
            <a:endParaRPr sz="1200" baseline="-25000"/>
          </a:p>
        </p:txBody>
      </p:sp>
      <p:sp>
        <p:nvSpPr>
          <p:cNvPr id="846" name="Google Shape;846;p97"/>
          <p:cNvSpPr/>
          <p:nvPr/>
        </p:nvSpPr>
        <p:spPr>
          <a:xfrm>
            <a:off x="5564725" y="26255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1</a:t>
            </a:r>
            <a:endParaRPr sz="1200" baseline="-25000"/>
          </a:p>
        </p:txBody>
      </p:sp>
      <p:sp>
        <p:nvSpPr>
          <p:cNvPr id="847" name="Google Shape;847;p97"/>
          <p:cNvSpPr/>
          <p:nvPr/>
        </p:nvSpPr>
        <p:spPr>
          <a:xfrm>
            <a:off x="5564725" y="3306738"/>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2</a:t>
            </a:r>
            <a:endParaRPr sz="1200" baseline="-25000"/>
          </a:p>
        </p:txBody>
      </p:sp>
      <p:sp>
        <p:nvSpPr>
          <p:cNvPr id="848" name="Google Shape;848;p97"/>
          <p:cNvSpPr/>
          <p:nvPr/>
        </p:nvSpPr>
        <p:spPr>
          <a:xfrm>
            <a:off x="5564725" y="39879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3</a:t>
            </a:r>
            <a:endParaRPr sz="1200" baseline="-25000"/>
          </a:p>
        </p:txBody>
      </p:sp>
      <p:sp>
        <p:nvSpPr>
          <p:cNvPr id="849" name="Google Shape;849;p97"/>
          <p:cNvSpPr txBox="1"/>
          <p:nvPr/>
        </p:nvSpPr>
        <p:spPr>
          <a:xfrm>
            <a:off x="2923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Students</a:t>
            </a:r>
            <a:endParaRPr>
              <a:solidFill>
                <a:schemeClr val="dk2"/>
              </a:solidFill>
            </a:endParaRPr>
          </a:p>
        </p:txBody>
      </p:sp>
      <p:sp>
        <p:nvSpPr>
          <p:cNvPr id="850" name="Google Shape;850;p97"/>
          <p:cNvSpPr txBox="1"/>
          <p:nvPr/>
        </p:nvSpPr>
        <p:spPr>
          <a:xfrm>
            <a:off x="5209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Courses</a:t>
            </a:r>
            <a:endParaRPr>
              <a:solidFill>
                <a:schemeClr val="dk2"/>
              </a:solidFill>
            </a:endParaRPr>
          </a:p>
        </p:txBody>
      </p:sp>
      <p:sp>
        <p:nvSpPr>
          <p:cNvPr id="851" name="Google Shape;851;p97"/>
          <p:cNvSpPr/>
          <p:nvPr/>
        </p:nvSpPr>
        <p:spPr>
          <a:xfrm>
            <a:off x="3278725" y="36320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3</a:t>
            </a:r>
            <a:endParaRPr sz="1200" baseline="-25000"/>
          </a:p>
        </p:txBody>
      </p:sp>
      <p:sp>
        <p:nvSpPr>
          <p:cNvPr id="852" name="Google Shape;852;p97"/>
          <p:cNvSpPr/>
          <p:nvPr/>
        </p:nvSpPr>
        <p:spPr>
          <a:xfrm>
            <a:off x="3278725" y="41813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4</a:t>
            </a:r>
            <a:endParaRPr sz="1200" baseline="-25000"/>
          </a:p>
        </p:txBody>
      </p:sp>
      <p:cxnSp>
        <p:nvCxnSpPr>
          <p:cNvPr id="853" name="Google Shape;853;p97"/>
          <p:cNvCxnSpPr>
            <a:stCxn id="844" idx="6"/>
            <a:endCxn id="846" idx="2"/>
          </p:cNvCxnSpPr>
          <p:nvPr/>
        </p:nvCxnSpPr>
        <p:spPr>
          <a:xfrm>
            <a:off x="3571225" y="2679800"/>
            <a:ext cx="1993500" cy="92100"/>
          </a:xfrm>
          <a:prstGeom prst="straightConnector1">
            <a:avLst/>
          </a:prstGeom>
          <a:noFill/>
          <a:ln w="19050" cap="flat" cmpd="sng">
            <a:solidFill>
              <a:schemeClr val="dk2"/>
            </a:solidFill>
            <a:prstDash val="solid"/>
            <a:round/>
            <a:headEnd type="none" w="med" len="med"/>
            <a:tailEnd type="triangle" w="med" len="med"/>
          </a:ln>
        </p:spPr>
      </p:cxnSp>
      <p:cxnSp>
        <p:nvCxnSpPr>
          <p:cNvPr id="854" name="Google Shape;854;p97"/>
          <p:cNvCxnSpPr>
            <a:stCxn id="845" idx="6"/>
            <a:endCxn id="846" idx="2"/>
          </p:cNvCxnSpPr>
          <p:nvPr/>
        </p:nvCxnSpPr>
        <p:spPr>
          <a:xfrm rot="10800000" flipH="1">
            <a:off x="3571225" y="2771850"/>
            <a:ext cx="1993500" cy="457200"/>
          </a:xfrm>
          <a:prstGeom prst="straightConnector1">
            <a:avLst/>
          </a:prstGeom>
          <a:noFill/>
          <a:ln w="19050" cap="flat" cmpd="sng">
            <a:solidFill>
              <a:schemeClr val="dk2"/>
            </a:solidFill>
            <a:prstDash val="solid"/>
            <a:round/>
            <a:headEnd type="none" w="med" len="med"/>
            <a:tailEnd type="triangle" w="med" len="med"/>
          </a:ln>
        </p:spPr>
      </p:cxnSp>
      <p:cxnSp>
        <p:nvCxnSpPr>
          <p:cNvPr id="855" name="Google Shape;855;p97"/>
          <p:cNvCxnSpPr>
            <a:endCxn id="846" idx="3"/>
          </p:cNvCxnSpPr>
          <p:nvPr/>
        </p:nvCxnSpPr>
        <p:spPr>
          <a:xfrm rot="10800000" flipH="1">
            <a:off x="3571161" y="2875214"/>
            <a:ext cx="2036400" cy="903000"/>
          </a:xfrm>
          <a:prstGeom prst="straightConnector1">
            <a:avLst/>
          </a:prstGeom>
          <a:noFill/>
          <a:ln w="19050" cap="flat" cmpd="sng">
            <a:solidFill>
              <a:schemeClr val="dk2"/>
            </a:solidFill>
            <a:prstDash val="solid"/>
            <a:round/>
            <a:headEnd type="none" w="med" len="med"/>
            <a:tailEnd type="triangle" w="med" len="med"/>
          </a:ln>
        </p:spPr>
      </p:cxnSp>
      <p:cxnSp>
        <p:nvCxnSpPr>
          <p:cNvPr id="856" name="Google Shape;856;p97"/>
          <p:cNvCxnSpPr>
            <a:stCxn id="852" idx="6"/>
            <a:endCxn id="846" idx="3"/>
          </p:cNvCxnSpPr>
          <p:nvPr/>
        </p:nvCxnSpPr>
        <p:spPr>
          <a:xfrm rot="10800000" flipH="1">
            <a:off x="3571225" y="2875250"/>
            <a:ext cx="2036400" cy="1452300"/>
          </a:xfrm>
          <a:prstGeom prst="straightConnector1">
            <a:avLst/>
          </a:prstGeom>
          <a:noFill/>
          <a:ln w="19050" cap="flat" cmpd="sng">
            <a:solidFill>
              <a:schemeClr val="dk2"/>
            </a:solidFill>
            <a:prstDash val="solid"/>
            <a:round/>
            <a:headEnd type="none" w="med" len="med"/>
            <a:tailEnd type="triangle" w="med" len="med"/>
          </a:ln>
        </p:spPr>
      </p:cxnSp>
      <p:cxnSp>
        <p:nvCxnSpPr>
          <p:cNvPr id="857" name="Google Shape;857;p97"/>
          <p:cNvCxnSpPr>
            <a:stCxn id="844" idx="6"/>
            <a:endCxn id="847" idx="1"/>
          </p:cNvCxnSpPr>
          <p:nvPr/>
        </p:nvCxnSpPr>
        <p:spPr>
          <a:xfrm>
            <a:off x="3571225" y="2679800"/>
            <a:ext cx="2036400" cy="669900"/>
          </a:xfrm>
          <a:prstGeom prst="straightConnector1">
            <a:avLst/>
          </a:prstGeom>
          <a:noFill/>
          <a:ln w="19050" cap="flat" cmpd="sng">
            <a:solidFill>
              <a:schemeClr val="dk2"/>
            </a:solidFill>
            <a:prstDash val="solid"/>
            <a:round/>
            <a:headEnd type="none" w="med" len="med"/>
            <a:tailEnd type="triangle" w="med" len="med"/>
          </a:ln>
        </p:spPr>
      </p:cxnSp>
      <p:cxnSp>
        <p:nvCxnSpPr>
          <p:cNvPr id="858" name="Google Shape;858;p97"/>
          <p:cNvCxnSpPr>
            <a:stCxn id="844" idx="6"/>
            <a:endCxn id="848" idx="2"/>
          </p:cNvCxnSpPr>
          <p:nvPr/>
        </p:nvCxnSpPr>
        <p:spPr>
          <a:xfrm>
            <a:off x="3571225" y="2679800"/>
            <a:ext cx="1993500" cy="1454400"/>
          </a:xfrm>
          <a:prstGeom prst="straightConnector1">
            <a:avLst/>
          </a:prstGeom>
          <a:noFill/>
          <a:ln w="19050" cap="flat" cmpd="sng">
            <a:solidFill>
              <a:schemeClr val="dk2"/>
            </a:solidFill>
            <a:prstDash val="solid"/>
            <a:round/>
            <a:headEnd type="none" w="med" len="med"/>
            <a:tailEnd type="triangle" w="med" len="med"/>
          </a:ln>
        </p:spPr>
      </p:cxnSp>
      <p:cxnSp>
        <p:nvCxnSpPr>
          <p:cNvPr id="859" name="Google Shape;859;p97"/>
          <p:cNvCxnSpPr>
            <a:stCxn id="845" idx="6"/>
            <a:endCxn id="847" idx="1"/>
          </p:cNvCxnSpPr>
          <p:nvPr/>
        </p:nvCxnSpPr>
        <p:spPr>
          <a:xfrm>
            <a:off x="3571225" y="3229050"/>
            <a:ext cx="2036400" cy="120600"/>
          </a:xfrm>
          <a:prstGeom prst="straightConnector1">
            <a:avLst/>
          </a:prstGeom>
          <a:noFill/>
          <a:ln w="19050" cap="flat" cmpd="sng">
            <a:solidFill>
              <a:schemeClr val="dk2"/>
            </a:solidFill>
            <a:prstDash val="solid"/>
            <a:round/>
            <a:headEnd type="none" w="med" len="med"/>
            <a:tailEnd type="triangle" w="med" len="med"/>
          </a:ln>
        </p:spPr>
      </p:cxnSp>
      <p:cxnSp>
        <p:nvCxnSpPr>
          <p:cNvPr id="860" name="Google Shape;860;p97"/>
          <p:cNvCxnSpPr>
            <a:stCxn id="851" idx="6"/>
            <a:endCxn id="847" idx="2"/>
          </p:cNvCxnSpPr>
          <p:nvPr/>
        </p:nvCxnSpPr>
        <p:spPr>
          <a:xfrm rot="10800000" flipH="1">
            <a:off x="3571225" y="3453100"/>
            <a:ext cx="1993500" cy="325200"/>
          </a:xfrm>
          <a:prstGeom prst="straightConnector1">
            <a:avLst/>
          </a:prstGeom>
          <a:noFill/>
          <a:ln w="19050" cap="flat" cmpd="sng">
            <a:solidFill>
              <a:schemeClr val="dk2"/>
            </a:solidFill>
            <a:prstDash val="solid"/>
            <a:round/>
            <a:headEnd type="none" w="med" len="med"/>
            <a:tailEnd type="triangle" w="med" len="med"/>
          </a:ln>
        </p:spPr>
      </p:cxnSp>
      <p:cxnSp>
        <p:nvCxnSpPr>
          <p:cNvPr id="861" name="Google Shape;861;p97"/>
          <p:cNvCxnSpPr>
            <a:endCxn id="847" idx="2"/>
          </p:cNvCxnSpPr>
          <p:nvPr/>
        </p:nvCxnSpPr>
        <p:spPr>
          <a:xfrm rot="10800000" flipH="1">
            <a:off x="3571225" y="3452988"/>
            <a:ext cx="1993500" cy="874500"/>
          </a:xfrm>
          <a:prstGeom prst="straightConnector1">
            <a:avLst/>
          </a:prstGeom>
          <a:noFill/>
          <a:ln w="19050" cap="flat" cmpd="sng">
            <a:solidFill>
              <a:schemeClr val="dk2"/>
            </a:solidFill>
            <a:prstDash val="solid"/>
            <a:round/>
            <a:headEnd type="none" w="med" len="med"/>
            <a:tailEnd type="triangle" w="med" len="med"/>
          </a:ln>
        </p:spPr>
      </p:cxnSp>
      <p:cxnSp>
        <p:nvCxnSpPr>
          <p:cNvPr id="862" name="Google Shape;862;p97"/>
          <p:cNvCxnSpPr>
            <a:stCxn id="845" idx="6"/>
            <a:endCxn id="848" idx="1"/>
          </p:cNvCxnSpPr>
          <p:nvPr/>
        </p:nvCxnSpPr>
        <p:spPr>
          <a:xfrm>
            <a:off x="3571225" y="3229050"/>
            <a:ext cx="2036400" cy="801600"/>
          </a:xfrm>
          <a:prstGeom prst="straightConnector1">
            <a:avLst/>
          </a:prstGeom>
          <a:noFill/>
          <a:ln w="19050" cap="flat" cmpd="sng">
            <a:solidFill>
              <a:schemeClr val="dk2"/>
            </a:solidFill>
            <a:prstDash val="solid"/>
            <a:round/>
            <a:headEnd type="none" w="med" len="med"/>
            <a:tailEnd type="triangle" w="med" len="med"/>
          </a:ln>
        </p:spPr>
      </p:cxnSp>
      <p:cxnSp>
        <p:nvCxnSpPr>
          <p:cNvPr id="863" name="Google Shape;863;p97"/>
          <p:cNvCxnSpPr>
            <a:stCxn id="851" idx="6"/>
            <a:endCxn id="848" idx="2"/>
          </p:cNvCxnSpPr>
          <p:nvPr/>
        </p:nvCxnSpPr>
        <p:spPr>
          <a:xfrm>
            <a:off x="3571225" y="3778300"/>
            <a:ext cx="1993500" cy="355800"/>
          </a:xfrm>
          <a:prstGeom prst="straightConnector1">
            <a:avLst/>
          </a:prstGeom>
          <a:noFill/>
          <a:ln w="19050" cap="flat" cmpd="sng">
            <a:solidFill>
              <a:schemeClr val="dk2"/>
            </a:solidFill>
            <a:prstDash val="solid"/>
            <a:round/>
            <a:headEnd type="none" w="med" len="med"/>
            <a:tailEnd type="triangle" w="med" len="med"/>
          </a:ln>
        </p:spPr>
      </p:cxnSp>
      <p:cxnSp>
        <p:nvCxnSpPr>
          <p:cNvPr id="864" name="Google Shape;864;p97"/>
          <p:cNvCxnSpPr>
            <a:stCxn id="852" idx="6"/>
            <a:endCxn id="848" idx="2"/>
          </p:cNvCxnSpPr>
          <p:nvPr/>
        </p:nvCxnSpPr>
        <p:spPr>
          <a:xfrm rot="10800000" flipH="1">
            <a:off x="3571225" y="4134050"/>
            <a:ext cx="1993500" cy="1935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74"/>
          <p:cNvPicPr preferRelativeResize="0"/>
          <p:nvPr/>
        </p:nvPicPr>
        <p:blipFill>
          <a:blip r:embed="rId3">
            <a:alphaModFix/>
          </a:blip>
          <a:stretch>
            <a:fillRect/>
          </a:stretch>
        </p:blipFill>
        <p:spPr>
          <a:xfrm>
            <a:off x="1787950" y="2676425"/>
            <a:ext cx="5568089" cy="2211676"/>
          </a:xfrm>
          <a:prstGeom prst="rect">
            <a:avLst/>
          </a:prstGeom>
          <a:noFill/>
          <a:ln>
            <a:noFill/>
          </a:ln>
        </p:spPr>
      </p:pic>
      <p:sp>
        <p:nvSpPr>
          <p:cNvPr id="398" name="Google Shape;398;p7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True/False</a:t>
            </a:r>
            <a:endParaRPr/>
          </a:p>
        </p:txBody>
      </p:sp>
      <p:pic>
        <p:nvPicPr>
          <p:cNvPr id="399" name="Google Shape;399;p74"/>
          <p:cNvPicPr preferRelativeResize="0"/>
          <p:nvPr/>
        </p:nvPicPr>
        <p:blipFill rotWithShape="1">
          <a:blip r:embed="rId4">
            <a:alphaModFix/>
          </a:blip>
          <a:srcRect l="5383"/>
          <a:stretch/>
        </p:blipFill>
        <p:spPr>
          <a:xfrm>
            <a:off x="311700" y="1093925"/>
            <a:ext cx="8363126" cy="1506300"/>
          </a:xfrm>
          <a:prstGeom prst="rect">
            <a:avLst/>
          </a:prstGeom>
          <a:noFill/>
          <a:ln>
            <a:noFill/>
          </a:ln>
        </p:spPr>
      </p:pic>
      <p:sp>
        <p:nvSpPr>
          <p:cNvPr id="400" name="Google Shape;400;p74"/>
          <p:cNvSpPr txBox="1"/>
          <p:nvPr/>
        </p:nvSpPr>
        <p:spPr>
          <a:xfrm>
            <a:off x="311700" y="2676425"/>
            <a:ext cx="5817300" cy="461700"/>
          </a:xfrm>
          <a:prstGeom prst="rect">
            <a:avLst/>
          </a:prstGeom>
          <a:noFill/>
          <a:ln>
            <a:noFill/>
          </a:ln>
        </p:spPr>
        <p:txBody>
          <a:bodyPr spcFirstLastPara="1" wrap="square" lIns="91425" tIns="91425" rIns="91425" bIns="91425" anchor="t" anchorCtr="0">
            <a:spAutoFit/>
          </a:bodyPr>
          <a:lstStyle/>
          <a:p>
            <a:pPr marL="0" lvl="0" indent="457200" algn="l" rtl="0">
              <a:spcBef>
                <a:spcPts val="0"/>
              </a:spcBef>
              <a:spcAft>
                <a:spcPts val="0"/>
              </a:spcAft>
              <a:buNone/>
            </a:pPr>
            <a:r>
              <a:rPr lang="en" sz="1800">
                <a:solidFill>
                  <a:srgbClr val="FF0000"/>
                </a:solidFill>
              </a:rPr>
              <a:t>False. Consider the counterexample.</a:t>
            </a:r>
            <a:endParaRPr sz="1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9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870" name="Google Shape;870;p98"/>
          <p:cNvSpPr txBox="1">
            <a:spLocks noGrp="1"/>
          </p:cNvSpPr>
          <p:nvPr>
            <p:ph type="body" idx="1"/>
          </p:nvPr>
        </p:nvSpPr>
        <p:spPr>
          <a:xfrm>
            <a:off x="311700" y="1000075"/>
            <a:ext cx="8520600" cy="139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a:t>Courses in set </a:t>
            </a:r>
            <a:r>
              <a:rPr lang="en" i="1"/>
              <a:t>U</a:t>
            </a:r>
            <a:r>
              <a:rPr lang="en"/>
              <a:t> can be taken at most twice. All other courses can be taken at most once.</a:t>
            </a:r>
            <a:br>
              <a:rPr lang="en"/>
            </a:br>
            <a:r>
              <a:rPr lang="en"/>
              <a:t>Therefore, we put a capacity of 2 on edges adjacent to a course vertex ∈ </a:t>
            </a:r>
            <a:r>
              <a:rPr lang="en" i="1"/>
              <a:t>U</a:t>
            </a:r>
            <a:r>
              <a:rPr lang="en"/>
              <a:t>, and a capacity of 1 on all other edges.</a:t>
            </a:r>
            <a:endParaRPr/>
          </a:p>
        </p:txBody>
      </p:sp>
      <p:sp>
        <p:nvSpPr>
          <p:cNvPr id="871" name="Google Shape;871;p98"/>
          <p:cNvSpPr/>
          <p:nvPr/>
        </p:nvSpPr>
        <p:spPr>
          <a:xfrm>
            <a:off x="3278725" y="25335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1</a:t>
            </a:r>
            <a:endParaRPr sz="1200" baseline="-25000"/>
          </a:p>
        </p:txBody>
      </p:sp>
      <p:sp>
        <p:nvSpPr>
          <p:cNvPr id="872" name="Google Shape;872;p98"/>
          <p:cNvSpPr/>
          <p:nvPr/>
        </p:nvSpPr>
        <p:spPr>
          <a:xfrm>
            <a:off x="3278725" y="30828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2</a:t>
            </a:r>
            <a:endParaRPr sz="1200" baseline="-25000"/>
          </a:p>
        </p:txBody>
      </p:sp>
      <p:sp>
        <p:nvSpPr>
          <p:cNvPr id="873" name="Google Shape;873;p98"/>
          <p:cNvSpPr/>
          <p:nvPr/>
        </p:nvSpPr>
        <p:spPr>
          <a:xfrm>
            <a:off x="5564725" y="26255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1</a:t>
            </a:r>
            <a:endParaRPr sz="1200" baseline="-25000"/>
          </a:p>
        </p:txBody>
      </p:sp>
      <p:sp>
        <p:nvSpPr>
          <p:cNvPr id="874" name="Google Shape;874;p98"/>
          <p:cNvSpPr/>
          <p:nvPr/>
        </p:nvSpPr>
        <p:spPr>
          <a:xfrm>
            <a:off x="5564725" y="3306738"/>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2</a:t>
            </a:r>
            <a:endParaRPr sz="1200" baseline="-25000"/>
          </a:p>
        </p:txBody>
      </p:sp>
      <p:sp>
        <p:nvSpPr>
          <p:cNvPr id="875" name="Google Shape;875;p98"/>
          <p:cNvSpPr/>
          <p:nvPr/>
        </p:nvSpPr>
        <p:spPr>
          <a:xfrm>
            <a:off x="5564725" y="39879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3</a:t>
            </a:r>
            <a:endParaRPr sz="1200" baseline="-25000"/>
          </a:p>
        </p:txBody>
      </p:sp>
      <p:sp>
        <p:nvSpPr>
          <p:cNvPr id="876" name="Google Shape;876;p98"/>
          <p:cNvSpPr txBox="1"/>
          <p:nvPr/>
        </p:nvSpPr>
        <p:spPr>
          <a:xfrm>
            <a:off x="2923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Students</a:t>
            </a:r>
            <a:endParaRPr>
              <a:solidFill>
                <a:schemeClr val="dk2"/>
              </a:solidFill>
            </a:endParaRPr>
          </a:p>
        </p:txBody>
      </p:sp>
      <p:sp>
        <p:nvSpPr>
          <p:cNvPr id="877" name="Google Shape;877;p98"/>
          <p:cNvSpPr txBox="1"/>
          <p:nvPr/>
        </p:nvSpPr>
        <p:spPr>
          <a:xfrm>
            <a:off x="5209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Courses</a:t>
            </a:r>
            <a:endParaRPr>
              <a:solidFill>
                <a:schemeClr val="dk2"/>
              </a:solidFill>
            </a:endParaRPr>
          </a:p>
        </p:txBody>
      </p:sp>
      <p:sp>
        <p:nvSpPr>
          <p:cNvPr id="878" name="Google Shape;878;p98"/>
          <p:cNvSpPr/>
          <p:nvPr/>
        </p:nvSpPr>
        <p:spPr>
          <a:xfrm>
            <a:off x="3278725" y="36320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3</a:t>
            </a:r>
            <a:endParaRPr sz="1200" baseline="-25000"/>
          </a:p>
        </p:txBody>
      </p:sp>
      <p:sp>
        <p:nvSpPr>
          <p:cNvPr id="879" name="Google Shape;879;p98"/>
          <p:cNvSpPr/>
          <p:nvPr/>
        </p:nvSpPr>
        <p:spPr>
          <a:xfrm>
            <a:off x="3278725" y="41813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4</a:t>
            </a:r>
            <a:endParaRPr sz="1200" baseline="-25000"/>
          </a:p>
        </p:txBody>
      </p:sp>
      <p:cxnSp>
        <p:nvCxnSpPr>
          <p:cNvPr id="880" name="Google Shape;880;p98"/>
          <p:cNvCxnSpPr>
            <a:stCxn id="871" idx="6"/>
            <a:endCxn id="873" idx="2"/>
          </p:cNvCxnSpPr>
          <p:nvPr/>
        </p:nvCxnSpPr>
        <p:spPr>
          <a:xfrm>
            <a:off x="3571225" y="2679800"/>
            <a:ext cx="1993500" cy="92100"/>
          </a:xfrm>
          <a:prstGeom prst="straightConnector1">
            <a:avLst/>
          </a:prstGeom>
          <a:noFill/>
          <a:ln w="19050" cap="flat" cmpd="sng">
            <a:solidFill>
              <a:srgbClr val="0000FF"/>
            </a:solidFill>
            <a:prstDash val="solid"/>
            <a:round/>
            <a:headEnd type="none" w="med" len="med"/>
            <a:tailEnd type="triangle" w="med" len="med"/>
          </a:ln>
        </p:spPr>
      </p:cxnSp>
      <p:cxnSp>
        <p:nvCxnSpPr>
          <p:cNvPr id="881" name="Google Shape;881;p98"/>
          <p:cNvCxnSpPr>
            <a:stCxn id="872" idx="6"/>
            <a:endCxn id="873" idx="2"/>
          </p:cNvCxnSpPr>
          <p:nvPr/>
        </p:nvCxnSpPr>
        <p:spPr>
          <a:xfrm rot="10800000" flipH="1">
            <a:off x="3571225" y="2771850"/>
            <a:ext cx="1993500" cy="457200"/>
          </a:xfrm>
          <a:prstGeom prst="straightConnector1">
            <a:avLst/>
          </a:prstGeom>
          <a:noFill/>
          <a:ln w="19050" cap="flat" cmpd="sng">
            <a:solidFill>
              <a:srgbClr val="0000FF"/>
            </a:solidFill>
            <a:prstDash val="solid"/>
            <a:round/>
            <a:headEnd type="none" w="med" len="med"/>
            <a:tailEnd type="triangle" w="med" len="med"/>
          </a:ln>
        </p:spPr>
      </p:cxnSp>
      <p:cxnSp>
        <p:nvCxnSpPr>
          <p:cNvPr id="882" name="Google Shape;882;p98"/>
          <p:cNvCxnSpPr>
            <a:endCxn id="873" idx="3"/>
          </p:cNvCxnSpPr>
          <p:nvPr/>
        </p:nvCxnSpPr>
        <p:spPr>
          <a:xfrm rot="10800000" flipH="1">
            <a:off x="3571161" y="2875214"/>
            <a:ext cx="2036400" cy="903000"/>
          </a:xfrm>
          <a:prstGeom prst="straightConnector1">
            <a:avLst/>
          </a:prstGeom>
          <a:noFill/>
          <a:ln w="19050" cap="flat" cmpd="sng">
            <a:solidFill>
              <a:srgbClr val="0000FF"/>
            </a:solidFill>
            <a:prstDash val="solid"/>
            <a:round/>
            <a:headEnd type="none" w="med" len="med"/>
            <a:tailEnd type="triangle" w="med" len="med"/>
          </a:ln>
        </p:spPr>
      </p:cxnSp>
      <p:cxnSp>
        <p:nvCxnSpPr>
          <p:cNvPr id="883" name="Google Shape;883;p98"/>
          <p:cNvCxnSpPr>
            <a:stCxn id="879" idx="6"/>
            <a:endCxn id="873" idx="3"/>
          </p:cNvCxnSpPr>
          <p:nvPr/>
        </p:nvCxnSpPr>
        <p:spPr>
          <a:xfrm rot="10800000" flipH="1">
            <a:off x="3571225" y="2875250"/>
            <a:ext cx="2036400" cy="1452300"/>
          </a:xfrm>
          <a:prstGeom prst="straightConnector1">
            <a:avLst/>
          </a:prstGeom>
          <a:noFill/>
          <a:ln w="19050" cap="flat" cmpd="sng">
            <a:solidFill>
              <a:srgbClr val="0000FF"/>
            </a:solidFill>
            <a:prstDash val="solid"/>
            <a:round/>
            <a:headEnd type="none" w="med" len="med"/>
            <a:tailEnd type="triangle" w="med" len="med"/>
          </a:ln>
        </p:spPr>
      </p:cxnSp>
      <p:cxnSp>
        <p:nvCxnSpPr>
          <p:cNvPr id="884" name="Google Shape;884;p98"/>
          <p:cNvCxnSpPr>
            <a:stCxn id="871" idx="6"/>
            <a:endCxn id="874" idx="1"/>
          </p:cNvCxnSpPr>
          <p:nvPr/>
        </p:nvCxnSpPr>
        <p:spPr>
          <a:xfrm>
            <a:off x="3571225" y="2679800"/>
            <a:ext cx="2036400" cy="669900"/>
          </a:xfrm>
          <a:prstGeom prst="straightConnector1">
            <a:avLst/>
          </a:prstGeom>
          <a:noFill/>
          <a:ln w="19050" cap="flat" cmpd="sng">
            <a:solidFill>
              <a:srgbClr val="FF0000"/>
            </a:solidFill>
            <a:prstDash val="solid"/>
            <a:round/>
            <a:headEnd type="none" w="med" len="med"/>
            <a:tailEnd type="triangle" w="med" len="med"/>
          </a:ln>
        </p:spPr>
      </p:cxnSp>
      <p:cxnSp>
        <p:nvCxnSpPr>
          <p:cNvPr id="885" name="Google Shape;885;p98"/>
          <p:cNvCxnSpPr>
            <a:stCxn id="871" idx="6"/>
            <a:endCxn id="875" idx="2"/>
          </p:cNvCxnSpPr>
          <p:nvPr/>
        </p:nvCxnSpPr>
        <p:spPr>
          <a:xfrm>
            <a:off x="3571225" y="2679800"/>
            <a:ext cx="1993500" cy="1454400"/>
          </a:xfrm>
          <a:prstGeom prst="straightConnector1">
            <a:avLst/>
          </a:prstGeom>
          <a:noFill/>
          <a:ln w="19050" cap="flat" cmpd="sng">
            <a:solidFill>
              <a:srgbClr val="0000FF"/>
            </a:solidFill>
            <a:prstDash val="solid"/>
            <a:round/>
            <a:headEnd type="none" w="med" len="med"/>
            <a:tailEnd type="triangle" w="med" len="med"/>
          </a:ln>
        </p:spPr>
      </p:cxnSp>
      <p:cxnSp>
        <p:nvCxnSpPr>
          <p:cNvPr id="886" name="Google Shape;886;p98"/>
          <p:cNvCxnSpPr>
            <a:stCxn id="872" idx="6"/>
            <a:endCxn id="874" idx="1"/>
          </p:cNvCxnSpPr>
          <p:nvPr/>
        </p:nvCxnSpPr>
        <p:spPr>
          <a:xfrm>
            <a:off x="3571225" y="3229050"/>
            <a:ext cx="2036400" cy="120600"/>
          </a:xfrm>
          <a:prstGeom prst="straightConnector1">
            <a:avLst/>
          </a:prstGeom>
          <a:noFill/>
          <a:ln w="19050" cap="flat" cmpd="sng">
            <a:solidFill>
              <a:srgbClr val="FF0000"/>
            </a:solidFill>
            <a:prstDash val="solid"/>
            <a:round/>
            <a:headEnd type="none" w="med" len="med"/>
            <a:tailEnd type="triangle" w="med" len="med"/>
          </a:ln>
        </p:spPr>
      </p:cxnSp>
      <p:cxnSp>
        <p:nvCxnSpPr>
          <p:cNvPr id="887" name="Google Shape;887;p98"/>
          <p:cNvCxnSpPr>
            <a:stCxn id="878" idx="6"/>
            <a:endCxn id="874" idx="2"/>
          </p:cNvCxnSpPr>
          <p:nvPr/>
        </p:nvCxnSpPr>
        <p:spPr>
          <a:xfrm rot="10800000" flipH="1">
            <a:off x="3571225" y="3453100"/>
            <a:ext cx="1993500" cy="325200"/>
          </a:xfrm>
          <a:prstGeom prst="straightConnector1">
            <a:avLst/>
          </a:prstGeom>
          <a:noFill/>
          <a:ln w="19050" cap="flat" cmpd="sng">
            <a:solidFill>
              <a:srgbClr val="FF0000"/>
            </a:solidFill>
            <a:prstDash val="solid"/>
            <a:round/>
            <a:headEnd type="none" w="med" len="med"/>
            <a:tailEnd type="triangle" w="med" len="med"/>
          </a:ln>
        </p:spPr>
      </p:cxnSp>
      <p:cxnSp>
        <p:nvCxnSpPr>
          <p:cNvPr id="888" name="Google Shape;888;p98"/>
          <p:cNvCxnSpPr>
            <a:endCxn id="874" idx="2"/>
          </p:cNvCxnSpPr>
          <p:nvPr/>
        </p:nvCxnSpPr>
        <p:spPr>
          <a:xfrm rot="10800000" flipH="1">
            <a:off x="3571225" y="3452988"/>
            <a:ext cx="1993500" cy="874500"/>
          </a:xfrm>
          <a:prstGeom prst="straightConnector1">
            <a:avLst/>
          </a:prstGeom>
          <a:noFill/>
          <a:ln w="19050" cap="flat" cmpd="sng">
            <a:solidFill>
              <a:srgbClr val="FF0000"/>
            </a:solidFill>
            <a:prstDash val="solid"/>
            <a:round/>
            <a:headEnd type="none" w="med" len="med"/>
            <a:tailEnd type="triangle" w="med" len="med"/>
          </a:ln>
        </p:spPr>
      </p:cxnSp>
      <p:cxnSp>
        <p:nvCxnSpPr>
          <p:cNvPr id="889" name="Google Shape;889;p98"/>
          <p:cNvCxnSpPr>
            <a:stCxn id="872" idx="6"/>
            <a:endCxn id="875" idx="1"/>
          </p:cNvCxnSpPr>
          <p:nvPr/>
        </p:nvCxnSpPr>
        <p:spPr>
          <a:xfrm>
            <a:off x="3571225" y="3229050"/>
            <a:ext cx="2036400" cy="801600"/>
          </a:xfrm>
          <a:prstGeom prst="straightConnector1">
            <a:avLst/>
          </a:prstGeom>
          <a:noFill/>
          <a:ln w="19050" cap="flat" cmpd="sng">
            <a:solidFill>
              <a:srgbClr val="0000FF"/>
            </a:solidFill>
            <a:prstDash val="solid"/>
            <a:round/>
            <a:headEnd type="none" w="med" len="med"/>
            <a:tailEnd type="triangle" w="med" len="med"/>
          </a:ln>
        </p:spPr>
      </p:cxnSp>
      <p:cxnSp>
        <p:nvCxnSpPr>
          <p:cNvPr id="890" name="Google Shape;890;p98"/>
          <p:cNvCxnSpPr>
            <a:stCxn id="878" idx="6"/>
            <a:endCxn id="875" idx="2"/>
          </p:cNvCxnSpPr>
          <p:nvPr/>
        </p:nvCxnSpPr>
        <p:spPr>
          <a:xfrm>
            <a:off x="3571225" y="3778300"/>
            <a:ext cx="1993500" cy="355800"/>
          </a:xfrm>
          <a:prstGeom prst="straightConnector1">
            <a:avLst/>
          </a:prstGeom>
          <a:noFill/>
          <a:ln w="19050" cap="flat" cmpd="sng">
            <a:solidFill>
              <a:srgbClr val="0000FF"/>
            </a:solidFill>
            <a:prstDash val="solid"/>
            <a:round/>
            <a:headEnd type="none" w="med" len="med"/>
            <a:tailEnd type="triangle" w="med" len="med"/>
          </a:ln>
        </p:spPr>
      </p:cxnSp>
      <p:cxnSp>
        <p:nvCxnSpPr>
          <p:cNvPr id="891" name="Google Shape;891;p98"/>
          <p:cNvCxnSpPr>
            <a:stCxn id="879" idx="6"/>
            <a:endCxn id="875" idx="2"/>
          </p:cNvCxnSpPr>
          <p:nvPr/>
        </p:nvCxnSpPr>
        <p:spPr>
          <a:xfrm rot="10800000" flipH="1">
            <a:off x="3571225" y="4134050"/>
            <a:ext cx="1993500" cy="193500"/>
          </a:xfrm>
          <a:prstGeom prst="straightConnector1">
            <a:avLst/>
          </a:prstGeom>
          <a:noFill/>
          <a:ln w="19050" cap="flat" cmpd="sng">
            <a:solidFill>
              <a:srgbClr val="0000FF"/>
            </a:solidFill>
            <a:prstDash val="solid"/>
            <a:round/>
            <a:headEnd type="none" w="med" len="med"/>
            <a:tailEnd type="triangle" w="med" len="med"/>
          </a:ln>
        </p:spPr>
      </p:cxnSp>
      <p:sp>
        <p:nvSpPr>
          <p:cNvPr id="892" name="Google Shape;892;p98"/>
          <p:cNvSpPr txBox="1"/>
          <p:nvPr/>
        </p:nvSpPr>
        <p:spPr>
          <a:xfrm>
            <a:off x="4240125" y="2397475"/>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0000FF"/>
                </a:solidFill>
              </a:rPr>
              <a:t>c(e) = 1</a:t>
            </a:r>
            <a:endParaRPr sz="1200" i="1">
              <a:solidFill>
                <a:srgbClr val="0000FF"/>
              </a:solidFill>
            </a:endParaRPr>
          </a:p>
        </p:txBody>
      </p:sp>
      <p:sp>
        <p:nvSpPr>
          <p:cNvPr id="893" name="Google Shape;893;p98"/>
          <p:cNvSpPr txBox="1"/>
          <p:nvPr/>
        </p:nvSpPr>
        <p:spPr>
          <a:xfrm>
            <a:off x="4349750" y="4364000"/>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FF0000"/>
                </a:solidFill>
              </a:rPr>
              <a:t>c(e) = 2</a:t>
            </a:r>
            <a:endParaRPr sz="1200" i="1">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9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899" name="Google Shape;899;p99"/>
          <p:cNvSpPr txBox="1">
            <a:spLocks noGrp="1"/>
          </p:cNvSpPr>
          <p:nvPr>
            <p:ph type="body" idx="1"/>
          </p:nvPr>
        </p:nvSpPr>
        <p:spPr>
          <a:xfrm>
            <a:off x="311700" y="1000075"/>
            <a:ext cx="8520600" cy="13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Student </a:t>
            </a:r>
            <a:r>
              <a:rPr lang="en" i="1"/>
              <a:t>i</a:t>
            </a:r>
            <a:r>
              <a:rPr lang="en"/>
              <a:t> must take specific compulsory courses belonging to set </a:t>
            </a:r>
            <a:r>
              <a:rPr lang="en" i="1"/>
              <a:t>T</a:t>
            </a:r>
            <a:r>
              <a:rPr lang="en" i="1" baseline="-25000"/>
              <a:t>i </a:t>
            </a:r>
            <a:r>
              <a:rPr lang="en" i="1"/>
              <a:t>.</a:t>
            </a:r>
            <a:endParaRPr i="1"/>
          </a:p>
          <a:p>
            <a:pPr marL="0" lvl="0" indent="0" algn="l" rtl="0">
              <a:spcBef>
                <a:spcPts val="1200"/>
              </a:spcBef>
              <a:spcAft>
                <a:spcPts val="1200"/>
              </a:spcAft>
              <a:buNone/>
            </a:pPr>
            <a:r>
              <a:rPr lang="en"/>
              <a:t>We put a lower bound of 1 on edges (</a:t>
            </a:r>
            <a:r>
              <a:rPr lang="en" i="1"/>
              <a:t>i, j</a:t>
            </a:r>
            <a:r>
              <a:rPr lang="en"/>
              <a:t>) if </a:t>
            </a:r>
            <a:r>
              <a:rPr lang="en" i="1"/>
              <a:t>j ∈ T</a:t>
            </a:r>
            <a:r>
              <a:rPr lang="en" i="1" baseline="-25000"/>
              <a:t>i</a:t>
            </a:r>
            <a:endParaRPr i="1" baseline="-25000"/>
          </a:p>
        </p:txBody>
      </p:sp>
      <p:sp>
        <p:nvSpPr>
          <p:cNvPr id="900" name="Google Shape;900;p99"/>
          <p:cNvSpPr/>
          <p:nvPr/>
        </p:nvSpPr>
        <p:spPr>
          <a:xfrm>
            <a:off x="3278725" y="25335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1</a:t>
            </a:r>
            <a:endParaRPr sz="1200" baseline="-25000"/>
          </a:p>
        </p:txBody>
      </p:sp>
      <p:sp>
        <p:nvSpPr>
          <p:cNvPr id="901" name="Google Shape;901;p99"/>
          <p:cNvSpPr/>
          <p:nvPr/>
        </p:nvSpPr>
        <p:spPr>
          <a:xfrm>
            <a:off x="3278725" y="30828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2</a:t>
            </a:r>
            <a:endParaRPr sz="1200" baseline="-25000"/>
          </a:p>
        </p:txBody>
      </p:sp>
      <p:sp>
        <p:nvSpPr>
          <p:cNvPr id="902" name="Google Shape;902;p99"/>
          <p:cNvSpPr/>
          <p:nvPr/>
        </p:nvSpPr>
        <p:spPr>
          <a:xfrm>
            <a:off x="5564725" y="26255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1</a:t>
            </a:r>
            <a:endParaRPr sz="1200" baseline="-25000"/>
          </a:p>
        </p:txBody>
      </p:sp>
      <p:sp>
        <p:nvSpPr>
          <p:cNvPr id="903" name="Google Shape;903;p99"/>
          <p:cNvSpPr/>
          <p:nvPr/>
        </p:nvSpPr>
        <p:spPr>
          <a:xfrm>
            <a:off x="5564725" y="3306738"/>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2</a:t>
            </a:r>
            <a:endParaRPr sz="1200" baseline="-25000"/>
          </a:p>
        </p:txBody>
      </p:sp>
      <p:sp>
        <p:nvSpPr>
          <p:cNvPr id="904" name="Google Shape;904;p99"/>
          <p:cNvSpPr/>
          <p:nvPr/>
        </p:nvSpPr>
        <p:spPr>
          <a:xfrm>
            <a:off x="5564725" y="39879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3</a:t>
            </a:r>
            <a:endParaRPr sz="1200" baseline="-25000"/>
          </a:p>
        </p:txBody>
      </p:sp>
      <p:sp>
        <p:nvSpPr>
          <p:cNvPr id="905" name="Google Shape;905;p99"/>
          <p:cNvSpPr txBox="1"/>
          <p:nvPr/>
        </p:nvSpPr>
        <p:spPr>
          <a:xfrm>
            <a:off x="2923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Students</a:t>
            </a:r>
            <a:endParaRPr>
              <a:solidFill>
                <a:schemeClr val="dk2"/>
              </a:solidFill>
            </a:endParaRPr>
          </a:p>
        </p:txBody>
      </p:sp>
      <p:sp>
        <p:nvSpPr>
          <p:cNvPr id="906" name="Google Shape;906;p99"/>
          <p:cNvSpPr txBox="1"/>
          <p:nvPr/>
        </p:nvSpPr>
        <p:spPr>
          <a:xfrm>
            <a:off x="5209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Courses</a:t>
            </a:r>
            <a:endParaRPr>
              <a:solidFill>
                <a:schemeClr val="dk2"/>
              </a:solidFill>
            </a:endParaRPr>
          </a:p>
        </p:txBody>
      </p:sp>
      <p:sp>
        <p:nvSpPr>
          <p:cNvPr id="907" name="Google Shape;907;p99"/>
          <p:cNvSpPr/>
          <p:nvPr/>
        </p:nvSpPr>
        <p:spPr>
          <a:xfrm>
            <a:off x="3278725" y="36320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3</a:t>
            </a:r>
            <a:endParaRPr sz="1200" baseline="-25000"/>
          </a:p>
        </p:txBody>
      </p:sp>
      <p:sp>
        <p:nvSpPr>
          <p:cNvPr id="908" name="Google Shape;908;p99"/>
          <p:cNvSpPr/>
          <p:nvPr/>
        </p:nvSpPr>
        <p:spPr>
          <a:xfrm>
            <a:off x="3278725" y="41813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4</a:t>
            </a:r>
            <a:endParaRPr sz="1200" baseline="-25000"/>
          </a:p>
        </p:txBody>
      </p:sp>
      <p:cxnSp>
        <p:nvCxnSpPr>
          <p:cNvPr id="909" name="Google Shape;909;p99"/>
          <p:cNvCxnSpPr>
            <a:stCxn id="900" idx="6"/>
            <a:endCxn id="902" idx="2"/>
          </p:cNvCxnSpPr>
          <p:nvPr/>
        </p:nvCxnSpPr>
        <p:spPr>
          <a:xfrm>
            <a:off x="3571225" y="2679800"/>
            <a:ext cx="1993500" cy="92100"/>
          </a:xfrm>
          <a:prstGeom prst="straightConnector1">
            <a:avLst/>
          </a:prstGeom>
          <a:noFill/>
          <a:ln w="19050" cap="flat" cmpd="sng">
            <a:solidFill>
              <a:srgbClr val="0000FF"/>
            </a:solidFill>
            <a:prstDash val="solid"/>
            <a:round/>
            <a:headEnd type="none" w="med" len="med"/>
            <a:tailEnd type="triangle" w="med" len="med"/>
          </a:ln>
        </p:spPr>
      </p:cxnSp>
      <p:cxnSp>
        <p:nvCxnSpPr>
          <p:cNvPr id="910" name="Google Shape;910;p99"/>
          <p:cNvCxnSpPr>
            <a:stCxn id="901" idx="6"/>
            <a:endCxn id="902" idx="2"/>
          </p:cNvCxnSpPr>
          <p:nvPr/>
        </p:nvCxnSpPr>
        <p:spPr>
          <a:xfrm rot="10800000" flipH="1">
            <a:off x="3571225" y="2771850"/>
            <a:ext cx="1993500" cy="457200"/>
          </a:xfrm>
          <a:prstGeom prst="straightConnector1">
            <a:avLst/>
          </a:prstGeom>
          <a:noFill/>
          <a:ln w="19050" cap="flat" cmpd="sng">
            <a:solidFill>
              <a:srgbClr val="0000FF"/>
            </a:solidFill>
            <a:prstDash val="solid"/>
            <a:round/>
            <a:headEnd type="none" w="med" len="med"/>
            <a:tailEnd type="triangle" w="med" len="med"/>
          </a:ln>
        </p:spPr>
      </p:cxnSp>
      <p:cxnSp>
        <p:nvCxnSpPr>
          <p:cNvPr id="911" name="Google Shape;911;p99"/>
          <p:cNvCxnSpPr>
            <a:endCxn id="902" idx="3"/>
          </p:cNvCxnSpPr>
          <p:nvPr/>
        </p:nvCxnSpPr>
        <p:spPr>
          <a:xfrm rot="10800000" flipH="1">
            <a:off x="3571161" y="2875214"/>
            <a:ext cx="2036400" cy="903000"/>
          </a:xfrm>
          <a:prstGeom prst="straightConnector1">
            <a:avLst/>
          </a:prstGeom>
          <a:noFill/>
          <a:ln w="19050" cap="flat" cmpd="sng">
            <a:solidFill>
              <a:srgbClr val="0000FF"/>
            </a:solidFill>
            <a:prstDash val="solid"/>
            <a:round/>
            <a:headEnd type="none" w="med" len="med"/>
            <a:tailEnd type="triangle" w="med" len="med"/>
          </a:ln>
        </p:spPr>
      </p:cxnSp>
      <p:cxnSp>
        <p:nvCxnSpPr>
          <p:cNvPr id="912" name="Google Shape;912;p99"/>
          <p:cNvCxnSpPr>
            <a:stCxn id="908" idx="6"/>
            <a:endCxn id="902" idx="3"/>
          </p:cNvCxnSpPr>
          <p:nvPr/>
        </p:nvCxnSpPr>
        <p:spPr>
          <a:xfrm rot="10800000" flipH="1">
            <a:off x="3571225" y="2875250"/>
            <a:ext cx="2036400" cy="1452300"/>
          </a:xfrm>
          <a:prstGeom prst="straightConnector1">
            <a:avLst/>
          </a:prstGeom>
          <a:noFill/>
          <a:ln w="19050" cap="flat" cmpd="sng">
            <a:solidFill>
              <a:srgbClr val="0000FF"/>
            </a:solidFill>
            <a:prstDash val="dash"/>
            <a:round/>
            <a:headEnd type="none" w="med" len="med"/>
            <a:tailEnd type="triangle" w="med" len="med"/>
          </a:ln>
        </p:spPr>
      </p:cxnSp>
      <p:cxnSp>
        <p:nvCxnSpPr>
          <p:cNvPr id="913" name="Google Shape;913;p99"/>
          <p:cNvCxnSpPr>
            <a:stCxn id="900" idx="6"/>
            <a:endCxn id="903" idx="1"/>
          </p:cNvCxnSpPr>
          <p:nvPr/>
        </p:nvCxnSpPr>
        <p:spPr>
          <a:xfrm>
            <a:off x="3571225" y="2679800"/>
            <a:ext cx="2036400" cy="669900"/>
          </a:xfrm>
          <a:prstGeom prst="straightConnector1">
            <a:avLst/>
          </a:prstGeom>
          <a:noFill/>
          <a:ln w="19050" cap="flat" cmpd="sng">
            <a:solidFill>
              <a:srgbClr val="FF0000"/>
            </a:solidFill>
            <a:prstDash val="dash"/>
            <a:round/>
            <a:headEnd type="none" w="med" len="med"/>
            <a:tailEnd type="triangle" w="med" len="med"/>
          </a:ln>
        </p:spPr>
      </p:cxnSp>
      <p:cxnSp>
        <p:nvCxnSpPr>
          <p:cNvPr id="914" name="Google Shape;914;p99"/>
          <p:cNvCxnSpPr>
            <a:stCxn id="900" idx="6"/>
            <a:endCxn id="904" idx="2"/>
          </p:cNvCxnSpPr>
          <p:nvPr/>
        </p:nvCxnSpPr>
        <p:spPr>
          <a:xfrm>
            <a:off x="3571225" y="2679800"/>
            <a:ext cx="1993500" cy="1454400"/>
          </a:xfrm>
          <a:prstGeom prst="straightConnector1">
            <a:avLst/>
          </a:prstGeom>
          <a:noFill/>
          <a:ln w="19050" cap="flat" cmpd="sng">
            <a:solidFill>
              <a:srgbClr val="0000FF"/>
            </a:solidFill>
            <a:prstDash val="solid"/>
            <a:round/>
            <a:headEnd type="none" w="med" len="med"/>
            <a:tailEnd type="triangle" w="med" len="med"/>
          </a:ln>
        </p:spPr>
      </p:cxnSp>
      <p:cxnSp>
        <p:nvCxnSpPr>
          <p:cNvPr id="915" name="Google Shape;915;p99"/>
          <p:cNvCxnSpPr>
            <a:stCxn id="901" idx="6"/>
            <a:endCxn id="903" idx="1"/>
          </p:cNvCxnSpPr>
          <p:nvPr/>
        </p:nvCxnSpPr>
        <p:spPr>
          <a:xfrm>
            <a:off x="3571225" y="3229050"/>
            <a:ext cx="2036400" cy="120600"/>
          </a:xfrm>
          <a:prstGeom prst="straightConnector1">
            <a:avLst/>
          </a:prstGeom>
          <a:noFill/>
          <a:ln w="19050" cap="flat" cmpd="sng">
            <a:solidFill>
              <a:srgbClr val="FF0000"/>
            </a:solidFill>
            <a:prstDash val="solid"/>
            <a:round/>
            <a:headEnd type="none" w="med" len="med"/>
            <a:tailEnd type="triangle" w="med" len="med"/>
          </a:ln>
        </p:spPr>
      </p:cxnSp>
      <p:cxnSp>
        <p:nvCxnSpPr>
          <p:cNvPr id="916" name="Google Shape;916;p99"/>
          <p:cNvCxnSpPr>
            <a:stCxn id="907" idx="6"/>
            <a:endCxn id="903" idx="2"/>
          </p:cNvCxnSpPr>
          <p:nvPr/>
        </p:nvCxnSpPr>
        <p:spPr>
          <a:xfrm rot="10800000" flipH="1">
            <a:off x="3571225" y="3453100"/>
            <a:ext cx="1993500" cy="325200"/>
          </a:xfrm>
          <a:prstGeom prst="straightConnector1">
            <a:avLst/>
          </a:prstGeom>
          <a:noFill/>
          <a:ln w="19050" cap="flat" cmpd="sng">
            <a:solidFill>
              <a:srgbClr val="FF0000"/>
            </a:solidFill>
            <a:prstDash val="solid"/>
            <a:round/>
            <a:headEnd type="none" w="med" len="med"/>
            <a:tailEnd type="triangle" w="med" len="med"/>
          </a:ln>
        </p:spPr>
      </p:cxnSp>
      <p:cxnSp>
        <p:nvCxnSpPr>
          <p:cNvPr id="917" name="Google Shape;917;p99"/>
          <p:cNvCxnSpPr>
            <a:endCxn id="903" idx="2"/>
          </p:cNvCxnSpPr>
          <p:nvPr/>
        </p:nvCxnSpPr>
        <p:spPr>
          <a:xfrm rot="10800000" flipH="1">
            <a:off x="3571225" y="3452988"/>
            <a:ext cx="1993500" cy="874500"/>
          </a:xfrm>
          <a:prstGeom prst="straightConnector1">
            <a:avLst/>
          </a:prstGeom>
          <a:noFill/>
          <a:ln w="19050" cap="flat" cmpd="sng">
            <a:solidFill>
              <a:srgbClr val="FF0000"/>
            </a:solidFill>
            <a:prstDash val="dash"/>
            <a:round/>
            <a:headEnd type="none" w="med" len="med"/>
            <a:tailEnd type="triangle" w="med" len="med"/>
          </a:ln>
        </p:spPr>
      </p:cxnSp>
      <p:cxnSp>
        <p:nvCxnSpPr>
          <p:cNvPr id="918" name="Google Shape;918;p99"/>
          <p:cNvCxnSpPr>
            <a:stCxn id="901" idx="6"/>
            <a:endCxn id="904" idx="1"/>
          </p:cNvCxnSpPr>
          <p:nvPr/>
        </p:nvCxnSpPr>
        <p:spPr>
          <a:xfrm>
            <a:off x="3571225" y="3229050"/>
            <a:ext cx="2036400" cy="801600"/>
          </a:xfrm>
          <a:prstGeom prst="straightConnector1">
            <a:avLst/>
          </a:prstGeom>
          <a:noFill/>
          <a:ln w="19050" cap="flat" cmpd="sng">
            <a:solidFill>
              <a:srgbClr val="0000FF"/>
            </a:solidFill>
            <a:prstDash val="solid"/>
            <a:round/>
            <a:headEnd type="none" w="med" len="med"/>
            <a:tailEnd type="triangle" w="med" len="med"/>
          </a:ln>
        </p:spPr>
      </p:cxnSp>
      <p:cxnSp>
        <p:nvCxnSpPr>
          <p:cNvPr id="919" name="Google Shape;919;p99"/>
          <p:cNvCxnSpPr>
            <a:stCxn id="907" idx="6"/>
            <a:endCxn id="904" idx="2"/>
          </p:cNvCxnSpPr>
          <p:nvPr/>
        </p:nvCxnSpPr>
        <p:spPr>
          <a:xfrm>
            <a:off x="3571225" y="3778300"/>
            <a:ext cx="1993500" cy="355800"/>
          </a:xfrm>
          <a:prstGeom prst="straightConnector1">
            <a:avLst/>
          </a:prstGeom>
          <a:noFill/>
          <a:ln w="19050" cap="flat" cmpd="sng">
            <a:solidFill>
              <a:srgbClr val="0000FF"/>
            </a:solidFill>
            <a:prstDash val="dash"/>
            <a:round/>
            <a:headEnd type="none" w="med" len="med"/>
            <a:tailEnd type="triangle" w="med" len="med"/>
          </a:ln>
        </p:spPr>
      </p:cxnSp>
      <p:cxnSp>
        <p:nvCxnSpPr>
          <p:cNvPr id="920" name="Google Shape;920;p99"/>
          <p:cNvCxnSpPr>
            <a:stCxn id="908" idx="6"/>
            <a:endCxn id="904" idx="2"/>
          </p:cNvCxnSpPr>
          <p:nvPr/>
        </p:nvCxnSpPr>
        <p:spPr>
          <a:xfrm rot="10800000" flipH="1">
            <a:off x="3571225" y="4134050"/>
            <a:ext cx="1993500" cy="193500"/>
          </a:xfrm>
          <a:prstGeom prst="straightConnector1">
            <a:avLst/>
          </a:prstGeom>
          <a:noFill/>
          <a:ln w="19050" cap="flat" cmpd="sng">
            <a:solidFill>
              <a:srgbClr val="0000FF"/>
            </a:solidFill>
            <a:prstDash val="solid"/>
            <a:round/>
            <a:headEnd type="none" w="med" len="med"/>
            <a:tailEnd type="triangle" w="med" len="med"/>
          </a:ln>
        </p:spPr>
      </p:cxnSp>
      <p:sp>
        <p:nvSpPr>
          <p:cNvPr id="921" name="Google Shape;921;p99"/>
          <p:cNvSpPr txBox="1"/>
          <p:nvPr/>
        </p:nvSpPr>
        <p:spPr>
          <a:xfrm>
            <a:off x="6386275" y="3826150"/>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6AA84F"/>
                </a:solidFill>
              </a:rPr>
              <a:t>l(e) = 1</a:t>
            </a:r>
            <a:endParaRPr sz="1200" i="1">
              <a:solidFill>
                <a:srgbClr val="6AA84F"/>
              </a:solidFill>
            </a:endParaRPr>
          </a:p>
        </p:txBody>
      </p:sp>
      <p:sp>
        <p:nvSpPr>
          <p:cNvPr id="922" name="Google Shape;922;p99"/>
          <p:cNvSpPr txBox="1"/>
          <p:nvPr/>
        </p:nvSpPr>
        <p:spPr>
          <a:xfrm>
            <a:off x="4240125" y="2397475"/>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0000FF"/>
                </a:solidFill>
              </a:rPr>
              <a:t>c(e) = 1</a:t>
            </a:r>
            <a:endParaRPr sz="1200" i="1">
              <a:solidFill>
                <a:srgbClr val="0000FF"/>
              </a:solidFill>
            </a:endParaRPr>
          </a:p>
        </p:txBody>
      </p:sp>
      <p:cxnSp>
        <p:nvCxnSpPr>
          <p:cNvPr id="923" name="Google Shape;923;p99"/>
          <p:cNvCxnSpPr/>
          <p:nvPr/>
        </p:nvCxnSpPr>
        <p:spPr>
          <a:xfrm>
            <a:off x="5305375" y="3608275"/>
            <a:ext cx="1080900" cy="349800"/>
          </a:xfrm>
          <a:prstGeom prst="straightConnector1">
            <a:avLst/>
          </a:prstGeom>
          <a:noFill/>
          <a:ln w="9525" cap="flat" cmpd="sng">
            <a:solidFill>
              <a:schemeClr val="dk2"/>
            </a:solidFill>
            <a:prstDash val="lgDash"/>
            <a:round/>
            <a:headEnd type="none" w="med" len="med"/>
            <a:tailEnd type="none" w="med" len="med"/>
          </a:ln>
        </p:spPr>
      </p:cxnSp>
      <p:sp>
        <p:nvSpPr>
          <p:cNvPr id="924" name="Google Shape;924;p99"/>
          <p:cNvSpPr txBox="1"/>
          <p:nvPr/>
        </p:nvSpPr>
        <p:spPr>
          <a:xfrm>
            <a:off x="4349750" y="4364000"/>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FF0000"/>
                </a:solidFill>
              </a:rPr>
              <a:t>c(e) = 2</a:t>
            </a:r>
            <a:endParaRPr sz="1200" i="1">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0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a:t>
            </a:r>
            <a:endParaRPr/>
          </a:p>
        </p:txBody>
      </p:sp>
      <p:sp>
        <p:nvSpPr>
          <p:cNvPr id="930" name="Google Shape;930;p100"/>
          <p:cNvSpPr txBox="1">
            <a:spLocks noGrp="1"/>
          </p:cNvSpPr>
          <p:nvPr>
            <p:ph type="body" idx="1"/>
          </p:nvPr>
        </p:nvSpPr>
        <p:spPr>
          <a:xfrm>
            <a:off x="311700" y="1000075"/>
            <a:ext cx="8520600" cy="139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a:t>We solve the circulation with demands and lower bounds using the method we discussed earlier</a:t>
            </a:r>
            <a:endParaRPr i="1" baseline="-25000"/>
          </a:p>
        </p:txBody>
      </p:sp>
      <p:sp>
        <p:nvSpPr>
          <p:cNvPr id="931" name="Google Shape;931;p100"/>
          <p:cNvSpPr/>
          <p:nvPr/>
        </p:nvSpPr>
        <p:spPr>
          <a:xfrm>
            <a:off x="3278725" y="25335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1</a:t>
            </a:r>
            <a:endParaRPr sz="1200" baseline="-25000"/>
          </a:p>
        </p:txBody>
      </p:sp>
      <p:sp>
        <p:nvSpPr>
          <p:cNvPr id="932" name="Google Shape;932;p100"/>
          <p:cNvSpPr/>
          <p:nvPr/>
        </p:nvSpPr>
        <p:spPr>
          <a:xfrm>
            <a:off x="3278725" y="30828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2</a:t>
            </a:r>
            <a:endParaRPr sz="1200" baseline="-25000"/>
          </a:p>
        </p:txBody>
      </p:sp>
      <p:sp>
        <p:nvSpPr>
          <p:cNvPr id="933" name="Google Shape;933;p100"/>
          <p:cNvSpPr/>
          <p:nvPr/>
        </p:nvSpPr>
        <p:spPr>
          <a:xfrm>
            <a:off x="5564725" y="26255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1</a:t>
            </a:r>
            <a:endParaRPr sz="1200" baseline="-25000"/>
          </a:p>
        </p:txBody>
      </p:sp>
      <p:sp>
        <p:nvSpPr>
          <p:cNvPr id="934" name="Google Shape;934;p100"/>
          <p:cNvSpPr/>
          <p:nvPr/>
        </p:nvSpPr>
        <p:spPr>
          <a:xfrm>
            <a:off x="5564725" y="3306738"/>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2</a:t>
            </a:r>
            <a:endParaRPr sz="1200" baseline="-25000"/>
          </a:p>
        </p:txBody>
      </p:sp>
      <p:sp>
        <p:nvSpPr>
          <p:cNvPr id="935" name="Google Shape;935;p100"/>
          <p:cNvSpPr/>
          <p:nvPr/>
        </p:nvSpPr>
        <p:spPr>
          <a:xfrm>
            <a:off x="5564725" y="3987950"/>
            <a:ext cx="292500" cy="2925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p</a:t>
            </a:r>
            <a:r>
              <a:rPr lang="en" sz="1200" baseline="-25000"/>
              <a:t>3</a:t>
            </a:r>
            <a:endParaRPr sz="1200" baseline="-25000"/>
          </a:p>
        </p:txBody>
      </p:sp>
      <p:sp>
        <p:nvSpPr>
          <p:cNvPr id="936" name="Google Shape;936;p100"/>
          <p:cNvSpPr txBox="1"/>
          <p:nvPr/>
        </p:nvSpPr>
        <p:spPr>
          <a:xfrm>
            <a:off x="2923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Students</a:t>
            </a:r>
            <a:endParaRPr>
              <a:solidFill>
                <a:schemeClr val="dk2"/>
              </a:solidFill>
            </a:endParaRPr>
          </a:p>
        </p:txBody>
      </p:sp>
      <p:sp>
        <p:nvSpPr>
          <p:cNvPr id="937" name="Google Shape;937;p100"/>
          <p:cNvSpPr txBox="1"/>
          <p:nvPr/>
        </p:nvSpPr>
        <p:spPr>
          <a:xfrm>
            <a:off x="5209675" y="4559675"/>
            <a:ext cx="1002600" cy="35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rPr>
              <a:t>Courses</a:t>
            </a:r>
            <a:endParaRPr>
              <a:solidFill>
                <a:schemeClr val="dk2"/>
              </a:solidFill>
            </a:endParaRPr>
          </a:p>
        </p:txBody>
      </p:sp>
      <p:sp>
        <p:nvSpPr>
          <p:cNvPr id="938" name="Google Shape;938;p100"/>
          <p:cNvSpPr/>
          <p:nvPr/>
        </p:nvSpPr>
        <p:spPr>
          <a:xfrm>
            <a:off x="3278725" y="363205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3</a:t>
            </a:r>
            <a:endParaRPr sz="1200" baseline="-25000"/>
          </a:p>
        </p:txBody>
      </p:sp>
      <p:sp>
        <p:nvSpPr>
          <p:cNvPr id="939" name="Google Shape;939;p100"/>
          <p:cNvSpPr/>
          <p:nvPr/>
        </p:nvSpPr>
        <p:spPr>
          <a:xfrm>
            <a:off x="3278725" y="4181300"/>
            <a:ext cx="292500" cy="292500"/>
          </a:xfrm>
          <a:prstGeom prst="ellipse">
            <a:avLst/>
          </a:prstGeom>
          <a:solidFill>
            <a:srgbClr val="CFE2F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1200"/>
              <a:t>-r</a:t>
            </a:r>
            <a:r>
              <a:rPr lang="en" sz="1200" baseline="-25000"/>
              <a:t>4</a:t>
            </a:r>
            <a:endParaRPr sz="1200" baseline="-25000"/>
          </a:p>
        </p:txBody>
      </p:sp>
      <p:cxnSp>
        <p:nvCxnSpPr>
          <p:cNvPr id="940" name="Google Shape;940;p100"/>
          <p:cNvCxnSpPr>
            <a:stCxn id="931" idx="6"/>
            <a:endCxn id="933" idx="2"/>
          </p:cNvCxnSpPr>
          <p:nvPr/>
        </p:nvCxnSpPr>
        <p:spPr>
          <a:xfrm>
            <a:off x="3571225" y="2679800"/>
            <a:ext cx="1993500" cy="92100"/>
          </a:xfrm>
          <a:prstGeom prst="straightConnector1">
            <a:avLst/>
          </a:prstGeom>
          <a:noFill/>
          <a:ln w="19050" cap="flat" cmpd="sng">
            <a:solidFill>
              <a:srgbClr val="0000FF"/>
            </a:solidFill>
            <a:prstDash val="solid"/>
            <a:round/>
            <a:headEnd type="none" w="med" len="med"/>
            <a:tailEnd type="triangle" w="med" len="med"/>
          </a:ln>
        </p:spPr>
      </p:cxnSp>
      <p:cxnSp>
        <p:nvCxnSpPr>
          <p:cNvPr id="941" name="Google Shape;941;p100"/>
          <p:cNvCxnSpPr>
            <a:stCxn id="932" idx="6"/>
            <a:endCxn id="933" idx="2"/>
          </p:cNvCxnSpPr>
          <p:nvPr/>
        </p:nvCxnSpPr>
        <p:spPr>
          <a:xfrm rot="10800000" flipH="1">
            <a:off x="3571225" y="2771850"/>
            <a:ext cx="1993500" cy="457200"/>
          </a:xfrm>
          <a:prstGeom prst="straightConnector1">
            <a:avLst/>
          </a:prstGeom>
          <a:noFill/>
          <a:ln w="19050" cap="flat" cmpd="sng">
            <a:solidFill>
              <a:srgbClr val="0000FF"/>
            </a:solidFill>
            <a:prstDash val="solid"/>
            <a:round/>
            <a:headEnd type="none" w="med" len="med"/>
            <a:tailEnd type="triangle" w="med" len="med"/>
          </a:ln>
        </p:spPr>
      </p:cxnSp>
      <p:cxnSp>
        <p:nvCxnSpPr>
          <p:cNvPr id="942" name="Google Shape;942;p100"/>
          <p:cNvCxnSpPr>
            <a:endCxn id="933" idx="3"/>
          </p:cNvCxnSpPr>
          <p:nvPr/>
        </p:nvCxnSpPr>
        <p:spPr>
          <a:xfrm rot="10800000" flipH="1">
            <a:off x="3571161" y="2875214"/>
            <a:ext cx="2036400" cy="903000"/>
          </a:xfrm>
          <a:prstGeom prst="straightConnector1">
            <a:avLst/>
          </a:prstGeom>
          <a:noFill/>
          <a:ln w="19050" cap="flat" cmpd="sng">
            <a:solidFill>
              <a:srgbClr val="0000FF"/>
            </a:solidFill>
            <a:prstDash val="solid"/>
            <a:round/>
            <a:headEnd type="none" w="med" len="med"/>
            <a:tailEnd type="triangle" w="med" len="med"/>
          </a:ln>
        </p:spPr>
      </p:cxnSp>
      <p:cxnSp>
        <p:nvCxnSpPr>
          <p:cNvPr id="943" name="Google Shape;943;p100"/>
          <p:cNvCxnSpPr>
            <a:stCxn id="939" idx="6"/>
            <a:endCxn id="933" idx="3"/>
          </p:cNvCxnSpPr>
          <p:nvPr/>
        </p:nvCxnSpPr>
        <p:spPr>
          <a:xfrm rot="10800000" flipH="1">
            <a:off x="3571225" y="2875250"/>
            <a:ext cx="2036400" cy="1452300"/>
          </a:xfrm>
          <a:prstGeom prst="straightConnector1">
            <a:avLst/>
          </a:prstGeom>
          <a:noFill/>
          <a:ln w="19050" cap="flat" cmpd="sng">
            <a:solidFill>
              <a:srgbClr val="0000FF"/>
            </a:solidFill>
            <a:prstDash val="solid"/>
            <a:round/>
            <a:headEnd type="none" w="med" len="med"/>
            <a:tailEnd type="triangle" w="med" len="med"/>
          </a:ln>
        </p:spPr>
      </p:cxnSp>
      <p:cxnSp>
        <p:nvCxnSpPr>
          <p:cNvPr id="944" name="Google Shape;944;p100"/>
          <p:cNvCxnSpPr>
            <a:stCxn id="931" idx="6"/>
            <a:endCxn id="934" idx="1"/>
          </p:cNvCxnSpPr>
          <p:nvPr/>
        </p:nvCxnSpPr>
        <p:spPr>
          <a:xfrm>
            <a:off x="3571225" y="2679800"/>
            <a:ext cx="2036400" cy="669900"/>
          </a:xfrm>
          <a:prstGeom prst="straightConnector1">
            <a:avLst/>
          </a:prstGeom>
          <a:noFill/>
          <a:ln w="19050" cap="flat" cmpd="sng">
            <a:solidFill>
              <a:srgbClr val="FF0000"/>
            </a:solidFill>
            <a:prstDash val="dash"/>
            <a:round/>
            <a:headEnd type="none" w="med" len="med"/>
            <a:tailEnd type="triangle" w="med" len="med"/>
          </a:ln>
        </p:spPr>
      </p:cxnSp>
      <p:cxnSp>
        <p:nvCxnSpPr>
          <p:cNvPr id="945" name="Google Shape;945;p100"/>
          <p:cNvCxnSpPr>
            <a:stCxn id="931" idx="6"/>
            <a:endCxn id="935" idx="2"/>
          </p:cNvCxnSpPr>
          <p:nvPr/>
        </p:nvCxnSpPr>
        <p:spPr>
          <a:xfrm>
            <a:off x="3571225" y="2679800"/>
            <a:ext cx="1993500" cy="1454400"/>
          </a:xfrm>
          <a:prstGeom prst="straightConnector1">
            <a:avLst/>
          </a:prstGeom>
          <a:noFill/>
          <a:ln w="19050" cap="flat" cmpd="sng">
            <a:solidFill>
              <a:srgbClr val="0000FF"/>
            </a:solidFill>
            <a:prstDash val="solid"/>
            <a:round/>
            <a:headEnd type="none" w="med" len="med"/>
            <a:tailEnd type="triangle" w="med" len="med"/>
          </a:ln>
        </p:spPr>
      </p:cxnSp>
      <p:cxnSp>
        <p:nvCxnSpPr>
          <p:cNvPr id="946" name="Google Shape;946;p100"/>
          <p:cNvCxnSpPr>
            <a:stCxn id="932" idx="6"/>
            <a:endCxn id="934" idx="1"/>
          </p:cNvCxnSpPr>
          <p:nvPr/>
        </p:nvCxnSpPr>
        <p:spPr>
          <a:xfrm>
            <a:off x="3571225" y="3229050"/>
            <a:ext cx="2036400" cy="120600"/>
          </a:xfrm>
          <a:prstGeom prst="straightConnector1">
            <a:avLst/>
          </a:prstGeom>
          <a:noFill/>
          <a:ln w="19050" cap="flat" cmpd="sng">
            <a:solidFill>
              <a:srgbClr val="FF0000"/>
            </a:solidFill>
            <a:prstDash val="solid"/>
            <a:round/>
            <a:headEnd type="none" w="med" len="med"/>
            <a:tailEnd type="triangle" w="med" len="med"/>
          </a:ln>
        </p:spPr>
      </p:cxnSp>
      <p:cxnSp>
        <p:nvCxnSpPr>
          <p:cNvPr id="947" name="Google Shape;947;p100"/>
          <p:cNvCxnSpPr>
            <a:stCxn id="938" idx="6"/>
            <a:endCxn id="934" idx="2"/>
          </p:cNvCxnSpPr>
          <p:nvPr/>
        </p:nvCxnSpPr>
        <p:spPr>
          <a:xfrm rot="10800000" flipH="1">
            <a:off x="3571225" y="3453100"/>
            <a:ext cx="1993500" cy="325200"/>
          </a:xfrm>
          <a:prstGeom prst="straightConnector1">
            <a:avLst/>
          </a:prstGeom>
          <a:noFill/>
          <a:ln w="19050" cap="flat" cmpd="sng">
            <a:solidFill>
              <a:srgbClr val="FF0000"/>
            </a:solidFill>
            <a:prstDash val="solid"/>
            <a:round/>
            <a:headEnd type="none" w="med" len="med"/>
            <a:tailEnd type="triangle" w="med" len="med"/>
          </a:ln>
        </p:spPr>
      </p:cxnSp>
      <p:cxnSp>
        <p:nvCxnSpPr>
          <p:cNvPr id="948" name="Google Shape;948;p100"/>
          <p:cNvCxnSpPr>
            <a:endCxn id="934" idx="2"/>
          </p:cNvCxnSpPr>
          <p:nvPr/>
        </p:nvCxnSpPr>
        <p:spPr>
          <a:xfrm rot="10800000" flipH="1">
            <a:off x="3571225" y="3452988"/>
            <a:ext cx="1993500" cy="874500"/>
          </a:xfrm>
          <a:prstGeom prst="straightConnector1">
            <a:avLst/>
          </a:prstGeom>
          <a:noFill/>
          <a:ln w="19050" cap="flat" cmpd="sng">
            <a:solidFill>
              <a:srgbClr val="FF0000"/>
            </a:solidFill>
            <a:prstDash val="dash"/>
            <a:round/>
            <a:headEnd type="none" w="med" len="med"/>
            <a:tailEnd type="triangle" w="med" len="med"/>
          </a:ln>
        </p:spPr>
      </p:cxnSp>
      <p:cxnSp>
        <p:nvCxnSpPr>
          <p:cNvPr id="949" name="Google Shape;949;p100"/>
          <p:cNvCxnSpPr>
            <a:stCxn id="932" idx="6"/>
            <a:endCxn id="935" idx="1"/>
          </p:cNvCxnSpPr>
          <p:nvPr/>
        </p:nvCxnSpPr>
        <p:spPr>
          <a:xfrm>
            <a:off x="3571225" y="3229050"/>
            <a:ext cx="2036400" cy="801600"/>
          </a:xfrm>
          <a:prstGeom prst="straightConnector1">
            <a:avLst/>
          </a:prstGeom>
          <a:noFill/>
          <a:ln w="19050" cap="flat" cmpd="sng">
            <a:solidFill>
              <a:srgbClr val="0000FF"/>
            </a:solidFill>
            <a:prstDash val="solid"/>
            <a:round/>
            <a:headEnd type="none" w="med" len="med"/>
            <a:tailEnd type="triangle" w="med" len="med"/>
          </a:ln>
        </p:spPr>
      </p:cxnSp>
      <p:cxnSp>
        <p:nvCxnSpPr>
          <p:cNvPr id="950" name="Google Shape;950;p100"/>
          <p:cNvCxnSpPr>
            <a:stCxn id="938" idx="6"/>
            <a:endCxn id="935" idx="2"/>
          </p:cNvCxnSpPr>
          <p:nvPr/>
        </p:nvCxnSpPr>
        <p:spPr>
          <a:xfrm>
            <a:off x="3571225" y="3778300"/>
            <a:ext cx="1993500" cy="355800"/>
          </a:xfrm>
          <a:prstGeom prst="straightConnector1">
            <a:avLst/>
          </a:prstGeom>
          <a:noFill/>
          <a:ln w="19050" cap="flat" cmpd="sng">
            <a:solidFill>
              <a:srgbClr val="0000FF"/>
            </a:solidFill>
            <a:prstDash val="dash"/>
            <a:round/>
            <a:headEnd type="none" w="med" len="med"/>
            <a:tailEnd type="triangle" w="med" len="med"/>
          </a:ln>
        </p:spPr>
      </p:cxnSp>
      <p:cxnSp>
        <p:nvCxnSpPr>
          <p:cNvPr id="951" name="Google Shape;951;p100"/>
          <p:cNvCxnSpPr>
            <a:stCxn id="939" idx="6"/>
            <a:endCxn id="935" idx="2"/>
          </p:cNvCxnSpPr>
          <p:nvPr/>
        </p:nvCxnSpPr>
        <p:spPr>
          <a:xfrm rot="10800000" flipH="1">
            <a:off x="3571225" y="4134050"/>
            <a:ext cx="1993500" cy="193500"/>
          </a:xfrm>
          <a:prstGeom prst="straightConnector1">
            <a:avLst/>
          </a:prstGeom>
          <a:noFill/>
          <a:ln w="19050" cap="flat" cmpd="sng">
            <a:solidFill>
              <a:srgbClr val="0000FF"/>
            </a:solidFill>
            <a:prstDash val="solid"/>
            <a:round/>
            <a:headEnd type="none" w="med" len="med"/>
            <a:tailEnd type="triangle" w="med" len="med"/>
          </a:ln>
        </p:spPr>
      </p:cxnSp>
      <p:sp>
        <p:nvSpPr>
          <p:cNvPr id="952" name="Google Shape;952;p100"/>
          <p:cNvSpPr txBox="1"/>
          <p:nvPr/>
        </p:nvSpPr>
        <p:spPr>
          <a:xfrm>
            <a:off x="6386275" y="3826150"/>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6AA84F"/>
                </a:solidFill>
              </a:rPr>
              <a:t>l(e) = 1</a:t>
            </a:r>
            <a:endParaRPr sz="1200" i="1">
              <a:solidFill>
                <a:srgbClr val="6AA84F"/>
              </a:solidFill>
            </a:endParaRPr>
          </a:p>
        </p:txBody>
      </p:sp>
      <p:sp>
        <p:nvSpPr>
          <p:cNvPr id="953" name="Google Shape;953;p100"/>
          <p:cNvSpPr txBox="1"/>
          <p:nvPr/>
        </p:nvSpPr>
        <p:spPr>
          <a:xfrm>
            <a:off x="4240125" y="2397475"/>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0000FF"/>
                </a:solidFill>
              </a:rPr>
              <a:t>c(e) = 1</a:t>
            </a:r>
            <a:endParaRPr sz="1200" i="1">
              <a:solidFill>
                <a:srgbClr val="0000FF"/>
              </a:solidFill>
            </a:endParaRPr>
          </a:p>
        </p:txBody>
      </p:sp>
      <p:cxnSp>
        <p:nvCxnSpPr>
          <p:cNvPr id="954" name="Google Shape;954;p100"/>
          <p:cNvCxnSpPr/>
          <p:nvPr/>
        </p:nvCxnSpPr>
        <p:spPr>
          <a:xfrm>
            <a:off x="5305375" y="3608275"/>
            <a:ext cx="1080900" cy="349800"/>
          </a:xfrm>
          <a:prstGeom prst="straightConnector1">
            <a:avLst/>
          </a:prstGeom>
          <a:noFill/>
          <a:ln w="9525" cap="flat" cmpd="sng">
            <a:solidFill>
              <a:schemeClr val="dk2"/>
            </a:solidFill>
            <a:prstDash val="lgDash"/>
            <a:round/>
            <a:headEnd type="none" w="med" len="med"/>
            <a:tailEnd type="none" w="med" len="med"/>
          </a:ln>
        </p:spPr>
      </p:cxnSp>
      <p:sp>
        <p:nvSpPr>
          <p:cNvPr id="955" name="Google Shape;955;p100"/>
          <p:cNvSpPr txBox="1"/>
          <p:nvPr/>
        </p:nvSpPr>
        <p:spPr>
          <a:xfrm>
            <a:off x="4349750" y="4364000"/>
            <a:ext cx="788400" cy="26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FF0000"/>
                </a:solidFill>
              </a:rPr>
              <a:t>c(e) = 2</a:t>
            </a:r>
            <a:endParaRPr sz="1200" i="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240" rIns="0" bIns="0" rtlCol="0">
            <a:spAutoFit/>
          </a:bodyPr>
          <a:lstStyle/>
          <a:p>
            <a:pPr marL="12700">
              <a:lnSpc>
                <a:spcPct val="100000"/>
              </a:lnSpc>
              <a:spcBef>
                <a:spcPts val="120"/>
              </a:spcBef>
            </a:pPr>
            <a:r>
              <a:rPr sz="2500" b="0" dirty="0">
                <a:latin typeface="Arial MT"/>
                <a:cs typeface="Arial MT"/>
              </a:rPr>
              <a:t>T/F</a:t>
            </a:r>
            <a:r>
              <a:rPr sz="2500" b="0" spc="-10" dirty="0">
                <a:latin typeface="Arial MT"/>
                <a:cs typeface="Arial MT"/>
              </a:rPr>
              <a:t> Question</a:t>
            </a:r>
            <a:endParaRPr sz="2500">
              <a:latin typeface="Arial MT"/>
              <a:cs typeface="Arial MT"/>
            </a:endParaRPr>
          </a:p>
        </p:txBody>
      </p:sp>
      <p:sp>
        <p:nvSpPr>
          <p:cNvPr id="3" name="object 3"/>
          <p:cNvSpPr txBox="1"/>
          <p:nvPr/>
        </p:nvSpPr>
        <p:spPr>
          <a:xfrm>
            <a:off x="384725" y="1216355"/>
            <a:ext cx="8225790" cy="848360"/>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Arial MT"/>
                <a:cs typeface="Arial MT"/>
              </a:rPr>
              <a:t>For</a:t>
            </a:r>
            <a:r>
              <a:rPr kumimoji="0" sz="1800" b="0" i="0" u="none" strike="noStrike" kern="0" cap="none" spc="-2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any</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is</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part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of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minimum</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cut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G,</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we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increase</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capacity</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25" normalizeH="0" baseline="0" noProof="0" dirty="0">
                <a:ln>
                  <a:noFill/>
                </a:ln>
                <a:solidFill>
                  <a:sysClr val="windowText" lastClr="000000"/>
                </a:solidFill>
                <a:effectLst/>
                <a:uLnTx/>
                <a:uFillTx/>
                <a:latin typeface="Arial MT"/>
                <a:cs typeface="Arial MT"/>
              </a:rPr>
              <a:t>of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2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by</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any</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integer</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k</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&gt;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1,</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then</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will</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no</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longer</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be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part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of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25" normalizeH="0" baseline="0" noProof="0" dirty="0">
                <a:ln>
                  <a:noFill/>
                </a:ln>
                <a:solidFill>
                  <a:sysClr val="windowText" lastClr="000000"/>
                </a:solidFill>
                <a:effectLst/>
                <a:uLnTx/>
                <a:uFillTx/>
                <a:latin typeface="Arial MT"/>
                <a:cs typeface="Arial MT"/>
              </a:rPr>
              <a:t>the </a:t>
            </a:r>
            <a:r>
              <a:rPr kumimoji="0" sz="1800" b="0" i="0" u="none" strike="noStrike" kern="0" cap="none" spc="0" normalizeH="0" baseline="0" noProof="0" dirty="0">
                <a:ln>
                  <a:noFill/>
                </a:ln>
                <a:solidFill>
                  <a:sysClr val="windowText" lastClr="000000"/>
                </a:solidFill>
                <a:effectLst/>
                <a:uLnTx/>
                <a:uFillTx/>
                <a:latin typeface="Arial MT"/>
                <a:cs typeface="Arial MT"/>
              </a:rPr>
              <a:t>minimum</a:t>
            </a:r>
            <a:r>
              <a:rPr kumimoji="0" sz="1800" b="0" i="0" u="none" strike="noStrike" kern="0" cap="none" spc="-5" normalizeH="0" baseline="0" noProof="0" dirty="0">
                <a:ln>
                  <a:noFill/>
                </a:ln>
                <a:solidFill>
                  <a:sysClr val="windowText" lastClr="000000"/>
                </a:solidFill>
                <a:effectLst/>
                <a:uLnTx/>
                <a:uFillTx/>
                <a:latin typeface="Arial MT"/>
                <a:cs typeface="Arial MT"/>
              </a:rPr>
              <a:t> </a:t>
            </a:r>
            <a:r>
              <a:rPr kumimoji="0" sz="1800" b="0" i="0" u="none" strike="noStrike" kern="0" cap="none" spc="-20" normalizeH="0" baseline="0" noProof="0" dirty="0">
                <a:ln>
                  <a:noFill/>
                </a:ln>
                <a:solidFill>
                  <a:sysClr val="windowText" lastClr="000000"/>
                </a:solidFill>
                <a:effectLst/>
                <a:uLnTx/>
                <a:uFillTx/>
                <a:latin typeface="Arial MT"/>
                <a:cs typeface="Arial MT"/>
              </a:rPr>
              <a:t>cut.</a:t>
            </a:r>
            <a:endParaRPr kumimoji="0" sz="1800" b="0" i="0" u="none" strike="noStrike" kern="0" cap="none" spc="0" normalizeH="0" baseline="0" noProof="0">
              <a:ln>
                <a:noFill/>
              </a:ln>
              <a:solidFill>
                <a:sysClr val="windowText" lastClr="000000"/>
              </a:solidFill>
              <a:effectLst/>
              <a:uLnTx/>
              <a:uFillTx/>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65320" rIns="0" bIns="0" rtlCol="0">
            <a:spAutoFit/>
          </a:bodyPr>
          <a:lstStyle/>
          <a:p>
            <a:pPr marL="210820">
              <a:lnSpc>
                <a:spcPct val="100000"/>
              </a:lnSpc>
              <a:spcBef>
                <a:spcPts val="120"/>
              </a:spcBef>
            </a:pPr>
            <a:r>
              <a:rPr sz="2500" b="0" dirty="0">
                <a:latin typeface="Arial MT"/>
                <a:cs typeface="Arial MT"/>
              </a:rPr>
              <a:t>T/F</a:t>
            </a:r>
            <a:r>
              <a:rPr sz="2500" b="0" spc="-10" dirty="0">
                <a:latin typeface="Arial MT"/>
                <a:cs typeface="Arial MT"/>
              </a:rPr>
              <a:t> Question</a:t>
            </a:r>
            <a:endParaRPr sz="2500">
              <a:latin typeface="Arial MT"/>
              <a:cs typeface="Arial MT"/>
            </a:endParaRPr>
          </a:p>
        </p:txBody>
      </p:sp>
      <p:sp>
        <p:nvSpPr>
          <p:cNvPr id="3" name="object 3"/>
          <p:cNvSpPr txBox="1"/>
          <p:nvPr/>
        </p:nvSpPr>
        <p:spPr>
          <a:xfrm>
            <a:off x="384725" y="1216355"/>
            <a:ext cx="8225790" cy="1701800"/>
          </a:xfrm>
          <a:prstGeom prst="rect">
            <a:avLst/>
          </a:prstGeom>
        </p:spPr>
        <p:txBody>
          <a:bodyPr vert="horz" wrap="square" lIns="0" tIns="12700" rIns="0" bIns="0" rtlCol="0">
            <a:spAutoFit/>
          </a:bodyPr>
          <a:lstStyle/>
          <a:p>
            <a:pPr marL="12700" marR="5080" lvl="0" indent="0" defTabSz="914400" eaLnBrk="1" fontAlgn="auto" latinLnBrk="0" hangingPunct="1">
              <a:lnSpc>
                <a:spcPct val="100000"/>
              </a:lnSpc>
              <a:spcBef>
                <a:spcPts val="100"/>
              </a:spcBef>
              <a:spcAft>
                <a:spcPts val="0"/>
              </a:spcAft>
              <a:buClrTx/>
              <a:buSzTx/>
              <a:buFontTx/>
              <a:buNone/>
              <a:tabLst/>
              <a:defRPr/>
            </a:pPr>
            <a:r>
              <a:rPr kumimoji="0" sz="1800" b="0" i="0" u="none" strike="noStrike" kern="0" cap="none" spc="0" normalizeH="0" baseline="0" noProof="0" dirty="0">
                <a:ln>
                  <a:noFill/>
                </a:ln>
                <a:solidFill>
                  <a:sysClr val="windowText" lastClr="000000"/>
                </a:solidFill>
                <a:effectLst/>
                <a:uLnTx/>
                <a:uFillTx/>
                <a:latin typeface="Arial MT"/>
                <a:cs typeface="Arial MT"/>
              </a:rPr>
              <a:t>For</a:t>
            </a:r>
            <a:r>
              <a:rPr kumimoji="0" sz="1800" b="0" i="0" u="none" strike="noStrike" kern="0" cap="none" spc="-2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any</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is</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part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of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minimum</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cut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G,</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we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increase</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capacity</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25" normalizeH="0" baseline="0" noProof="0" dirty="0">
                <a:ln>
                  <a:noFill/>
                </a:ln>
                <a:solidFill>
                  <a:sysClr val="windowText" lastClr="000000"/>
                </a:solidFill>
                <a:effectLst/>
                <a:uLnTx/>
                <a:uFillTx/>
                <a:latin typeface="Arial MT"/>
                <a:cs typeface="Arial MT"/>
              </a:rPr>
              <a:t>of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2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by</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any</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integer</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k</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&gt;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1,</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then</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that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edge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will</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no</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longer</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be</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part</a:t>
            </a:r>
            <a:r>
              <a:rPr kumimoji="0" sz="1800" b="0" i="0" u="none" strike="noStrike" kern="0" cap="none" spc="-15" normalizeH="0" baseline="0" noProof="0" dirty="0">
                <a:ln>
                  <a:noFill/>
                </a:ln>
                <a:solidFill>
                  <a:sysClr val="windowText" lastClr="000000"/>
                </a:solidFill>
                <a:effectLst/>
                <a:uLnTx/>
                <a:uFillTx/>
                <a:latin typeface="Arial MT"/>
                <a:cs typeface="Arial MT"/>
              </a:rPr>
              <a:t> </a:t>
            </a:r>
            <a:r>
              <a:rPr kumimoji="0" sz="1800" b="0" i="0" u="none" strike="noStrike" kern="0" cap="none" spc="0" normalizeH="0" baseline="0" noProof="0" dirty="0">
                <a:ln>
                  <a:noFill/>
                </a:ln>
                <a:solidFill>
                  <a:sysClr val="windowText" lastClr="000000"/>
                </a:solidFill>
                <a:effectLst/>
                <a:uLnTx/>
                <a:uFillTx/>
                <a:latin typeface="Arial MT"/>
                <a:cs typeface="Arial MT"/>
              </a:rPr>
              <a:t>of</a:t>
            </a:r>
            <a:r>
              <a:rPr kumimoji="0" sz="1800" b="0" i="0" u="none" strike="noStrike" kern="0" cap="none" spc="-10" normalizeH="0" baseline="0" noProof="0" dirty="0">
                <a:ln>
                  <a:noFill/>
                </a:ln>
                <a:solidFill>
                  <a:sysClr val="windowText" lastClr="000000"/>
                </a:solidFill>
                <a:effectLst/>
                <a:uLnTx/>
                <a:uFillTx/>
                <a:latin typeface="Arial MT"/>
                <a:cs typeface="Arial MT"/>
              </a:rPr>
              <a:t> </a:t>
            </a:r>
            <a:r>
              <a:rPr kumimoji="0" sz="1800" b="0" i="0" u="none" strike="noStrike" kern="0" cap="none" spc="-25" normalizeH="0" baseline="0" noProof="0" dirty="0">
                <a:ln>
                  <a:noFill/>
                </a:ln>
                <a:solidFill>
                  <a:sysClr val="windowText" lastClr="000000"/>
                </a:solidFill>
                <a:effectLst/>
                <a:uLnTx/>
                <a:uFillTx/>
                <a:latin typeface="Arial MT"/>
                <a:cs typeface="Arial MT"/>
              </a:rPr>
              <a:t>the </a:t>
            </a:r>
            <a:r>
              <a:rPr kumimoji="0" sz="1800" b="0" i="0" u="none" strike="noStrike" kern="0" cap="none" spc="0" normalizeH="0" baseline="0" noProof="0" dirty="0">
                <a:ln>
                  <a:noFill/>
                </a:ln>
                <a:solidFill>
                  <a:sysClr val="windowText" lastClr="000000"/>
                </a:solidFill>
                <a:effectLst/>
                <a:uLnTx/>
                <a:uFillTx/>
                <a:latin typeface="Arial MT"/>
                <a:cs typeface="Arial MT"/>
              </a:rPr>
              <a:t>minimum</a:t>
            </a:r>
            <a:r>
              <a:rPr kumimoji="0" sz="1800" b="0" i="0" u="none" strike="noStrike" kern="0" cap="none" spc="-5" normalizeH="0" baseline="0" noProof="0" dirty="0">
                <a:ln>
                  <a:noFill/>
                </a:ln>
                <a:solidFill>
                  <a:sysClr val="windowText" lastClr="000000"/>
                </a:solidFill>
                <a:effectLst/>
                <a:uLnTx/>
                <a:uFillTx/>
                <a:latin typeface="Arial MT"/>
                <a:cs typeface="Arial MT"/>
              </a:rPr>
              <a:t> </a:t>
            </a:r>
            <a:r>
              <a:rPr kumimoji="0" sz="1800" b="0" i="0" u="none" strike="noStrike" kern="0" cap="none" spc="-20" normalizeH="0" baseline="0" noProof="0" dirty="0">
                <a:ln>
                  <a:noFill/>
                </a:ln>
                <a:solidFill>
                  <a:sysClr val="windowText" lastClr="000000"/>
                </a:solidFill>
                <a:effectLst/>
                <a:uLnTx/>
                <a:uFillTx/>
                <a:latin typeface="Arial MT"/>
                <a:cs typeface="Arial MT"/>
              </a:rPr>
              <a:t>cut.</a:t>
            </a:r>
            <a:endParaRPr kumimoji="0" sz="1800" b="0" i="0" u="none" strike="noStrike" kern="0" cap="none" spc="0" normalizeH="0" baseline="0" noProof="0">
              <a:ln>
                <a:noFill/>
              </a:ln>
              <a:solidFill>
                <a:sysClr val="windowText" lastClr="000000"/>
              </a:solidFill>
              <a:effectLst/>
              <a:uLnTx/>
              <a:uFillTx/>
              <a:latin typeface="Arial MT"/>
              <a:cs typeface="Arial MT"/>
            </a:endParaRPr>
          </a:p>
          <a:p>
            <a:pPr marL="12700" marR="0" lvl="0" indent="0" defTabSz="914400" eaLnBrk="1" fontAlgn="auto" latinLnBrk="0" hangingPunct="1">
              <a:lnSpc>
                <a:spcPct val="100000"/>
              </a:lnSpc>
              <a:spcBef>
                <a:spcPts val="1200"/>
              </a:spcBef>
              <a:spcAft>
                <a:spcPts val="0"/>
              </a:spcAft>
              <a:buClrTx/>
              <a:buSzTx/>
              <a:buFontTx/>
              <a:buNone/>
              <a:tabLst/>
              <a:defRPr/>
            </a:pPr>
            <a:r>
              <a:rPr kumimoji="0" sz="1800" b="0" i="0" u="none" strike="noStrike" kern="0" cap="none" spc="-10" normalizeH="0" baseline="0" noProof="0" dirty="0">
                <a:ln>
                  <a:noFill/>
                </a:ln>
                <a:solidFill>
                  <a:srgbClr val="0000FF"/>
                </a:solidFill>
                <a:effectLst/>
                <a:uLnTx/>
                <a:uFillTx/>
                <a:latin typeface="Arial MT"/>
                <a:cs typeface="Arial MT"/>
              </a:rPr>
              <a:t>False.</a:t>
            </a:r>
            <a:endParaRPr kumimoji="0" sz="1800" b="0" i="0" u="none" strike="noStrike" kern="0" cap="none" spc="0" normalizeH="0" baseline="0" noProof="0">
              <a:ln>
                <a:noFill/>
              </a:ln>
              <a:solidFill>
                <a:sysClr val="windowText" lastClr="000000"/>
              </a:solidFill>
              <a:effectLst/>
              <a:uLnTx/>
              <a:uFillTx/>
              <a:latin typeface="Arial MT"/>
              <a:cs typeface="Arial MT"/>
            </a:endParaRPr>
          </a:p>
          <a:p>
            <a:pPr marL="12700" marR="0" lvl="0" indent="0" defTabSz="914400" eaLnBrk="1" fontAlgn="auto" latinLnBrk="0" hangingPunct="1">
              <a:lnSpc>
                <a:spcPct val="100000"/>
              </a:lnSpc>
              <a:spcBef>
                <a:spcPts val="1200"/>
              </a:spcBef>
              <a:spcAft>
                <a:spcPts val="0"/>
              </a:spcAft>
              <a:buClrTx/>
              <a:buSzTx/>
              <a:buFontTx/>
              <a:buNone/>
              <a:tabLst/>
              <a:defRPr/>
            </a:pPr>
            <a:r>
              <a:rPr kumimoji="0" sz="1800" b="0" i="0" u="none" strike="noStrike" kern="0" cap="none" spc="0" normalizeH="0" baseline="0" noProof="0" dirty="0">
                <a:ln>
                  <a:noFill/>
                </a:ln>
                <a:solidFill>
                  <a:srgbClr val="0000FF"/>
                </a:solidFill>
                <a:effectLst/>
                <a:uLnTx/>
                <a:uFillTx/>
                <a:latin typeface="Arial MT"/>
                <a:cs typeface="Arial MT"/>
              </a:rPr>
              <a:t>Counter</a:t>
            </a:r>
            <a:r>
              <a:rPr kumimoji="0" sz="1800" b="0" i="0" u="none" strike="noStrike" kern="0" cap="none" spc="-25" normalizeH="0" baseline="0" noProof="0" dirty="0">
                <a:ln>
                  <a:noFill/>
                </a:ln>
                <a:solidFill>
                  <a:srgbClr val="0000FF"/>
                </a:solidFill>
                <a:effectLst/>
                <a:uLnTx/>
                <a:uFillTx/>
                <a:latin typeface="Arial MT"/>
                <a:cs typeface="Arial MT"/>
              </a:rPr>
              <a:t> </a:t>
            </a:r>
            <a:r>
              <a:rPr kumimoji="0" sz="1800" b="0" i="0" u="none" strike="noStrike" kern="0" cap="none" spc="0" normalizeH="0" baseline="0" noProof="0" dirty="0">
                <a:ln>
                  <a:noFill/>
                </a:ln>
                <a:solidFill>
                  <a:srgbClr val="0000FF"/>
                </a:solidFill>
                <a:effectLst/>
                <a:uLnTx/>
                <a:uFillTx/>
                <a:latin typeface="Arial MT"/>
                <a:cs typeface="Arial MT"/>
              </a:rPr>
              <a:t>Example</a:t>
            </a:r>
            <a:r>
              <a:rPr kumimoji="0" sz="1800" b="0" i="0" u="none" strike="noStrike" kern="0" cap="none" spc="-10" normalizeH="0" baseline="0" noProof="0" dirty="0">
                <a:ln>
                  <a:noFill/>
                </a:ln>
                <a:solidFill>
                  <a:srgbClr val="0000FF"/>
                </a:solidFill>
                <a:effectLst/>
                <a:uLnTx/>
                <a:uFillTx/>
                <a:latin typeface="Arial MT"/>
                <a:cs typeface="Arial MT"/>
              </a:rPr>
              <a:t> </a:t>
            </a:r>
            <a:r>
              <a:rPr kumimoji="0" sz="1800" b="0" i="0" u="none" strike="noStrike" kern="0" cap="none" spc="0" normalizeH="0" baseline="0" noProof="0" dirty="0">
                <a:ln>
                  <a:noFill/>
                </a:ln>
                <a:solidFill>
                  <a:srgbClr val="0000FF"/>
                </a:solidFill>
                <a:effectLst/>
                <a:uLnTx/>
                <a:uFillTx/>
                <a:latin typeface="Arial MT"/>
                <a:cs typeface="Arial MT"/>
              </a:rPr>
              <a:t>for</a:t>
            </a:r>
            <a:r>
              <a:rPr kumimoji="0" sz="1800" b="0" i="0" u="none" strike="noStrike" kern="0" cap="none" spc="-10" normalizeH="0" baseline="0" noProof="0" dirty="0">
                <a:ln>
                  <a:noFill/>
                </a:ln>
                <a:solidFill>
                  <a:srgbClr val="0000FF"/>
                </a:solidFill>
                <a:effectLst/>
                <a:uLnTx/>
                <a:uFillTx/>
                <a:latin typeface="Arial MT"/>
                <a:cs typeface="Arial MT"/>
              </a:rPr>
              <a:t> </a:t>
            </a:r>
            <a:r>
              <a:rPr kumimoji="0" sz="1800" b="0" i="0" u="none" strike="noStrike" kern="0" cap="none" spc="0" normalizeH="0" baseline="0" noProof="0" dirty="0">
                <a:ln>
                  <a:noFill/>
                </a:ln>
                <a:solidFill>
                  <a:srgbClr val="0000FF"/>
                </a:solidFill>
                <a:effectLst/>
                <a:uLnTx/>
                <a:uFillTx/>
                <a:latin typeface="Arial MT"/>
                <a:cs typeface="Arial MT"/>
              </a:rPr>
              <a:t>k</a:t>
            </a:r>
            <a:r>
              <a:rPr kumimoji="0" sz="1800" b="0" i="0" u="none" strike="noStrike" kern="0" cap="none" spc="-10" normalizeH="0" baseline="0" noProof="0" dirty="0">
                <a:ln>
                  <a:noFill/>
                </a:ln>
                <a:solidFill>
                  <a:srgbClr val="0000FF"/>
                </a:solidFill>
                <a:effectLst/>
                <a:uLnTx/>
                <a:uFillTx/>
                <a:latin typeface="Arial MT"/>
                <a:cs typeface="Arial MT"/>
              </a:rPr>
              <a:t> </a:t>
            </a:r>
            <a:r>
              <a:rPr kumimoji="0" sz="1800" b="0" i="0" u="none" strike="noStrike" kern="0" cap="none" spc="0" normalizeH="0" baseline="0" noProof="0" dirty="0">
                <a:ln>
                  <a:noFill/>
                </a:ln>
                <a:solidFill>
                  <a:srgbClr val="0000FF"/>
                </a:solidFill>
                <a:effectLst/>
                <a:uLnTx/>
                <a:uFillTx/>
                <a:latin typeface="Arial MT"/>
                <a:cs typeface="Arial MT"/>
              </a:rPr>
              <a:t>=</a:t>
            </a:r>
            <a:r>
              <a:rPr kumimoji="0" sz="1800" b="0" i="0" u="none" strike="noStrike" kern="0" cap="none" spc="-10" normalizeH="0" baseline="0" noProof="0" dirty="0">
                <a:ln>
                  <a:noFill/>
                </a:ln>
                <a:solidFill>
                  <a:srgbClr val="0000FF"/>
                </a:solidFill>
                <a:effectLst/>
                <a:uLnTx/>
                <a:uFillTx/>
                <a:latin typeface="Arial MT"/>
                <a:cs typeface="Arial MT"/>
              </a:rPr>
              <a:t> </a:t>
            </a:r>
            <a:r>
              <a:rPr kumimoji="0" sz="1800" b="0" i="0" u="none" strike="noStrike" kern="0" cap="none" spc="-50" normalizeH="0" baseline="0" noProof="0" dirty="0">
                <a:ln>
                  <a:noFill/>
                </a:ln>
                <a:solidFill>
                  <a:srgbClr val="0000FF"/>
                </a:solidFill>
                <a:effectLst/>
                <a:uLnTx/>
                <a:uFillTx/>
                <a:latin typeface="Arial MT"/>
                <a:cs typeface="Arial MT"/>
              </a:rPr>
              <a:t>2</a:t>
            </a:r>
            <a:endParaRPr kumimoji="0" sz="1800" b="0" i="0" u="none" strike="noStrike" kern="0" cap="none" spc="0" normalizeH="0" baseline="0" noProof="0">
              <a:ln>
                <a:noFill/>
              </a:ln>
              <a:solidFill>
                <a:sysClr val="windowText" lastClr="000000"/>
              </a:solidFill>
              <a:effectLst/>
              <a:uLnTx/>
              <a:uFillTx/>
              <a:latin typeface="Arial MT"/>
              <a:cs typeface="Arial MT"/>
            </a:endParaRPr>
          </a:p>
        </p:txBody>
      </p:sp>
      <p:pic>
        <p:nvPicPr>
          <p:cNvPr id="4" name="object 4"/>
          <p:cNvPicPr/>
          <p:nvPr/>
        </p:nvPicPr>
        <p:blipFill>
          <a:blip r:embed="rId2" cstate="print"/>
          <a:stretch>
            <a:fillRect/>
          </a:stretch>
        </p:blipFill>
        <p:spPr>
          <a:xfrm>
            <a:off x="1002172" y="3233331"/>
            <a:ext cx="3071574" cy="1365961"/>
          </a:xfrm>
          <a:prstGeom prst="rect">
            <a:avLst/>
          </a:prstGeom>
        </p:spPr>
      </p:pic>
      <p:pic>
        <p:nvPicPr>
          <p:cNvPr id="5" name="object 5"/>
          <p:cNvPicPr/>
          <p:nvPr/>
        </p:nvPicPr>
        <p:blipFill>
          <a:blip r:embed="rId3" cstate="print"/>
          <a:stretch>
            <a:fillRect/>
          </a:stretch>
        </p:blipFill>
        <p:spPr>
          <a:xfrm>
            <a:off x="4655115" y="3219086"/>
            <a:ext cx="3380017" cy="14580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2D0B-140B-AE93-9BCD-0A63AD92BE81}"/>
              </a:ext>
            </a:extLst>
          </p:cNvPr>
          <p:cNvSpPr>
            <a:spLocks noGrp="1"/>
          </p:cNvSpPr>
          <p:nvPr>
            <p:ph type="title"/>
          </p:nvPr>
        </p:nvSpPr>
        <p:spPr/>
        <p:txBody>
          <a:bodyPr/>
          <a:lstStyle/>
          <a:p>
            <a:r>
              <a:rPr lang="en-US" dirty="0"/>
              <a:t>Multiple choices </a:t>
            </a:r>
            <a:br>
              <a:rPr lang="en-US" dirty="0"/>
            </a:br>
            <a:br>
              <a:rPr lang="en-US" dirty="0"/>
            </a:br>
            <a:br>
              <a:rPr lang="en-US" dirty="0"/>
            </a:br>
            <a:endParaRPr lang="en-US" dirty="0"/>
          </a:p>
        </p:txBody>
      </p:sp>
      <p:sp>
        <p:nvSpPr>
          <p:cNvPr id="4" name="Title 111">
            <a:extLst>
              <a:ext uri="{FF2B5EF4-FFF2-40B4-BE49-F238E27FC236}">
                <a16:creationId xmlns:a16="http://schemas.microsoft.com/office/drawing/2014/main" id="{B6C6D00D-309E-D4CF-9157-271EF4D29C18}"/>
              </a:ext>
            </a:extLst>
          </p:cNvPr>
          <p:cNvSpPr txBox="1">
            <a:spLocks/>
          </p:cNvSpPr>
          <p:nvPr/>
        </p:nvSpPr>
        <p:spPr>
          <a:xfrm>
            <a:off x="92348" y="4778501"/>
            <a:ext cx="7189340" cy="216982"/>
          </a:xfrm>
          <a:prstGeom prst="rect">
            <a:avLst/>
          </a:prstGeom>
        </p:spPr>
        <p:txBody>
          <a:bodyPr wrap="square" lIns="0" tIns="0" rIns="0" bIns="0">
            <a:spAutoFit/>
          </a:bodyPr>
          <a:lstStyle>
            <a:lvl1pPr>
              <a:defRPr sz="1410" b="0" i="0">
                <a:solidFill>
                  <a:schemeClr val="tx1"/>
                </a:solidFill>
                <a:latin typeface="Arial MT"/>
                <a:ea typeface="+mj-ea"/>
                <a:cs typeface="Arial MT"/>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10" b="0" i="0" u="none" strike="noStrike" kern="0" cap="none" spc="0" normalizeH="0" baseline="0" noProof="0" dirty="0">
                <a:ln>
                  <a:noFill/>
                </a:ln>
                <a:solidFill>
                  <a:sysClr val="windowText" lastClr="000000"/>
                </a:solidFill>
                <a:effectLst/>
                <a:uLnTx/>
                <a:uFillTx/>
                <a:latin typeface="Arial MT"/>
                <a:ea typeface="+mj-ea"/>
              </a:rPr>
              <a:t>https://www.cs.princeton.edu/~wayne/kleinberg-tardos/pdf/</a:t>
            </a:r>
          </a:p>
        </p:txBody>
      </p:sp>
    </p:spTree>
    <p:extLst>
      <p:ext uri="{BB962C8B-B14F-4D97-AF65-F5344CB8AC3E}">
        <p14:creationId xmlns:p14="http://schemas.microsoft.com/office/powerpoint/2010/main" val="300806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3" name="object 3"/>
          <p:cNvSpPr txBox="1"/>
          <p:nvPr/>
        </p:nvSpPr>
        <p:spPr>
          <a:xfrm>
            <a:off x="339802" y="720454"/>
            <a:ext cx="3385295" cy="1571444"/>
          </a:xfrm>
          <a:prstGeom prst="rect">
            <a:avLst/>
          </a:prstGeom>
        </p:spPr>
        <p:txBody>
          <a:bodyPr vert="horz" wrap="square" lIns="0" tIns="7798" rIns="0" bIns="0" rtlCol="0">
            <a:spAutoFit/>
          </a:bodyPr>
          <a:lstStyle/>
          <a:p>
            <a:pPr marL="5776" defTabSz="415869">
              <a:spcBef>
                <a:spcPts val="61"/>
              </a:spcBef>
              <a:buClrTx/>
            </a:pPr>
            <a:r>
              <a:rPr sz="1182" b="1" dirty="0">
                <a:solidFill>
                  <a:sysClr val="windowText" lastClr="000000"/>
                </a:solidFill>
                <a:latin typeface="Tahoma"/>
                <a:cs typeface="Tahoma"/>
              </a:rPr>
              <a:t>What</a:t>
            </a:r>
            <a:r>
              <a:rPr sz="1182" b="1" spc="52" dirty="0">
                <a:solidFill>
                  <a:sysClr val="windowText" lastClr="000000"/>
                </a:solidFill>
                <a:latin typeface="Tahoma"/>
                <a:cs typeface="Tahoma"/>
              </a:rPr>
              <a:t> </a:t>
            </a:r>
            <a:r>
              <a:rPr sz="1182" b="1" spc="45" dirty="0">
                <a:solidFill>
                  <a:sysClr val="windowText" lastClr="000000"/>
                </a:solidFill>
                <a:latin typeface="Tahoma"/>
                <a:cs typeface="Tahoma"/>
              </a:rPr>
              <a:t>is</a:t>
            </a:r>
            <a:r>
              <a:rPr sz="1182" b="1" spc="55" dirty="0">
                <a:solidFill>
                  <a:sysClr val="windowText" lastClr="000000"/>
                </a:solidFill>
                <a:latin typeface="Tahoma"/>
                <a:cs typeface="Tahoma"/>
              </a:rPr>
              <a:t> </a:t>
            </a:r>
            <a:r>
              <a:rPr sz="1182" b="1" dirty="0">
                <a:solidFill>
                  <a:sysClr val="windowText" lastClr="000000"/>
                </a:solidFill>
                <a:latin typeface="Tahoma"/>
                <a:cs typeface="Tahoma"/>
              </a:rPr>
              <a:t>the</a:t>
            </a:r>
            <a:r>
              <a:rPr sz="1182" b="1" spc="55" dirty="0">
                <a:solidFill>
                  <a:sysClr val="windowText" lastClr="000000"/>
                </a:solidFill>
                <a:latin typeface="Tahoma"/>
                <a:cs typeface="Tahoma"/>
              </a:rPr>
              <a:t> </a:t>
            </a:r>
            <a:r>
              <a:rPr sz="1182" b="1" dirty="0">
                <a:solidFill>
                  <a:srgbClr val="8D3124"/>
                </a:solidFill>
                <a:latin typeface="Tahoma"/>
                <a:cs typeface="Tahoma"/>
              </a:rPr>
              <a:t>capacity</a:t>
            </a:r>
            <a:r>
              <a:rPr sz="1182" b="1" spc="50" dirty="0">
                <a:solidFill>
                  <a:srgbClr val="8D3124"/>
                </a:solidFill>
                <a:latin typeface="Tahoma"/>
                <a:cs typeface="Tahoma"/>
              </a:rPr>
              <a:t> </a:t>
            </a:r>
            <a:r>
              <a:rPr sz="1182" b="1" spc="34" dirty="0">
                <a:solidFill>
                  <a:sysClr val="windowText" lastClr="000000"/>
                </a:solidFill>
                <a:latin typeface="Tahoma"/>
                <a:cs typeface="Tahoma"/>
              </a:rPr>
              <a:t>of</a:t>
            </a:r>
            <a:r>
              <a:rPr sz="1182" b="1" spc="55" dirty="0">
                <a:solidFill>
                  <a:sysClr val="windowText" lastClr="000000"/>
                </a:solidFill>
                <a:latin typeface="Tahoma"/>
                <a:cs typeface="Tahoma"/>
              </a:rPr>
              <a:t> </a:t>
            </a:r>
            <a:r>
              <a:rPr sz="1182" b="1" dirty="0">
                <a:solidFill>
                  <a:sysClr val="windowText" lastClr="000000"/>
                </a:solidFill>
                <a:latin typeface="Tahoma"/>
                <a:cs typeface="Tahoma"/>
              </a:rPr>
              <a:t>the</a:t>
            </a:r>
            <a:r>
              <a:rPr sz="1182" b="1" spc="55" dirty="0">
                <a:solidFill>
                  <a:sysClr val="windowText" lastClr="000000"/>
                </a:solidFill>
                <a:latin typeface="Tahoma"/>
                <a:cs typeface="Tahoma"/>
              </a:rPr>
              <a:t> </a:t>
            </a:r>
            <a:r>
              <a:rPr sz="1182" b="1" dirty="0">
                <a:solidFill>
                  <a:sysClr val="windowText" lastClr="000000"/>
                </a:solidFill>
                <a:latin typeface="Tahoma"/>
                <a:cs typeface="Tahoma"/>
              </a:rPr>
              <a:t>cut</a:t>
            </a:r>
            <a:r>
              <a:rPr sz="1182" b="1" spc="52" dirty="0">
                <a:solidFill>
                  <a:sysClr val="windowText" lastClr="000000"/>
                </a:solidFill>
                <a:latin typeface="Tahoma"/>
                <a:cs typeface="Tahoma"/>
              </a:rPr>
              <a:t> </a:t>
            </a:r>
            <a:r>
              <a:rPr sz="1182" b="1" dirty="0">
                <a:solidFill>
                  <a:sysClr val="windowText" lastClr="000000"/>
                </a:solidFill>
                <a:latin typeface="Times New Roman"/>
                <a:cs typeface="Times New Roman"/>
              </a:rPr>
              <a:t>{</a:t>
            </a:r>
            <a:r>
              <a:rPr sz="1182" b="1" spc="7" dirty="0">
                <a:solidFill>
                  <a:sysClr val="windowText" lastClr="000000"/>
                </a:solidFill>
                <a:latin typeface="Times New Roman"/>
                <a:cs typeface="Times New Roman"/>
              </a:rPr>
              <a:t> </a:t>
            </a:r>
            <a:r>
              <a:rPr sz="1182" b="1" i="1" dirty="0">
                <a:solidFill>
                  <a:sysClr val="windowText" lastClr="000000"/>
                </a:solidFill>
                <a:latin typeface="Times New Roman"/>
                <a:cs typeface="Times New Roman"/>
              </a:rPr>
              <a:t>A</a:t>
            </a:r>
            <a:r>
              <a:rPr sz="1182" b="1" dirty="0">
                <a:solidFill>
                  <a:sysClr val="windowText" lastClr="000000"/>
                </a:solidFill>
                <a:latin typeface="Times New Roman"/>
                <a:cs typeface="Times New Roman"/>
              </a:rPr>
              <a:t>,</a:t>
            </a:r>
            <a:r>
              <a:rPr sz="1182" b="1" spc="7" dirty="0">
                <a:solidFill>
                  <a:sysClr val="windowText" lastClr="000000"/>
                </a:solidFill>
                <a:latin typeface="Times New Roman"/>
                <a:cs typeface="Times New Roman"/>
              </a:rPr>
              <a:t> </a:t>
            </a:r>
            <a:r>
              <a:rPr sz="1182" b="1" i="1" dirty="0">
                <a:solidFill>
                  <a:sysClr val="windowText" lastClr="000000"/>
                </a:solidFill>
                <a:latin typeface="Times New Roman"/>
                <a:cs typeface="Times New Roman"/>
              </a:rPr>
              <a:t>E</a:t>
            </a:r>
            <a:r>
              <a:rPr sz="1182" b="1" dirty="0">
                <a:solidFill>
                  <a:sysClr val="windowText" lastClr="000000"/>
                </a:solidFill>
                <a:latin typeface="Times New Roman"/>
                <a:cs typeface="Times New Roman"/>
              </a:rPr>
              <a:t>,</a:t>
            </a:r>
            <a:r>
              <a:rPr sz="1182" b="1" spc="7" dirty="0">
                <a:solidFill>
                  <a:sysClr val="windowText" lastClr="000000"/>
                </a:solidFill>
                <a:latin typeface="Times New Roman"/>
                <a:cs typeface="Times New Roman"/>
              </a:rPr>
              <a:t> </a:t>
            </a:r>
            <a:r>
              <a:rPr sz="1182" b="1" i="1" dirty="0">
                <a:solidFill>
                  <a:sysClr val="windowText" lastClr="000000"/>
                </a:solidFill>
                <a:latin typeface="Times New Roman"/>
                <a:cs typeface="Times New Roman"/>
              </a:rPr>
              <a:t>F</a:t>
            </a:r>
            <a:r>
              <a:rPr sz="1182" b="1" dirty="0">
                <a:solidFill>
                  <a:sysClr val="windowText" lastClr="000000"/>
                </a:solidFill>
                <a:latin typeface="Times New Roman"/>
                <a:cs typeface="Times New Roman"/>
              </a:rPr>
              <a:t>,</a:t>
            </a:r>
            <a:r>
              <a:rPr sz="1182" b="1" spc="9" dirty="0">
                <a:solidFill>
                  <a:sysClr val="windowText" lastClr="000000"/>
                </a:solidFill>
                <a:latin typeface="Times New Roman"/>
                <a:cs typeface="Times New Roman"/>
              </a:rPr>
              <a:t> </a:t>
            </a:r>
            <a:r>
              <a:rPr sz="1182" b="1" i="1" dirty="0">
                <a:solidFill>
                  <a:sysClr val="windowText" lastClr="000000"/>
                </a:solidFill>
                <a:latin typeface="Times New Roman"/>
                <a:cs typeface="Times New Roman"/>
              </a:rPr>
              <a:t>G</a:t>
            </a:r>
            <a:r>
              <a:rPr sz="1182" b="1" i="1" spc="7" dirty="0">
                <a:solidFill>
                  <a:sysClr val="windowText" lastClr="000000"/>
                </a:solidFill>
                <a:latin typeface="Times New Roman"/>
                <a:cs typeface="Times New Roman"/>
              </a:rPr>
              <a:t> </a:t>
            </a:r>
            <a:r>
              <a:rPr sz="1182" b="1" dirty="0">
                <a:solidFill>
                  <a:sysClr val="windowText" lastClr="000000"/>
                </a:solidFill>
                <a:latin typeface="Times New Roman"/>
                <a:cs typeface="Times New Roman"/>
              </a:rPr>
              <a:t>}</a:t>
            </a:r>
            <a:r>
              <a:rPr sz="1182" b="1" spc="-32" dirty="0">
                <a:solidFill>
                  <a:sysClr val="windowText" lastClr="000000"/>
                </a:solidFill>
                <a:latin typeface="Times New Roman"/>
                <a:cs typeface="Times New Roman"/>
              </a:rPr>
              <a:t> </a:t>
            </a:r>
            <a:r>
              <a:rPr sz="1182" b="1" spc="-23" dirty="0">
                <a:solidFill>
                  <a:sysClr val="windowText" lastClr="000000"/>
                </a:solidFill>
                <a:latin typeface="Tahoma"/>
                <a:cs typeface="Tahoma"/>
              </a:rPr>
              <a:t>?</a:t>
            </a:r>
            <a:endParaRPr sz="1182" dirty="0">
              <a:solidFill>
                <a:sysClr val="windowText" lastClr="000000"/>
              </a:solidFill>
              <a:latin typeface="Tahoma"/>
              <a:cs typeface="Tahoma"/>
            </a:endParaRPr>
          </a:p>
          <a:p>
            <a:pPr marL="455723" indent="-324031" defTabSz="415869">
              <a:spcBef>
                <a:spcPts val="1187"/>
              </a:spcBef>
              <a:buClr>
                <a:srgbClr val="005493"/>
              </a:buClr>
              <a:buFont typeface="Tahoma"/>
              <a:buAutoNum type="alphaUcPeriod"/>
              <a:tabLst>
                <a:tab pos="455723" algn="l"/>
                <a:tab pos="678675" algn="l"/>
              </a:tabLst>
            </a:pPr>
            <a:r>
              <a:rPr sz="1182" spc="-11" dirty="0">
                <a:solidFill>
                  <a:sysClr val="windowText" lastClr="000000"/>
                </a:solidFill>
                <a:latin typeface="Times New Roman"/>
                <a:cs typeface="Times New Roman"/>
              </a:rPr>
              <a:t>11</a:t>
            </a:r>
            <a:r>
              <a:rPr sz="1182" dirty="0">
                <a:solidFill>
                  <a:sysClr val="windowText" lastClr="000000"/>
                </a:solidFill>
                <a:latin typeface="Times New Roman"/>
                <a:cs typeface="Times New Roman"/>
              </a:rPr>
              <a:t>	(20</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25</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8</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11</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9</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spc="-11" dirty="0">
                <a:solidFill>
                  <a:sysClr val="windowText" lastClr="000000"/>
                </a:solidFill>
                <a:latin typeface="Times New Roman"/>
                <a:cs typeface="Times New Roman"/>
              </a:rPr>
              <a:t>6)</a:t>
            </a:r>
            <a:endParaRPr sz="1182" dirty="0">
              <a:solidFill>
                <a:sysClr val="windowText" lastClr="000000"/>
              </a:solidFill>
              <a:latin typeface="Times New Roman"/>
              <a:cs typeface="Times New Roman"/>
            </a:endParaRPr>
          </a:p>
          <a:p>
            <a:pPr marL="455723" indent="-324031" defTabSz="415869">
              <a:spcBef>
                <a:spcPts val="1323"/>
              </a:spcBef>
              <a:buClr>
                <a:srgbClr val="005493"/>
              </a:buClr>
              <a:buFont typeface="Tahoma"/>
              <a:buAutoNum type="alphaUcPeriod"/>
              <a:tabLst>
                <a:tab pos="455723" algn="l"/>
                <a:tab pos="684162" algn="l"/>
              </a:tabLst>
            </a:pPr>
            <a:r>
              <a:rPr sz="1182" spc="-11" dirty="0">
                <a:solidFill>
                  <a:sysClr val="windowText" lastClr="000000"/>
                </a:solidFill>
                <a:latin typeface="Times New Roman"/>
                <a:cs typeface="Times New Roman"/>
              </a:rPr>
              <a:t>34</a:t>
            </a:r>
            <a:r>
              <a:rPr sz="1182" dirty="0">
                <a:solidFill>
                  <a:sysClr val="windowText" lastClr="000000"/>
                </a:solidFill>
                <a:latin typeface="Times New Roman"/>
                <a:cs typeface="Times New Roman"/>
              </a:rPr>
              <a:t>	(8</a:t>
            </a:r>
            <a:r>
              <a:rPr sz="1182" spc="2"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2"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11</a:t>
            </a:r>
            <a:r>
              <a:rPr sz="1182" spc="2"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2"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9</a:t>
            </a:r>
            <a:r>
              <a:rPr sz="1182" spc="2"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2" dirty="0">
                <a:solidFill>
                  <a:sysClr val="windowText" lastClr="000000"/>
                </a:solidFill>
                <a:latin typeface="Times New Roman"/>
                <a:cs typeface="Times New Roman"/>
              </a:rPr>
              <a:t> </a:t>
            </a:r>
            <a:r>
              <a:rPr sz="1182" spc="-11" dirty="0">
                <a:solidFill>
                  <a:sysClr val="windowText" lastClr="000000"/>
                </a:solidFill>
                <a:latin typeface="Times New Roman"/>
                <a:cs typeface="Times New Roman"/>
              </a:rPr>
              <a:t>6)</a:t>
            </a:r>
            <a:endParaRPr sz="1182" dirty="0">
              <a:solidFill>
                <a:sysClr val="windowText" lastClr="000000"/>
              </a:solidFill>
              <a:latin typeface="Times New Roman"/>
              <a:cs typeface="Times New Roman"/>
            </a:endParaRPr>
          </a:p>
          <a:p>
            <a:pPr marL="455723" indent="-324031" defTabSz="415869">
              <a:spcBef>
                <a:spcPts val="1321"/>
              </a:spcBef>
              <a:buClr>
                <a:srgbClr val="005493"/>
              </a:buClr>
              <a:buFont typeface="Tahoma"/>
              <a:buAutoNum type="alphaUcPeriod"/>
              <a:tabLst>
                <a:tab pos="455723" algn="l"/>
                <a:tab pos="684162" algn="l"/>
              </a:tabLst>
            </a:pPr>
            <a:r>
              <a:rPr sz="1182" spc="-11" dirty="0">
                <a:solidFill>
                  <a:sysClr val="windowText" lastClr="000000"/>
                </a:solidFill>
                <a:latin typeface="Times New Roman"/>
                <a:cs typeface="Times New Roman"/>
              </a:rPr>
              <a:t>45</a:t>
            </a:r>
            <a:r>
              <a:rPr sz="1182" dirty="0">
                <a:solidFill>
                  <a:sysClr val="windowText" lastClr="000000"/>
                </a:solidFill>
                <a:latin typeface="Times New Roman"/>
                <a:cs typeface="Times New Roman"/>
              </a:rPr>
              <a:t>	(20</a:t>
            </a:r>
            <a:r>
              <a:rPr sz="1182" spc="11"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14" dirty="0">
                <a:solidFill>
                  <a:sysClr val="windowText" lastClr="000000"/>
                </a:solidFill>
                <a:latin typeface="Times New Roman"/>
                <a:cs typeface="Times New Roman"/>
              </a:rPr>
              <a:t> </a:t>
            </a:r>
            <a:r>
              <a:rPr sz="1182" spc="-11" dirty="0">
                <a:solidFill>
                  <a:sysClr val="windowText" lastClr="000000"/>
                </a:solidFill>
                <a:latin typeface="Times New Roman"/>
                <a:cs typeface="Times New Roman"/>
              </a:rPr>
              <a:t>25)</a:t>
            </a:r>
            <a:endParaRPr sz="1182" dirty="0">
              <a:solidFill>
                <a:sysClr val="windowText" lastClr="000000"/>
              </a:solidFill>
              <a:latin typeface="Times New Roman"/>
              <a:cs typeface="Times New Roman"/>
            </a:endParaRPr>
          </a:p>
          <a:p>
            <a:pPr marL="455723" indent="-324031" defTabSz="415869">
              <a:spcBef>
                <a:spcPts val="1323"/>
              </a:spcBef>
              <a:buClr>
                <a:srgbClr val="005493"/>
              </a:buClr>
              <a:buFont typeface="Tahoma"/>
              <a:buAutoNum type="alphaUcPeriod"/>
              <a:tabLst>
                <a:tab pos="455723" algn="l"/>
                <a:tab pos="684162" algn="l"/>
              </a:tabLst>
            </a:pPr>
            <a:r>
              <a:rPr sz="1182" spc="-11" dirty="0">
                <a:solidFill>
                  <a:sysClr val="windowText" lastClr="000000"/>
                </a:solidFill>
                <a:latin typeface="Times New Roman"/>
                <a:cs typeface="Times New Roman"/>
              </a:rPr>
              <a:t>79</a:t>
            </a:r>
            <a:r>
              <a:rPr sz="1182" dirty="0">
                <a:solidFill>
                  <a:sysClr val="windowText" lastClr="000000"/>
                </a:solidFill>
                <a:latin typeface="Times New Roman"/>
                <a:cs typeface="Times New Roman"/>
              </a:rPr>
              <a:t>	(20</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25</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8</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11</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5"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9</a:t>
            </a:r>
            <a:r>
              <a:rPr sz="1182" spc="7" dirty="0">
                <a:solidFill>
                  <a:sysClr val="windowText" lastClr="000000"/>
                </a:solidFill>
                <a:latin typeface="Times New Roman"/>
                <a:cs typeface="Times New Roman"/>
              </a:rPr>
              <a:t> </a:t>
            </a:r>
            <a:r>
              <a:rPr sz="1182" dirty="0">
                <a:solidFill>
                  <a:sysClr val="windowText" lastClr="000000"/>
                </a:solidFill>
                <a:latin typeface="Times New Roman"/>
                <a:cs typeface="Times New Roman"/>
              </a:rPr>
              <a:t>+</a:t>
            </a:r>
            <a:r>
              <a:rPr sz="1182" spc="7" dirty="0">
                <a:solidFill>
                  <a:sysClr val="windowText" lastClr="000000"/>
                </a:solidFill>
                <a:latin typeface="Times New Roman"/>
                <a:cs typeface="Times New Roman"/>
              </a:rPr>
              <a:t> </a:t>
            </a:r>
            <a:r>
              <a:rPr sz="1182" spc="-11" dirty="0">
                <a:solidFill>
                  <a:sysClr val="windowText" lastClr="000000"/>
                </a:solidFill>
                <a:latin typeface="Times New Roman"/>
                <a:cs typeface="Times New Roman"/>
              </a:rPr>
              <a:t>6)</a:t>
            </a:r>
            <a:endParaRPr sz="1182" dirty="0">
              <a:solidFill>
                <a:sysClr val="windowText" lastClr="000000"/>
              </a:solidFill>
              <a:latin typeface="Times New Roman"/>
              <a:cs typeface="Times New Roman"/>
            </a:endParaRPr>
          </a:p>
        </p:txBody>
      </p:sp>
      <p:grpSp>
        <p:nvGrpSpPr>
          <p:cNvPr id="4" name="object 4"/>
          <p:cNvGrpSpPr/>
          <p:nvPr/>
        </p:nvGrpSpPr>
        <p:grpSpPr>
          <a:xfrm>
            <a:off x="759170" y="3097620"/>
            <a:ext cx="3288258" cy="1750118"/>
            <a:chOff x="1668531" y="6810939"/>
            <a:chExt cx="7230109" cy="3848100"/>
          </a:xfrm>
        </p:grpSpPr>
        <p:sp>
          <p:nvSpPr>
            <p:cNvPr id="5" name="object 5"/>
            <p:cNvSpPr/>
            <p:nvPr/>
          </p:nvSpPr>
          <p:spPr>
            <a:xfrm>
              <a:off x="1668531" y="6810939"/>
              <a:ext cx="7230109" cy="3848100"/>
            </a:xfrm>
            <a:custGeom>
              <a:avLst/>
              <a:gdLst/>
              <a:ahLst/>
              <a:cxnLst/>
              <a:rect l="l" t="t" r="r" b="b"/>
              <a:pathLst>
                <a:path w="7230109" h="3848100">
                  <a:moveTo>
                    <a:pt x="1820484" y="3822700"/>
                  </a:moveTo>
                  <a:lnTo>
                    <a:pt x="722136" y="3822700"/>
                  </a:lnTo>
                  <a:lnTo>
                    <a:pt x="816631" y="3848100"/>
                  </a:lnTo>
                  <a:lnTo>
                    <a:pt x="1409623" y="3848100"/>
                  </a:lnTo>
                  <a:lnTo>
                    <a:pt x="1460972" y="3835400"/>
                  </a:lnTo>
                  <a:lnTo>
                    <a:pt x="1769118" y="3835400"/>
                  </a:lnTo>
                  <a:lnTo>
                    <a:pt x="1820484" y="3822700"/>
                  </a:lnTo>
                  <a:close/>
                </a:path>
                <a:path w="7230109" h="3848100">
                  <a:moveTo>
                    <a:pt x="6418459" y="3835400"/>
                  </a:moveTo>
                  <a:lnTo>
                    <a:pt x="5857572" y="3835400"/>
                  </a:lnTo>
                  <a:lnTo>
                    <a:pt x="5908740" y="3848100"/>
                  </a:lnTo>
                  <a:lnTo>
                    <a:pt x="6367769" y="3848100"/>
                  </a:lnTo>
                  <a:lnTo>
                    <a:pt x="6418459" y="3835400"/>
                  </a:lnTo>
                  <a:close/>
                </a:path>
                <a:path w="7230109" h="3848100">
                  <a:moveTo>
                    <a:pt x="4682843" y="3822700"/>
                  </a:moveTo>
                  <a:lnTo>
                    <a:pt x="3766902" y="3822700"/>
                  </a:lnTo>
                  <a:lnTo>
                    <a:pt x="3817668" y="3835400"/>
                  </a:lnTo>
                  <a:lnTo>
                    <a:pt x="4631774" y="3835400"/>
                  </a:lnTo>
                  <a:lnTo>
                    <a:pt x="4682843" y="3822700"/>
                  </a:lnTo>
                  <a:close/>
                </a:path>
                <a:path w="7230109" h="3848100">
                  <a:moveTo>
                    <a:pt x="6569945" y="3810000"/>
                  </a:moveTo>
                  <a:lnTo>
                    <a:pt x="3002297" y="3810000"/>
                  </a:lnTo>
                  <a:lnTo>
                    <a:pt x="3053687" y="3822700"/>
                  </a:lnTo>
                  <a:lnTo>
                    <a:pt x="5550817" y="3822700"/>
                  </a:lnTo>
                  <a:lnTo>
                    <a:pt x="5601853" y="3835400"/>
                  </a:lnTo>
                  <a:lnTo>
                    <a:pt x="6469058" y="3835400"/>
                  </a:lnTo>
                  <a:lnTo>
                    <a:pt x="6569945" y="3810000"/>
                  </a:lnTo>
                  <a:close/>
                </a:path>
                <a:path w="7230109" h="3848100">
                  <a:moveTo>
                    <a:pt x="567391" y="0"/>
                  </a:moveTo>
                  <a:lnTo>
                    <a:pt x="473071" y="0"/>
                  </a:lnTo>
                  <a:lnTo>
                    <a:pt x="426802" y="12700"/>
                  </a:lnTo>
                  <a:lnTo>
                    <a:pt x="381490" y="12700"/>
                  </a:lnTo>
                  <a:lnTo>
                    <a:pt x="337409" y="25400"/>
                  </a:lnTo>
                  <a:lnTo>
                    <a:pt x="294832" y="50800"/>
                  </a:lnTo>
                  <a:lnTo>
                    <a:pt x="254032" y="63500"/>
                  </a:lnTo>
                  <a:lnTo>
                    <a:pt x="215281" y="88900"/>
                  </a:lnTo>
                  <a:lnTo>
                    <a:pt x="178853" y="114300"/>
                  </a:lnTo>
                  <a:lnTo>
                    <a:pt x="145019" y="152400"/>
                  </a:lnTo>
                  <a:lnTo>
                    <a:pt x="114055" y="190500"/>
                  </a:lnTo>
                  <a:lnTo>
                    <a:pt x="85289" y="228600"/>
                  </a:lnTo>
                  <a:lnTo>
                    <a:pt x="61869" y="279400"/>
                  </a:lnTo>
                  <a:lnTo>
                    <a:pt x="43239" y="317500"/>
                  </a:lnTo>
                  <a:lnTo>
                    <a:pt x="28840" y="368300"/>
                  </a:lnTo>
                  <a:lnTo>
                    <a:pt x="18114" y="419100"/>
                  </a:lnTo>
                  <a:lnTo>
                    <a:pt x="10505" y="469900"/>
                  </a:lnTo>
                  <a:lnTo>
                    <a:pt x="5456" y="520700"/>
                  </a:lnTo>
                  <a:lnTo>
                    <a:pt x="2407" y="571500"/>
                  </a:lnTo>
                  <a:lnTo>
                    <a:pt x="803" y="622300"/>
                  </a:lnTo>
                  <a:lnTo>
                    <a:pt x="87" y="673100"/>
                  </a:lnTo>
                  <a:lnTo>
                    <a:pt x="0" y="723900"/>
                  </a:lnTo>
                  <a:lnTo>
                    <a:pt x="502" y="774700"/>
                  </a:lnTo>
                  <a:lnTo>
                    <a:pt x="1556" y="825500"/>
                  </a:lnTo>
                  <a:lnTo>
                    <a:pt x="3123" y="876300"/>
                  </a:lnTo>
                  <a:lnTo>
                    <a:pt x="5165" y="927100"/>
                  </a:lnTo>
                  <a:lnTo>
                    <a:pt x="7642" y="977900"/>
                  </a:lnTo>
                  <a:lnTo>
                    <a:pt x="10518" y="1028700"/>
                  </a:lnTo>
                  <a:lnTo>
                    <a:pt x="13752" y="1079500"/>
                  </a:lnTo>
                  <a:lnTo>
                    <a:pt x="17308" y="1130300"/>
                  </a:lnTo>
                  <a:lnTo>
                    <a:pt x="21146" y="1181100"/>
                  </a:lnTo>
                  <a:lnTo>
                    <a:pt x="25227" y="1231900"/>
                  </a:lnTo>
                  <a:lnTo>
                    <a:pt x="29515" y="1282700"/>
                  </a:lnTo>
                  <a:lnTo>
                    <a:pt x="33891" y="1333500"/>
                  </a:lnTo>
                  <a:lnTo>
                    <a:pt x="38375" y="1384300"/>
                  </a:lnTo>
                  <a:lnTo>
                    <a:pt x="47457" y="1485900"/>
                  </a:lnTo>
                  <a:lnTo>
                    <a:pt x="51947" y="1536700"/>
                  </a:lnTo>
                  <a:lnTo>
                    <a:pt x="56333" y="1587500"/>
                  </a:lnTo>
                  <a:lnTo>
                    <a:pt x="60561" y="1638300"/>
                  </a:lnTo>
                  <a:lnTo>
                    <a:pt x="64578" y="1689100"/>
                  </a:lnTo>
                  <a:lnTo>
                    <a:pt x="68331" y="1739900"/>
                  </a:lnTo>
                  <a:lnTo>
                    <a:pt x="71765" y="1778000"/>
                  </a:lnTo>
                  <a:lnTo>
                    <a:pt x="74829" y="1828800"/>
                  </a:lnTo>
                  <a:lnTo>
                    <a:pt x="77468" y="1879600"/>
                  </a:lnTo>
                  <a:lnTo>
                    <a:pt x="79630" y="1930400"/>
                  </a:lnTo>
                  <a:lnTo>
                    <a:pt x="81260" y="1981200"/>
                  </a:lnTo>
                  <a:lnTo>
                    <a:pt x="82307" y="2032000"/>
                  </a:lnTo>
                  <a:lnTo>
                    <a:pt x="82613" y="2070100"/>
                  </a:lnTo>
                  <a:lnTo>
                    <a:pt x="82645" y="2095500"/>
                  </a:lnTo>
                  <a:lnTo>
                    <a:pt x="82503" y="2120900"/>
                  </a:lnTo>
                  <a:lnTo>
                    <a:pt x="82433" y="2133600"/>
                  </a:lnTo>
                  <a:lnTo>
                    <a:pt x="81406" y="2184400"/>
                  </a:lnTo>
                  <a:lnTo>
                    <a:pt x="79628" y="2235200"/>
                  </a:lnTo>
                  <a:lnTo>
                    <a:pt x="77185" y="2286000"/>
                  </a:lnTo>
                  <a:lnTo>
                    <a:pt x="74197" y="2324100"/>
                  </a:lnTo>
                  <a:lnTo>
                    <a:pt x="70784" y="2374900"/>
                  </a:lnTo>
                  <a:lnTo>
                    <a:pt x="67067" y="2425700"/>
                  </a:lnTo>
                  <a:lnTo>
                    <a:pt x="63165" y="2476500"/>
                  </a:lnTo>
                  <a:lnTo>
                    <a:pt x="59200" y="2527300"/>
                  </a:lnTo>
                  <a:lnTo>
                    <a:pt x="55292" y="2578100"/>
                  </a:lnTo>
                  <a:lnTo>
                    <a:pt x="51560" y="2628900"/>
                  </a:lnTo>
                  <a:lnTo>
                    <a:pt x="48126" y="2679700"/>
                  </a:lnTo>
                  <a:lnTo>
                    <a:pt x="45108" y="2730500"/>
                  </a:lnTo>
                  <a:lnTo>
                    <a:pt x="42629" y="2768600"/>
                  </a:lnTo>
                  <a:lnTo>
                    <a:pt x="40807" y="2819400"/>
                  </a:lnTo>
                  <a:lnTo>
                    <a:pt x="39764" y="2870200"/>
                  </a:lnTo>
                  <a:lnTo>
                    <a:pt x="39620" y="2921000"/>
                  </a:lnTo>
                  <a:lnTo>
                    <a:pt x="40494" y="2971800"/>
                  </a:lnTo>
                  <a:lnTo>
                    <a:pt x="42507" y="3022600"/>
                  </a:lnTo>
                  <a:lnTo>
                    <a:pt x="46009" y="3073400"/>
                  </a:lnTo>
                  <a:lnTo>
                    <a:pt x="51189" y="3124200"/>
                  </a:lnTo>
                  <a:lnTo>
                    <a:pt x="58265" y="3175000"/>
                  </a:lnTo>
                  <a:lnTo>
                    <a:pt x="67456" y="3225800"/>
                  </a:lnTo>
                  <a:lnTo>
                    <a:pt x="78979" y="3276600"/>
                  </a:lnTo>
                  <a:lnTo>
                    <a:pt x="93053" y="3327400"/>
                  </a:lnTo>
                  <a:lnTo>
                    <a:pt x="109897" y="3378200"/>
                  </a:lnTo>
                  <a:lnTo>
                    <a:pt x="129728" y="3416300"/>
                  </a:lnTo>
                  <a:lnTo>
                    <a:pt x="152767" y="3467100"/>
                  </a:lnTo>
                  <a:lnTo>
                    <a:pt x="179229" y="3505200"/>
                  </a:lnTo>
                  <a:lnTo>
                    <a:pt x="209335" y="3556000"/>
                  </a:lnTo>
                  <a:lnTo>
                    <a:pt x="240044" y="3581400"/>
                  </a:lnTo>
                  <a:lnTo>
                    <a:pt x="272536" y="3619500"/>
                  </a:lnTo>
                  <a:lnTo>
                    <a:pt x="306722" y="3644900"/>
                  </a:lnTo>
                  <a:lnTo>
                    <a:pt x="342513" y="3683000"/>
                  </a:lnTo>
                  <a:lnTo>
                    <a:pt x="379820" y="3708400"/>
                  </a:lnTo>
                  <a:lnTo>
                    <a:pt x="418553" y="3721100"/>
                  </a:lnTo>
                  <a:lnTo>
                    <a:pt x="458623" y="3746500"/>
                  </a:lnTo>
                  <a:lnTo>
                    <a:pt x="499941" y="3771900"/>
                  </a:lnTo>
                  <a:lnTo>
                    <a:pt x="542419" y="3784600"/>
                  </a:lnTo>
                  <a:lnTo>
                    <a:pt x="675914" y="3822700"/>
                  </a:lnTo>
                  <a:lnTo>
                    <a:pt x="2488403" y="3822700"/>
                  </a:lnTo>
                  <a:lnTo>
                    <a:pt x="2539790" y="3810000"/>
                  </a:lnTo>
                  <a:lnTo>
                    <a:pt x="6618380" y="3810000"/>
                  </a:lnTo>
                  <a:lnTo>
                    <a:pt x="6713944" y="3784600"/>
                  </a:lnTo>
                  <a:lnTo>
                    <a:pt x="6760655" y="3759200"/>
                  </a:lnTo>
                  <a:lnTo>
                    <a:pt x="6850885" y="3733800"/>
                  </a:lnTo>
                  <a:lnTo>
                    <a:pt x="6893986" y="3708400"/>
                  </a:lnTo>
                  <a:lnTo>
                    <a:pt x="6935465" y="3683000"/>
                  </a:lnTo>
                  <a:lnTo>
                    <a:pt x="6975112" y="3657600"/>
                  </a:lnTo>
                  <a:lnTo>
                    <a:pt x="7012717" y="3632200"/>
                  </a:lnTo>
                  <a:lnTo>
                    <a:pt x="7048071" y="3606800"/>
                  </a:lnTo>
                  <a:lnTo>
                    <a:pt x="7080966" y="3568700"/>
                  </a:lnTo>
                  <a:lnTo>
                    <a:pt x="7111190" y="3530600"/>
                  </a:lnTo>
                  <a:lnTo>
                    <a:pt x="7138535" y="3505200"/>
                  </a:lnTo>
                  <a:lnTo>
                    <a:pt x="7162791" y="3467100"/>
                  </a:lnTo>
                  <a:lnTo>
                    <a:pt x="7183749" y="3416300"/>
                  </a:lnTo>
                  <a:lnTo>
                    <a:pt x="7201198" y="3378200"/>
                  </a:lnTo>
                  <a:lnTo>
                    <a:pt x="7214931" y="3327400"/>
                  </a:lnTo>
                  <a:lnTo>
                    <a:pt x="7224704" y="3289300"/>
                  </a:lnTo>
                  <a:lnTo>
                    <a:pt x="7229592" y="3238500"/>
                  </a:lnTo>
                  <a:lnTo>
                    <a:pt x="7229780" y="3187700"/>
                  </a:lnTo>
                  <a:lnTo>
                    <a:pt x="7225456" y="3136900"/>
                  </a:lnTo>
                  <a:lnTo>
                    <a:pt x="7216804" y="3098800"/>
                  </a:lnTo>
                  <a:lnTo>
                    <a:pt x="7204012" y="3048000"/>
                  </a:lnTo>
                  <a:lnTo>
                    <a:pt x="7187267" y="2997200"/>
                  </a:lnTo>
                  <a:lnTo>
                    <a:pt x="7166754" y="2959100"/>
                  </a:lnTo>
                  <a:lnTo>
                    <a:pt x="7142660" y="2921000"/>
                  </a:lnTo>
                  <a:lnTo>
                    <a:pt x="7115171" y="2870200"/>
                  </a:lnTo>
                  <a:lnTo>
                    <a:pt x="7084475" y="2832100"/>
                  </a:lnTo>
                  <a:lnTo>
                    <a:pt x="7050756" y="2806700"/>
                  </a:lnTo>
                  <a:lnTo>
                    <a:pt x="7014202" y="2768600"/>
                  </a:lnTo>
                  <a:lnTo>
                    <a:pt x="6988067" y="2743200"/>
                  </a:lnTo>
                  <a:lnTo>
                    <a:pt x="5044175" y="2743200"/>
                  </a:lnTo>
                  <a:lnTo>
                    <a:pt x="4994714" y="2730500"/>
                  </a:lnTo>
                  <a:lnTo>
                    <a:pt x="4846618" y="2730500"/>
                  </a:lnTo>
                  <a:lnTo>
                    <a:pt x="4797393" y="2717800"/>
                  </a:lnTo>
                  <a:lnTo>
                    <a:pt x="4748260" y="2717800"/>
                  </a:lnTo>
                  <a:lnTo>
                    <a:pt x="4553481" y="2667000"/>
                  </a:lnTo>
                  <a:lnTo>
                    <a:pt x="4505303" y="2667000"/>
                  </a:lnTo>
                  <a:lnTo>
                    <a:pt x="4457292" y="2654300"/>
                  </a:lnTo>
                  <a:lnTo>
                    <a:pt x="4409427" y="2628900"/>
                  </a:lnTo>
                  <a:lnTo>
                    <a:pt x="4124205" y="2552700"/>
                  </a:lnTo>
                  <a:lnTo>
                    <a:pt x="4076809" y="2527300"/>
                  </a:lnTo>
                  <a:lnTo>
                    <a:pt x="3839240" y="2463800"/>
                  </a:lnTo>
                  <a:lnTo>
                    <a:pt x="3791468" y="2438400"/>
                  </a:lnTo>
                  <a:lnTo>
                    <a:pt x="3549004" y="2374900"/>
                  </a:lnTo>
                  <a:lnTo>
                    <a:pt x="3500300" y="2374900"/>
                  </a:lnTo>
                  <a:lnTo>
                    <a:pt x="3451703" y="2362200"/>
                  </a:lnTo>
                  <a:lnTo>
                    <a:pt x="3403279" y="2336800"/>
                  </a:lnTo>
                  <a:lnTo>
                    <a:pt x="3212658" y="2286000"/>
                  </a:lnTo>
                  <a:lnTo>
                    <a:pt x="3166104" y="2260600"/>
                  </a:lnTo>
                  <a:lnTo>
                    <a:pt x="3120123" y="2247900"/>
                  </a:lnTo>
                  <a:lnTo>
                    <a:pt x="3030149" y="2197100"/>
                  </a:lnTo>
                  <a:lnTo>
                    <a:pt x="2986689" y="2171700"/>
                  </a:lnTo>
                  <a:lnTo>
                    <a:pt x="2944358" y="2146300"/>
                  </a:lnTo>
                  <a:lnTo>
                    <a:pt x="2903073" y="2120900"/>
                  </a:lnTo>
                  <a:lnTo>
                    <a:pt x="2862746" y="2095500"/>
                  </a:lnTo>
                  <a:lnTo>
                    <a:pt x="2823293" y="2070100"/>
                  </a:lnTo>
                  <a:lnTo>
                    <a:pt x="2784629" y="2032000"/>
                  </a:lnTo>
                  <a:lnTo>
                    <a:pt x="2746669" y="2006600"/>
                  </a:lnTo>
                  <a:lnTo>
                    <a:pt x="2709326" y="1968500"/>
                  </a:lnTo>
                  <a:lnTo>
                    <a:pt x="2672516" y="1930400"/>
                  </a:lnTo>
                  <a:lnTo>
                    <a:pt x="2636154" y="1905000"/>
                  </a:lnTo>
                  <a:lnTo>
                    <a:pt x="2528900" y="1790700"/>
                  </a:lnTo>
                  <a:lnTo>
                    <a:pt x="2458071" y="1727200"/>
                  </a:lnTo>
                  <a:lnTo>
                    <a:pt x="2422603" y="1689100"/>
                  </a:lnTo>
                  <a:lnTo>
                    <a:pt x="2348723" y="1612900"/>
                  </a:lnTo>
                  <a:lnTo>
                    <a:pt x="2311504" y="1587500"/>
                  </a:lnTo>
                  <a:lnTo>
                    <a:pt x="2161424" y="1435100"/>
                  </a:lnTo>
                  <a:lnTo>
                    <a:pt x="2086057" y="1371600"/>
                  </a:lnTo>
                  <a:lnTo>
                    <a:pt x="2010774" y="1295400"/>
                  </a:lnTo>
                  <a:lnTo>
                    <a:pt x="1973233" y="1270000"/>
                  </a:lnTo>
                  <a:lnTo>
                    <a:pt x="1824407" y="1117600"/>
                  </a:lnTo>
                  <a:lnTo>
                    <a:pt x="1787676" y="1079500"/>
                  </a:lnTo>
                  <a:lnTo>
                    <a:pt x="1750913" y="1054100"/>
                  </a:lnTo>
                  <a:lnTo>
                    <a:pt x="1678178" y="977900"/>
                  </a:lnTo>
                  <a:lnTo>
                    <a:pt x="1606533" y="901700"/>
                  </a:lnTo>
                  <a:lnTo>
                    <a:pt x="1536023" y="825500"/>
                  </a:lnTo>
                  <a:lnTo>
                    <a:pt x="1466689" y="749300"/>
                  </a:lnTo>
                  <a:lnTo>
                    <a:pt x="1432477" y="711200"/>
                  </a:lnTo>
                  <a:lnTo>
                    <a:pt x="1398575" y="673100"/>
                  </a:lnTo>
                  <a:lnTo>
                    <a:pt x="1364989" y="622300"/>
                  </a:lnTo>
                  <a:lnTo>
                    <a:pt x="1331724" y="584200"/>
                  </a:lnTo>
                  <a:lnTo>
                    <a:pt x="1298786" y="546100"/>
                  </a:lnTo>
                  <a:lnTo>
                    <a:pt x="1204496" y="431800"/>
                  </a:lnTo>
                  <a:lnTo>
                    <a:pt x="1172608" y="393700"/>
                  </a:lnTo>
                  <a:lnTo>
                    <a:pt x="1140228" y="355600"/>
                  </a:lnTo>
                  <a:lnTo>
                    <a:pt x="1107201" y="317500"/>
                  </a:lnTo>
                  <a:lnTo>
                    <a:pt x="1073370" y="279400"/>
                  </a:lnTo>
                  <a:lnTo>
                    <a:pt x="1038577" y="241300"/>
                  </a:lnTo>
                  <a:lnTo>
                    <a:pt x="1002666" y="215900"/>
                  </a:lnTo>
                  <a:lnTo>
                    <a:pt x="965481" y="177800"/>
                  </a:lnTo>
                  <a:lnTo>
                    <a:pt x="926863" y="152400"/>
                  </a:lnTo>
                  <a:lnTo>
                    <a:pt x="886657" y="127000"/>
                  </a:lnTo>
                  <a:lnTo>
                    <a:pt x="844705" y="88900"/>
                  </a:lnTo>
                  <a:lnTo>
                    <a:pt x="800850" y="76200"/>
                  </a:lnTo>
                  <a:lnTo>
                    <a:pt x="755518" y="50800"/>
                  </a:lnTo>
                  <a:lnTo>
                    <a:pt x="567391" y="0"/>
                  </a:lnTo>
                  <a:close/>
                </a:path>
                <a:path w="7230109" h="3848100">
                  <a:moveTo>
                    <a:pt x="6587354" y="2578100"/>
                  </a:moveTo>
                  <a:lnTo>
                    <a:pt x="6261321" y="2578100"/>
                  </a:lnTo>
                  <a:lnTo>
                    <a:pt x="6213616" y="2590800"/>
                  </a:lnTo>
                  <a:lnTo>
                    <a:pt x="6165720" y="2590800"/>
                  </a:lnTo>
                  <a:lnTo>
                    <a:pt x="6117662" y="2603500"/>
                  </a:lnTo>
                  <a:lnTo>
                    <a:pt x="6069474" y="2603500"/>
                  </a:lnTo>
                  <a:lnTo>
                    <a:pt x="5972827" y="2628900"/>
                  </a:lnTo>
                  <a:lnTo>
                    <a:pt x="5924428" y="2628900"/>
                  </a:lnTo>
                  <a:lnTo>
                    <a:pt x="5779296" y="2667000"/>
                  </a:lnTo>
                  <a:lnTo>
                    <a:pt x="5731041" y="2667000"/>
                  </a:lnTo>
                  <a:lnTo>
                    <a:pt x="5634896" y="2692400"/>
                  </a:lnTo>
                  <a:lnTo>
                    <a:pt x="5587067" y="2692400"/>
                  </a:lnTo>
                  <a:lnTo>
                    <a:pt x="5488917" y="2717800"/>
                  </a:lnTo>
                  <a:lnTo>
                    <a:pt x="5439696" y="2717800"/>
                  </a:lnTo>
                  <a:lnTo>
                    <a:pt x="5390395" y="2730500"/>
                  </a:lnTo>
                  <a:lnTo>
                    <a:pt x="5242149" y="2730500"/>
                  </a:lnTo>
                  <a:lnTo>
                    <a:pt x="5192663" y="2743200"/>
                  </a:lnTo>
                  <a:lnTo>
                    <a:pt x="6988067" y="2743200"/>
                  </a:lnTo>
                  <a:lnTo>
                    <a:pt x="6974999" y="2730500"/>
                  </a:lnTo>
                  <a:lnTo>
                    <a:pt x="6892135" y="2679700"/>
                  </a:lnTo>
                  <a:lnTo>
                    <a:pt x="6850290" y="2667000"/>
                  </a:lnTo>
                  <a:lnTo>
                    <a:pt x="6807829" y="2641600"/>
                  </a:lnTo>
                  <a:lnTo>
                    <a:pt x="6587354" y="2578100"/>
                  </a:lnTo>
                  <a:close/>
                </a:path>
              </a:pathLst>
            </a:custGeom>
            <a:solidFill>
              <a:srgbClr val="CCDAEE"/>
            </a:solidFill>
          </p:spPr>
          <p:txBody>
            <a:bodyPr wrap="square" lIns="0" tIns="0" rIns="0" bIns="0" rtlCol="0"/>
            <a:lstStyle/>
            <a:p>
              <a:pPr defTabSz="415869">
                <a:buClrTx/>
              </a:pPr>
              <a:endParaRPr sz="819">
                <a:solidFill>
                  <a:sysClr val="windowText" lastClr="000000"/>
                </a:solidFill>
              </a:endParaRPr>
            </a:p>
          </p:txBody>
        </p:sp>
        <p:sp>
          <p:nvSpPr>
            <p:cNvPr id="6" name="object 6"/>
            <p:cNvSpPr/>
            <p:nvPr/>
          </p:nvSpPr>
          <p:spPr>
            <a:xfrm>
              <a:off x="2326178" y="7385573"/>
              <a:ext cx="2594610" cy="2405380"/>
            </a:xfrm>
            <a:custGeom>
              <a:avLst/>
              <a:gdLst/>
              <a:ahLst/>
              <a:cxnLst/>
              <a:rect l="l" t="t" r="r" b="b"/>
              <a:pathLst>
                <a:path w="2594610" h="2405379">
                  <a:moveTo>
                    <a:pt x="0" y="0"/>
                  </a:moveTo>
                  <a:lnTo>
                    <a:pt x="2582918" y="2394153"/>
                  </a:lnTo>
                  <a:lnTo>
                    <a:pt x="2594438" y="2404831"/>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7" name="object 7"/>
            <p:cNvSpPr/>
            <p:nvPr/>
          </p:nvSpPr>
          <p:spPr>
            <a:xfrm>
              <a:off x="4836776" y="9705554"/>
              <a:ext cx="148590" cy="144780"/>
            </a:xfrm>
            <a:custGeom>
              <a:avLst/>
              <a:gdLst/>
              <a:ahLst/>
              <a:cxnLst/>
              <a:rect l="l" t="t" r="r" b="b"/>
              <a:pathLst>
                <a:path w="148589" h="144779">
                  <a:moveTo>
                    <a:pt x="93959" y="0"/>
                  </a:moveTo>
                  <a:lnTo>
                    <a:pt x="72321" y="74173"/>
                  </a:lnTo>
                  <a:lnTo>
                    <a:pt x="0" y="101367"/>
                  </a:lnTo>
                  <a:lnTo>
                    <a:pt x="148346" y="144642"/>
                  </a:lnTo>
                  <a:lnTo>
                    <a:pt x="93959"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8" name="object 8"/>
            <p:cNvSpPr/>
            <p:nvPr/>
          </p:nvSpPr>
          <p:spPr>
            <a:xfrm>
              <a:off x="2261054" y="10099232"/>
              <a:ext cx="2621915" cy="0"/>
            </a:xfrm>
            <a:custGeom>
              <a:avLst/>
              <a:gdLst/>
              <a:ahLst/>
              <a:cxnLst/>
              <a:rect l="l" t="t" r="r" b="b"/>
              <a:pathLst>
                <a:path w="2621915">
                  <a:moveTo>
                    <a:pt x="0" y="0"/>
                  </a:moveTo>
                  <a:lnTo>
                    <a:pt x="1237935" y="0"/>
                  </a:lnTo>
                </a:path>
                <a:path w="2621915">
                  <a:moveTo>
                    <a:pt x="1617098" y="0"/>
                  </a:moveTo>
                  <a:lnTo>
                    <a:pt x="2621388" y="0"/>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9" name="object 9"/>
            <p:cNvSpPr/>
            <p:nvPr/>
          </p:nvSpPr>
          <p:spPr>
            <a:xfrm>
              <a:off x="4832182" y="10030124"/>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0" name="object 10"/>
            <p:cNvSpPr/>
            <p:nvPr/>
          </p:nvSpPr>
          <p:spPr>
            <a:xfrm>
              <a:off x="4714943" y="10099227"/>
              <a:ext cx="3112770" cy="0"/>
            </a:xfrm>
            <a:custGeom>
              <a:avLst/>
              <a:gdLst/>
              <a:ahLst/>
              <a:cxnLst/>
              <a:rect l="l" t="t" r="r" b="b"/>
              <a:pathLst>
                <a:path w="3112770">
                  <a:moveTo>
                    <a:pt x="0" y="0"/>
                  </a:moveTo>
                  <a:lnTo>
                    <a:pt x="1818273" y="0"/>
                  </a:lnTo>
                </a:path>
                <a:path w="3112770">
                  <a:moveTo>
                    <a:pt x="2346568" y="0"/>
                  </a:moveTo>
                  <a:lnTo>
                    <a:pt x="3112436" y="0"/>
                  </a:lnTo>
                </a:path>
              </a:pathLst>
            </a:custGeom>
            <a:ln w="3141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1" name="object 11"/>
            <p:cNvSpPr/>
            <p:nvPr/>
          </p:nvSpPr>
          <p:spPr>
            <a:xfrm>
              <a:off x="7777119" y="10030120"/>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2" name="object 12"/>
            <p:cNvSpPr/>
            <p:nvPr/>
          </p:nvSpPr>
          <p:spPr>
            <a:xfrm>
              <a:off x="5412023" y="7400883"/>
              <a:ext cx="2415540" cy="0"/>
            </a:xfrm>
            <a:custGeom>
              <a:avLst/>
              <a:gdLst/>
              <a:ahLst/>
              <a:cxnLst/>
              <a:rect l="l" t="t" r="r" b="b"/>
              <a:pathLst>
                <a:path w="2415540">
                  <a:moveTo>
                    <a:pt x="0" y="0"/>
                  </a:moveTo>
                  <a:lnTo>
                    <a:pt x="1120250" y="0"/>
                  </a:lnTo>
                </a:path>
                <a:path w="2415540">
                  <a:moveTo>
                    <a:pt x="1499414" y="0"/>
                  </a:moveTo>
                  <a:lnTo>
                    <a:pt x="2415422"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13" name="object 13"/>
            <p:cNvSpPr/>
            <p:nvPr/>
          </p:nvSpPr>
          <p:spPr>
            <a:xfrm>
              <a:off x="7777185" y="7331760"/>
              <a:ext cx="138430" cy="138430"/>
            </a:xfrm>
            <a:custGeom>
              <a:avLst/>
              <a:gdLst/>
              <a:ahLst/>
              <a:cxnLst/>
              <a:rect l="l" t="t" r="r" b="b"/>
              <a:pathLst>
                <a:path w="138429" h="138429">
                  <a:moveTo>
                    <a:pt x="0" y="0"/>
                  </a:moveTo>
                  <a:lnTo>
                    <a:pt x="34554" y="69106"/>
                  </a:lnTo>
                  <a:lnTo>
                    <a:pt x="2" y="138215"/>
                  </a:lnTo>
                  <a:lnTo>
                    <a:pt x="138214" y="69106"/>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14" name="object 14"/>
            <p:cNvSpPr/>
            <p:nvPr/>
          </p:nvSpPr>
          <p:spPr>
            <a:xfrm>
              <a:off x="5253508" y="7443485"/>
              <a:ext cx="0" cy="2249170"/>
            </a:xfrm>
            <a:custGeom>
              <a:avLst/>
              <a:gdLst/>
              <a:ahLst/>
              <a:cxnLst/>
              <a:rect l="l" t="t" r="r" b="b"/>
              <a:pathLst>
                <a:path h="2249170">
                  <a:moveTo>
                    <a:pt x="0" y="1415396"/>
                  </a:moveTo>
                  <a:lnTo>
                    <a:pt x="0" y="2248782"/>
                  </a:lnTo>
                </a:path>
                <a:path h="2249170">
                  <a:moveTo>
                    <a:pt x="0" y="0"/>
                  </a:moveTo>
                  <a:lnTo>
                    <a:pt x="0" y="1046439"/>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15" name="object 15"/>
            <p:cNvPicPr/>
            <p:nvPr/>
          </p:nvPicPr>
          <p:blipFill>
            <a:blip r:embed="rId2" cstate="print"/>
            <a:stretch>
              <a:fillRect/>
            </a:stretch>
          </p:blipFill>
          <p:spPr>
            <a:xfrm>
              <a:off x="5184497" y="9626308"/>
              <a:ext cx="138208" cy="138208"/>
            </a:xfrm>
            <a:prstGeom prst="rect">
              <a:avLst/>
            </a:prstGeom>
          </p:spPr>
        </p:pic>
        <p:sp>
          <p:nvSpPr>
            <p:cNvPr id="16" name="object 16"/>
            <p:cNvSpPr/>
            <p:nvPr/>
          </p:nvSpPr>
          <p:spPr>
            <a:xfrm>
              <a:off x="8199370" y="7678780"/>
              <a:ext cx="0" cy="1998980"/>
            </a:xfrm>
            <a:custGeom>
              <a:avLst/>
              <a:gdLst/>
              <a:ahLst/>
              <a:cxnLst/>
              <a:rect l="l" t="t" r="r" b="b"/>
              <a:pathLst>
                <a:path h="1998979">
                  <a:moveTo>
                    <a:pt x="0" y="1180101"/>
                  </a:moveTo>
                  <a:lnTo>
                    <a:pt x="0" y="1998763"/>
                  </a:lnTo>
                </a:path>
                <a:path h="1998979">
                  <a:moveTo>
                    <a:pt x="0" y="0"/>
                  </a:moveTo>
                  <a:lnTo>
                    <a:pt x="0" y="811143"/>
                  </a:lnTo>
                </a:path>
              </a:pathLst>
            </a:custGeom>
            <a:ln w="31583">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17" name="object 17"/>
            <p:cNvPicPr/>
            <p:nvPr/>
          </p:nvPicPr>
          <p:blipFill>
            <a:blip r:embed="rId2" cstate="print"/>
            <a:stretch>
              <a:fillRect/>
            </a:stretch>
          </p:blipFill>
          <p:spPr>
            <a:xfrm>
              <a:off x="8130342" y="9611583"/>
              <a:ext cx="138209" cy="138209"/>
            </a:xfrm>
            <a:prstGeom prst="rect">
              <a:avLst/>
            </a:prstGeom>
          </p:spPr>
        </p:pic>
        <p:sp>
          <p:nvSpPr>
            <p:cNvPr id="18" name="object 18"/>
            <p:cNvSpPr/>
            <p:nvPr/>
          </p:nvSpPr>
          <p:spPr>
            <a:xfrm>
              <a:off x="5059806" y="8489924"/>
              <a:ext cx="379730" cy="369570"/>
            </a:xfrm>
            <a:custGeom>
              <a:avLst/>
              <a:gdLst/>
              <a:ahLst/>
              <a:cxnLst/>
              <a:rect l="l" t="t" r="r" b="b"/>
              <a:pathLst>
                <a:path w="379729" h="369570">
                  <a:moveTo>
                    <a:pt x="379163" y="0"/>
                  </a:moveTo>
                  <a:lnTo>
                    <a:pt x="0" y="0"/>
                  </a:lnTo>
                  <a:lnTo>
                    <a:pt x="0" y="368957"/>
                  </a:lnTo>
                  <a:lnTo>
                    <a:pt x="379163" y="368957"/>
                  </a:lnTo>
                  <a:lnTo>
                    <a:pt x="379163"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grpSp>
      <p:sp>
        <p:nvSpPr>
          <p:cNvPr id="23" name="object 23"/>
          <p:cNvSpPr/>
          <p:nvPr/>
        </p:nvSpPr>
        <p:spPr>
          <a:xfrm>
            <a:off x="326083" y="522317"/>
            <a:ext cx="8492118" cy="0"/>
          </a:xfrm>
          <a:custGeom>
            <a:avLst/>
            <a:gdLst/>
            <a:ahLst/>
            <a:cxnLst/>
            <a:rect l="l" t="t" r="r" b="b"/>
            <a:pathLst>
              <a:path w="18672175">
                <a:moveTo>
                  <a:pt x="0" y="0"/>
                </a:moveTo>
                <a:lnTo>
                  <a:pt x="18671546" y="1"/>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sp>
        <p:nvSpPr>
          <p:cNvPr id="24" name="object 24"/>
          <p:cNvSpPr txBox="1"/>
          <p:nvPr/>
        </p:nvSpPr>
        <p:spPr>
          <a:xfrm>
            <a:off x="2364288" y="3864778"/>
            <a:ext cx="77976" cy="132476"/>
          </a:xfrm>
          <a:prstGeom prst="rect">
            <a:avLst/>
          </a:prstGeom>
        </p:spPr>
        <p:txBody>
          <a:bodyPr vert="horz" wrap="square" lIns="0" tIns="6354" rIns="0" bIns="0" rtlCol="0">
            <a:spAutoFit/>
          </a:bodyPr>
          <a:lstStyle/>
          <a:p>
            <a:pPr marL="5776" defTabSz="415869">
              <a:spcBef>
                <a:spcPts val="50"/>
              </a:spcBef>
              <a:buClrTx/>
            </a:pPr>
            <a:r>
              <a:rPr sz="819" spc="-23" dirty="0">
                <a:solidFill>
                  <a:sysClr val="windowText" lastClr="000000"/>
                </a:solidFill>
                <a:latin typeface="Lucida Sans Unicode"/>
                <a:cs typeface="Lucida Sans Unicode"/>
              </a:rPr>
              <a:t>8</a:t>
            </a:r>
            <a:endParaRPr sz="819">
              <a:solidFill>
                <a:sysClr val="windowText" lastClr="000000"/>
              </a:solidFill>
              <a:latin typeface="Lucida Sans Unicode"/>
              <a:cs typeface="Lucida Sans Unicode"/>
            </a:endParaRPr>
          </a:p>
        </p:txBody>
      </p:sp>
      <p:sp>
        <p:nvSpPr>
          <p:cNvPr id="25" name="object 25"/>
          <p:cNvSpPr/>
          <p:nvPr/>
        </p:nvSpPr>
        <p:spPr>
          <a:xfrm>
            <a:off x="1567402" y="3823833"/>
            <a:ext cx="291686" cy="284178"/>
          </a:xfrm>
          <a:custGeom>
            <a:avLst/>
            <a:gdLst/>
            <a:ahLst/>
            <a:cxnLst/>
            <a:rect l="l" t="t" r="r" b="b"/>
            <a:pathLst>
              <a:path w="641350" h="624840">
                <a:moveTo>
                  <a:pt x="241083" y="0"/>
                </a:moveTo>
                <a:lnTo>
                  <a:pt x="0" y="279299"/>
                </a:lnTo>
                <a:lnTo>
                  <a:pt x="399916" y="624498"/>
                </a:lnTo>
                <a:lnTo>
                  <a:pt x="641000" y="345198"/>
                </a:lnTo>
                <a:lnTo>
                  <a:pt x="241083" y="0"/>
                </a:lnTo>
                <a:close/>
              </a:path>
            </a:pathLst>
          </a:custGeom>
          <a:solidFill>
            <a:srgbClr val="CCDAEE"/>
          </a:solidFill>
        </p:spPr>
        <p:txBody>
          <a:bodyPr wrap="square" lIns="0" tIns="0" rIns="0" bIns="0" rtlCol="0"/>
          <a:lstStyle/>
          <a:p>
            <a:pPr defTabSz="415869">
              <a:buClrTx/>
            </a:pPr>
            <a:endParaRPr sz="819">
              <a:solidFill>
                <a:sysClr val="windowText" lastClr="000000"/>
              </a:solidFill>
            </a:endParaRPr>
          </a:p>
        </p:txBody>
      </p:sp>
      <p:sp>
        <p:nvSpPr>
          <p:cNvPr id="26" name="object 26"/>
          <p:cNvSpPr txBox="1"/>
          <p:nvPr/>
        </p:nvSpPr>
        <p:spPr>
          <a:xfrm rot="2400000">
            <a:off x="1640019" y="3921517"/>
            <a:ext cx="170593" cy="108428"/>
          </a:xfrm>
          <a:prstGeom prst="rect">
            <a:avLst/>
          </a:prstGeom>
        </p:spPr>
        <p:txBody>
          <a:bodyPr vert="horz" wrap="square" lIns="0" tIns="0" rIns="0" bIns="0" rtlCol="0">
            <a:spAutoFit/>
          </a:bodyPr>
          <a:lstStyle/>
          <a:p>
            <a:pPr defTabSz="415869">
              <a:lnSpc>
                <a:spcPts val="810"/>
              </a:lnSpc>
              <a:buClrTx/>
            </a:pPr>
            <a:r>
              <a:rPr sz="819" spc="-11" dirty="0">
                <a:solidFill>
                  <a:sysClr val="windowText" lastClr="000000"/>
                </a:solidFill>
                <a:latin typeface="Lucida Sans Unicode"/>
                <a:cs typeface="Lucida Sans Unicode"/>
              </a:rPr>
              <a:t>12</a:t>
            </a:r>
            <a:endParaRPr sz="819">
              <a:solidFill>
                <a:sysClr val="windowText" lastClr="000000"/>
              </a:solidFill>
              <a:latin typeface="Lucida Sans Unicode"/>
              <a:cs typeface="Lucida Sans Unicode"/>
            </a:endParaRPr>
          </a:p>
        </p:txBody>
      </p:sp>
      <p:sp>
        <p:nvSpPr>
          <p:cNvPr id="27" name="object 27"/>
          <p:cNvSpPr txBox="1"/>
          <p:nvPr/>
        </p:nvSpPr>
        <p:spPr>
          <a:xfrm>
            <a:off x="3634187" y="3861223"/>
            <a:ext cx="172701" cy="136267"/>
          </a:xfrm>
          <a:prstGeom prst="rect">
            <a:avLst/>
          </a:prstGeom>
          <a:solidFill>
            <a:srgbClr val="FBE8E5"/>
          </a:solidFill>
        </p:spPr>
        <p:txBody>
          <a:bodyPr vert="horz" wrap="square" lIns="0" tIns="10108" rIns="0" bIns="0" rtlCol="0">
            <a:spAutoFit/>
          </a:bodyPr>
          <a:lstStyle/>
          <a:p>
            <a:pPr marL="68445" defTabSz="415869">
              <a:spcBef>
                <a:spcPts val="80"/>
              </a:spcBef>
              <a:buClrTx/>
            </a:pPr>
            <a:r>
              <a:rPr sz="819" spc="-23" dirty="0">
                <a:solidFill>
                  <a:sysClr val="windowText" lastClr="000000"/>
                </a:solidFill>
                <a:latin typeface="Lucida Sans Unicode"/>
                <a:cs typeface="Lucida Sans Unicode"/>
              </a:rPr>
              <a:t>9</a:t>
            </a:r>
            <a:endParaRPr sz="819">
              <a:solidFill>
                <a:sysClr val="windowText" lastClr="000000"/>
              </a:solidFill>
              <a:latin typeface="Lucida Sans Unicode"/>
              <a:cs typeface="Lucida Sans Unicode"/>
            </a:endParaRPr>
          </a:p>
        </p:txBody>
      </p:sp>
      <p:sp>
        <p:nvSpPr>
          <p:cNvPr id="28" name="object 28"/>
          <p:cNvSpPr/>
          <p:nvPr/>
        </p:nvSpPr>
        <p:spPr>
          <a:xfrm>
            <a:off x="2971204" y="3278602"/>
            <a:ext cx="172701" cy="168081"/>
          </a:xfrm>
          <a:custGeom>
            <a:avLst/>
            <a:gdLst/>
            <a:ahLst/>
            <a:cxnLst/>
            <a:rect l="l" t="t" r="r" b="b"/>
            <a:pathLst>
              <a:path w="379729" h="369570">
                <a:moveTo>
                  <a:pt x="379163" y="0"/>
                </a:moveTo>
                <a:lnTo>
                  <a:pt x="0" y="0"/>
                </a:lnTo>
                <a:lnTo>
                  <a:pt x="0" y="368957"/>
                </a:lnTo>
                <a:lnTo>
                  <a:pt x="379163" y="368957"/>
                </a:lnTo>
                <a:lnTo>
                  <a:pt x="379163"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29" name="object 29"/>
          <p:cNvSpPr txBox="1"/>
          <p:nvPr/>
        </p:nvSpPr>
        <p:spPr>
          <a:xfrm>
            <a:off x="3033967" y="3282157"/>
            <a:ext cx="77976" cy="132476"/>
          </a:xfrm>
          <a:prstGeom prst="rect">
            <a:avLst/>
          </a:prstGeom>
        </p:spPr>
        <p:txBody>
          <a:bodyPr vert="horz" wrap="square" lIns="0" tIns="6354" rIns="0" bIns="0" rtlCol="0">
            <a:spAutoFit/>
          </a:bodyPr>
          <a:lstStyle/>
          <a:p>
            <a:pPr marL="5776" defTabSz="415869">
              <a:spcBef>
                <a:spcPts val="50"/>
              </a:spcBef>
              <a:buClrTx/>
            </a:pPr>
            <a:r>
              <a:rPr sz="819" spc="-23" dirty="0">
                <a:solidFill>
                  <a:sysClr val="windowText" lastClr="000000"/>
                </a:solidFill>
                <a:latin typeface="Lucida Sans Unicode"/>
                <a:cs typeface="Lucida Sans Unicode"/>
              </a:rPr>
              <a:t>8</a:t>
            </a:r>
            <a:endParaRPr sz="819">
              <a:solidFill>
                <a:sysClr val="windowText" lastClr="000000"/>
              </a:solidFill>
              <a:latin typeface="Lucida Sans Unicode"/>
              <a:cs typeface="Lucida Sans Unicode"/>
            </a:endParaRPr>
          </a:p>
        </p:txBody>
      </p:sp>
      <p:sp>
        <p:nvSpPr>
          <p:cNvPr id="30" name="object 30"/>
          <p:cNvSpPr/>
          <p:nvPr/>
        </p:nvSpPr>
        <p:spPr>
          <a:xfrm>
            <a:off x="2971632" y="4504115"/>
            <a:ext cx="240280" cy="168081"/>
          </a:xfrm>
          <a:custGeom>
            <a:avLst/>
            <a:gdLst/>
            <a:ahLst/>
            <a:cxnLst/>
            <a:rect l="l" t="t" r="r" b="b"/>
            <a:pathLst>
              <a:path w="528320" h="369570">
                <a:moveTo>
                  <a:pt x="528295" y="0"/>
                </a:moveTo>
                <a:lnTo>
                  <a:pt x="0" y="0"/>
                </a:lnTo>
                <a:lnTo>
                  <a:pt x="0" y="368957"/>
                </a:lnTo>
                <a:lnTo>
                  <a:pt x="528295" y="368957"/>
                </a:lnTo>
                <a:lnTo>
                  <a:pt x="528295" y="0"/>
                </a:lnTo>
                <a:close/>
              </a:path>
            </a:pathLst>
          </a:custGeom>
          <a:solidFill>
            <a:srgbClr val="CCDAEE"/>
          </a:solidFill>
        </p:spPr>
        <p:txBody>
          <a:bodyPr wrap="square" lIns="0" tIns="0" rIns="0" bIns="0" rtlCol="0"/>
          <a:lstStyle/>
          <a:p>
            <a:pPr defTabSz="415869">
              <a:buClrTx/>
            </a:pPr>
            <a:endParaRPr sz="819">
              <a:solidFill>
                <a:sysClr val="windowText" lastClr="000000"/>
              </a:solidFill>
            </a:endParaRPr>
          </a:p>
        </p:txBody>
      </p:sp>
      <p:sp>
        <p:nvSpPr>
          <p:cNvPr id="31" name="object 31"/>
          <p:cNvSpPr txBox="1"/>
          <p:nvPr/>
        </p:nvSpPr>
        <p:spPr>
          <a:xfrm>
            <a:off x="3035150" y="4507670"/>
            <a:ext cx="144399" cy="132476"/>
          </a:xfrm>
          <a:prstGeom prst="rect">
            <a:avLst/>
          </a:prstGeom>
        </p:spPr>
        <p:txBody>
          <a:bodyPr vert="horz" wrap="square" lIns="0" tIns="6354" rIns="0" bIns="0" rtlCol="0">
            <a:spAutoFit/>
          </a:bodyPr>
          <a:lstStyle/>
          <a:p>
            <a:pPr marL="5776" defTabSz="415869">
              <a:spcBef>
                <a:spcPts val="50"/>
              </a:spcBef>
              <a:buClrTx/>
            </a:pPr>
            <a:r>
              <a:rPr sz="819" spc="-11" dirty="0">
                <a:solidFill>
                  <a:sysClr val="windowText" lastClr="000000"/>
                </a:solidFill>
                <a:latin typeface="Lucida Sans Unicode"/>
                <a:cs typeface="Lucida Sans Unicode"/>
              </a:rPr>
              <a:t>16</a:t>
            </a:r>
            <a:endParaRPr sz="819">
              <a:solidFill>
                <a:sysClr val="windowText" lastClr="000000"/>
              </a:solidFill>
              <a:latin typeface="Lucida Sans Unicode"/>
              <a:cs typeface="Lucida Sans Unicode"/>
            </a:endParaRPr>
          </a:p>
        </p:txBody>
      </p:sp>
      <p:sp>
        <p:nvSpPr>
          <p:cNvPr id="32" name="object 32"/>
          <p:cNvSpPr/>
          <p:nvPr/>
        </p:nvSpPr>
        <p:spPr>
          <a:xfrm>
            <a:off x="1591664" y="4504115"/>
            <a:ext cx="172701" cy="168081"/>
          </a:xfrm>
          <a:custGeom>
            <a:avLst/>
            <a:gdLst/>
            <a:ahLst/>
            <a:cxnLst/>
            <a:rect l="l" t="t" r="r" b="b"/>
            <a:pathLst>
              <a:path w="379729" h="369570">
                <a:moveTo>
                  <a:pt x="379163" y="0"/>
                </a:moveTo>
                <a:lnTo>
                  <a:pt x="0" y="0"/>
                </a:lnTo>
                <a:lnTo>
                  <a:pt x="0" y="368957"/>
                </a:lnTo>
                <a:lnTo>
                  <a:pt x="379163" y="368957"/>
                </a:lnTo>
                <a:lnTo>
                  <a:pt x="379163" y="0"/>
                </a:lnTo>
                <a:close/>
              </a:path>
            </a:pathLst>
          </a:custGeom>
          <a:solidFill>
            <a:srgbClr val="CCDAEE"/>
          </a:solidFill>
        </p:spPr>
        <p:txBody>
          <a:bodyPr wrap="square" lIns="0" tIns="0" rIns="0" bIns="0" rtlCol="0"/>
          <a:lstStyle/>
          <a:p>
            <a:pPr defTabSz="415869">
              <a:buClrTx/>
            </a:pPr>
            <a:endParaRPr sz="819">
              <a:solidFill>
                <a:sysClr val="windowText" lastClr="000000"/>
              </a:solidFill>
            </a:endParaRPr>
          </a:p>
        </p:txBody>
      </p:sp>
      <p:sp>
        <p:nvSpPr>
          <p:cNvPr id="33" name="object 33"/>
          <p:cNvSpPr txBox="1"/>
          <p:nvPr/>
        </p:nvSpPr>
        <p:spPr>
          <a:xfrm>
            <a:off x="1654428" y="4507670"/>
            <a:ext cx="77976" cy="132476"/>
          </a:xfrm>
          <a:prstGeom prst="rect">
            <a:avLst/>
          </a:prstGeom>
        </p:spPr>
        <p:txBody>
          <a:bodyPr vert="horz" wrap="square" lIns="0" tIns="6354" rIns="0" bIns="0" rtlCol="0">
            <a:spAutoFit/>
          </a:bodyPr>
          <a:lstStyle/>
          <a:p>
            <a:pPr marL="5776" defTabSz="415869">
              <a:spcBef>
                <a:spcPts val="50"/>
              </a:spcBef>
              <a:buClrTx/>
            </a:pPr>
            <a:r>
              <a:rPr sz="819" spc="-23" dirty="0">
                <a:solidFill>
                  <a:sysClr val="windowText" lastClr="000000"/>
                </a:solidFill>
                <a:latin typeface="Lucida Sans Unicode"/>
                <a:cs typeface="Lucida Sans Unicode"/>
              </a:rPr>
              <a:t>1</a:t>
            </a:r>
            <a:endParaRPr sz="819">
              <a:solidFill>
                <a:sysClr val="windowText" lastClr="000000"/>
              </a:solidFill>
              <a:latin typeface="Lucida Sans Unicode"/>
              <a:cs typeface="Lucida Sans Unicode"/>
            </a:endParaRPr>
          </a:p>
        </p:txBody>
      </p:sp>
      <p:grpSp>
        <p:nvGrpSpPr>
          <p:cNvPr id="34" name="object 34"/>
          <p:cNvGrpSpPr/>
          <p:nvPr/>
        </p:nvGrpSpPr>
        <p:grpSpPr>
          <a:xfrm>
            <a:off x="2261783" y="4444339"/>
            <a:ext cx="251832" cy="251832"/>
            <a:chOff x="4972425" y="9772059"/>
            <a:chExt cx="553720" cy="553720"/>
          </a:xfrm>
        </p:grpSpPr>
        <p:sp>
          <p:nvSpPr>
            <p:cNvPr id="35" name="object 35"/>
            <p:cNvSpPr/>
            <p:nvPr/>
          </p:nvSpPr>
          <p:spPr>
            <a:xfrm>
              <a:off x="4977823" y="977745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1"/>
                  </a:lnTo>
                  <a:lnTo>
                    <a:pt x="158063" y="519202"/>
                  </a:lnTo>
                  <a:lnTo>
                    <a:pt x="202318" y="534962"/>
                  </a:lnTo>
                  <a:lnTo>
                    <a:pt x="248205" y="542842"/>
                  </a:lnTo>
                  <a:lnTo>
                    <a:pt x="294636" y="542842"/>
                  </a:lnTo>
                  <a:lnTo>
                    <a:pt x="340523" y="534962"/>
                  </a:lnTo>
                  <a:lnTo>
                    <a:pt x="384779" y="519202"/>
                  </a:lnTo>
                  <a:lnTo>
                    <a:pt x="426314" y="495561"/>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pPr defTabSz="415869">
                <a:buClrTx/>
              </a:pPr>
              <a:endParaRPr sz="819">
                <a:solidFill>
                  <a:sysClr val="windowText" lastClr="000000"/>
                </a:solidFill>
              </a:endParaRPr>
            </a:p>
          </p:txBody>
        </p:sp>
        <p:sp>
          <p:nvSpPr>
            <p:cNvPr id="36" name="object 36"/>
            <p:cNvSpPr/>
            <p:nvPr/>
          </p:nvSpPr>
          <p:spPr>
            <a:xfrm>
              <a:off x="4977823" y="97774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grpSp>
      <p:sp>
        <p:nvSpPr>
          <p:cNvPr id="37" name="object 37"/>
          <p:cNvSpPr txBox="1"/>
          <p:nvPr/>
        </p:nvSpPr>
        <p:spPr>
          <a:xfrm>
            <a:off x="2346169" y="4462700"/>
            <a:ext cx="83174"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FFFFFF"/>
                </a:solidFill>
                <a:latin typeface="Lucida Sans Unicode"/>
                <a:cs typeface="Lucida Sans Unicode"/>
              </a:rPr>
              <a:t>F</a:t>
            </a:r>
            <a:endParaRPr sz="1046">
              <a:solidFill>
                <a:sysClr val="windowText" lastClr="000000"/>
              </a:solidFill>
              <a:latin typeface="Lucida Sans Unicode"/>
              <a:cs typeface="Lucida Sans Unicode"/>
            </a:endParaRPr>
          </a:p>
        </p:txBody>
      </p:sp>
      <p:grpSp>
        <p:nvGrpSpPr>
          <p:cNvPr id="38" name="object 38"/>
          <p:cNvGrpSpPr/>
          <p:nvPr/>
        </p:nvGrpSpPr>
        <p:grpSpPr>
          <a:xfrm>
            <a:off x="927482" y="4439630"/>
            <a:ext cx="251832" cy="251832"/>
            <a:chOff x="2038609" y="9761705"/>
            <a:chExt cx="553720" cy="553720"/>
          </a:xfrm>
        </p:grpSpPr>
        <p:sp>
          <p:nvSpPr>
            <p:cNvPr id="39" name="object 39"/>
            <p:cNvSpPr/>
            <p:nvPr/>
          </p:nvSpPr>
          <p:spPr>
            <a:xfrm>
              <a:off x="2044006" y="9767103"/>
              <a:ext cx="542925" cy="542925"/>
            </a:xfrm>
            <a:custGeom>
              <a:avLst/>
              <a:gdLst/>
              <a:ahLst/>
              <a:cxnLst/>
              <a:rect l="l" t="t" r="r" b="b"/>
              <a:pathLst>
                <a:path w="542925" h="542925">
                  <a:moveTo>
                    <a:pt x="294637" y="0"/>
                  </a:moveTo>
                  <a:lnTo>
                    <a:pt x="248205" y="0"/>
                  </a:lnTo>
                  <a:lnTo>
                    <a:pt x="202318" y="7880"/>
                  </a:lnTo>
                  <a:lnTo>
                    <a:pt x="158063" y="23640"/>
                  </a:lnTo>
                  <a:lnTo>
                    <a:pt x="116528" y="47280"/>
                  </a:lnTo>
                  <a:lnTo>
                    <a:pt x="78801" y="78800"/>
                  </a:lnTo>
                  <a:lnTo>
                    <a:pt x="47280" y="116528"/>
                  </a:lnTo>
                  <a:lnTo>
                    <a:pt x="23640" y="158063"/>
                  </a:lnTo>
                  <a:lnTo>
                    <a:pt x="7880" y="202318"/>
                  </a:lnTo>
                  <a:lnTo>
                    <a:pt x="0" y="248205"/>
                  </a:lnTo>
                  <a:lnTo>
                    <a:pt x="0" y="294637"/>
                  </a:lnTo>
                  <a:lnTo>
                    <a:pt x="7880" y="340524"/>
                  </a:lnTo>
                  <a:lnTo>
                    <a:pt x="23640" y="384779"/>
                  </a:lnTo>
                  <a:lnTo>
                    <a:pt x="47280" y="426314"/>
                  </a:lnTo>
                  <a:lnTo>
                    <a:pt x="78801" y="464041"/>
                  </a:lnTo>
                  <a:lnTo>
                    <a:pt x="116528" y="495562"/>
                  </a:lnTo>
                  <a:lnTo>
                    <a:pt x="158063" y="519202"/>
                  </a:lnTo>
                  <a:lnTo>
                    <a:pt x="202318" y="534962"/>
                  </a:lnTo>
                  <a:lnTo>
                    <a:pt x="248205" y="542843"/>
                  </a:lnTo>
                  <a:lnTo>
                    <a:pt x="294637" y="542843"/>
                  </a:lnTo>
                  <a:lnTo>
                    <a:pt x="340524" y="534962"/>
                  </a:lnTo>
                  <a:lnTo>
                    <a:pt x="384779" y="519202"/>
                  </a:lnTo>
                  <a:lnTo>
                    <a:pt x="426314" y="495562"/>
                  </a:lnTo>
                  <a:lnTo>
                    <a:pt x="464042" y="464041"/>
                  </a:lnTo>
                  <a:lnTo>
                    <a:pt x="495562" y="426314"/>
                  </a:lnTo>
                  <a:lnTo>
                    <a:pt x="519203" y="384779"/>
                  </a:lnTo>
                  <a:lnTo>
                    <a:pt x="534963" y="340524"/>
                  </a:lnTo>
                  <a:lnTo>
                    <a:pt x="542843" y="294637"/>
                  </a:lnTo>
                  <a:lnTo>
                    <a:pt x="542843" y="248205"/>
                  </a:lnTo>
                  <a:lnTo>
                    <a:pt x="534963" y="202318"/>
                  </a:lnTo>
                  <a:lnTo>
                    <a:pt x="519203" y="158063"/>
                  </a:lnTo>
                  <a:lnTo>
                    <a:pt x="495562" y="116528"/>
                  </a:lnTo>
                  <a:lnTo>
                    <a:pt x="464042" y="78800"/>
                  </a:lnTo>
                  <a:lnTo>
                    <a:pt x="426314" y="47280"/>
                  </a:lnTo>
                  <a:lnTo>
                    <a:pt x="384779" y="23640"/>
                  </a:lnTo>
                  <a:lnTo>
                    <a:pt x="340524" y="7880"/>
                  </a:lnTo>
                  <a:lnTo>
                    <a:pt x="294637" y="0"/>
                  </a:lnTo>
                  <a:close/>
                </a:path>
              </a:pathLst>
            </a:custGeom>
            <a:solidFill>
              <a:srgbClr val="606060"/>
            </a:solidFill>
          </p:spPr>
          <p:txBody>
            <a:bodyPr wrap="square" lIns="0" tIns="0" rIns="0" bIns="0" rtlCol="0"/>
            <a:lstStyle/>
            <a:p>
              <a:pPr defTabSz="415869">
                <a:buClrTx/>
              </a:pPr>
              <a:endParaRPr sz="819">
                <a:solidFill>
                  <a:sysClr val="windowText" lastClr="000000"/>
                </a:solidFill>
              </a:endParaRPr>
            </a:p>
          </p:txBody>
        </p:sp>
        <p:sp>
          <p:nvSpPr>
            <p:cNvPr id="40" name="object 40"/>
            <p:cNvSpPr/>
            <p:nvPr/>
          </p:nvSpPr>
          <p:spPr>
            <a:xfrm>
              <a:off x="2044006" y="9767103"/>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grpSp>
      <p:sp>
        <p:nvSpPr>
          <p:cNvPr id="41" name="object 41"/>
          <p:cNvSpPr txBox="1"/>
          <p:nvPr/>
        </p:nvSpPr>
        <p:spPr>
          <a:xfrm>
            <a:off x="1011468" y="4457991"/>
            <a:ext cx="84040"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FFFFFF"/>
                </a:solidFill>
                <a:latin typeface="Lucida Sans Unicode"/>
                <a:cs typeface="Lucida Sans Unicode"/>
              </a:rPr>
              <a:t>E</a:t>
            </a:r>
            <a:endParaRPr sz="1046">
              <a:solidFill>
                <a:sysClr val="windowText" lastClr="000000"/>
              </a:solidFill>
              <a:latin typeface="Lucida Sans Unicode"/>
              <a:cs typeface="Lucida Sans Unicode"/>
            </a:endParaRPr>
          </a:p>
        </p:txBody>
      </p:sp>
      <p:sp>
        <p:nvSpPr>
          <p:cNvPr id="42" name="object 42"/>
          <p:cNvSpPr txBox="1"/>
          <p:nvPr/>
        </p:nvSpPr>
        <p:spPr>
          <a:xfrm>
            <a:off x="3142753" y="2891113"/>
            <a:ext cx="469009" cy="143803"/>
          </a:xfrm>
          <a:prstGeom prst="rect">
            <a:avLst/>
          </a:prstGeom>
        </p:spPr>
        <p:txBody>
          <a:bodyPr vert="horz" wrap="square" lIns="0" tIns="7220" rIns="0" bIns="0" rtlCol="0">
            <a:spAutoFit/>
          </a:bodyPr>
          <a:lstStyle/>
          <a:p>
            <a:pPr marL="5776" defTabSz="415869">
              <a:spcBef>
                <a:spcPts val="57"/>
              </a:spcBef>
              <a:buClrTx/>
            </a:pPr>
            <a:r>
              <a:rPr sz="887" spc="-5" dirty="0">
                <a:solidFill>
                  <a:srgbClr val="8D3124"/>
                </a:solidFill>
                <a:latin typeface="Lucida Sans Unicode"/>
                <a:cs typeface="Lucida Sans Unicode"/>
              </a:rPr>
              <a:t>capacity</a:t>
            </a:r>
            <a:endParaRPr sz="887">
              <a:solidFill>
                <a:sysClr val="windowText" lastClr="000000"/>
              </a:solidFill>
              <a:latin typeface="Lucida Sans Unicode"/>
              <a:cs typeface="Lucida Sans Unicode"/>
            </a:endParaRPr>
          </a:p>
        </p:txBody>
      </p:sp>
      <p:grpSp>
        <p:nvGrpSpPr>
          <p:cNvPr id="43" name="object 43"/>
          <p:cNvGrpSpPr/>
          <p:nvPr/>
        </p:nvGrpSpPr>
        <p:grpSpPr>
          <a:xfrm>
            <a:off x="919496" y="3236414"/>
            <a:ext cx="1334826" cy="1197936"/>
            <a:chOff x="2021049" y="7116116"/>
            <a:chExt cx="2934970" cy="2633980"/>
          </a:xfrm>
        </p:grpSpPr>
        <p:sp>
          <p:nvSpPr>
            <p:cNvPr id="44" name="object 44"/>
            <p:cNvSpPr/>
            <p:nvPr/>
          </p:nvSpPr>
          <p:spPr>
            <a:xfrm>
              <a:off x="2305332" y="7428765"/>
              <a:ext cx="0" cy="2249170"/>
            </a:xfrm>
            <a:custGeom>
              <a:avLst/>
              <a:gdLst/>
              <a:ahLst/>
              <a:cxnLst/>
              <a:rect l="l" t="t" r="r" b="b"/>
              <a:pathLst>
                <a:path h="2249170">
                  <a:moveTo>
                    <a:pt x="0" y="1430116"/>
                  </a:moveTo>
                  <a:lnTo>
                    <a:pt x="0" y="2248782"/>
                  </a:lnTo>
                </a:path>
                <a:path h="2249170">
                  <a:moveTo>
                    <a:pt x="0" y="0"/>
                  </a:moveTo>
                  <a:lnTo>
                    <a:pt x="0" y="1061159"/>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45" name="object 45"/>
            <p:cNvPicPr/>
            <p:nvPr/>
          </p:nvPicPr>
          <p:blipFill>
            <a:blip r:embed="rId2" cstate="print"/>
            <a:stretch>
              <a:fillRect/>
            </a:stretch>
          </p:blipFill>
          <p:spPr>
            <a:xfrm>
              <a:off x="2236322" y="9611587"/>
              <a:ext cx="138209" cy="138209"/>
            </a:xfrm>
            <a:prstGeom prst="rect">
              <a:avLst/>
            </a:prstGeom>
          </p:spPr>
        </p:pic>
        <p:sp>
          <p:nvSpPr>
            <p:cNvPr id="46" name="object 46"/>
            <p:cNvSpPr/>
            <p:nvPr/>
          </p:nvSpPr>
          <p:spPr>
            <a:xfrm>
              <a:off x="2452478" y="7415054"/>
              <a:ext cx="2415540" cy="0"/>
            </a:xfrm>
            <a:custGeom>
              <a:avLst/>
              <a:gdLst/>
              <a:ahLst/>
              <a:cxnLst/>
              <a:rect l="l" t="t" r="r" b="b"/>
              <a:pathLst>
                <a:path w="2415540">
                  <a:moveTo>
                    <a:pt x="0" y="0"/>
                  </a:moveTo>
                  <a:lnTo>
                    <a:pt x="1194700" y="0"/>
                  </a:lnTo>
                </a:path>
                <a:path w="2415540">
                  <a:moveTo>
                    <a:pt x="1722995" y="0"/>
                  </a:moveTo>
                  <a:lnTo>
                    <a:pt x="2415422"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47" name="object 47"/>
            <p:cNvSpPr/>
            <p:nvPr/>
          </p:nvSpPr>
          <p:spPr>
            <a:xfrm>
              <a:off x="4817639" y="7345930"/>
              <a:ext cx="138430" cy="138430"/>
            </a:xfrm>
            <a:custGeom>
              <a:avLst/>
              <a:gdLst/>
              <a:ahLst/>
              <a:cxnLst/>
              <a:rect l="l" t="t" r="r" b="b"/>
              <a:pathLst>
                <a:path w="138429" h="138429">
                  <a:moveTo>
                    <a:pt x="0" y="0"/>
                  </a:moveTo>
                  <a:lnTo>
                    <a:pt x="34554" y="69107"/>
                  </a:lnTo>
                  <a:lnTo>
                    <a:pt x="2" y="138215"/>
                  </a:lnTo>
                  <a:lnTo>
                    <a:pt x="138214"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48" name="object 48"/>
            <p:cNvSpPr/>
            <p:nvPr/>
          </p:nvSpPr>
          <p:spPr>
            <a:xfrm>
              <a:off x="2026447" y="7121513"/>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8"/>
                  </a:lnTo>
                  <a:lnTo>
                    <a:pt x="23640" y="158063"/>
                  </a:lnTo>
                  <a:lnTo>
                    <a:pt x="7880" y="202318"/>
                  </a:lnTo>
                  <a:lnTo>
                    <a:pt x="0" y="248205"/>
                  </a:lnTo>
                  <a:lnTo>
                    <a:pt x="0" y="294637"/>
                  </a:lnTo>
                  <a:lnTo>
                    <a:pt x="7880" y="340524"/>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4"/>
                  </a:lnTo>
                  <a:lnTo>
                    <a:pt x="542842" y="294637"/>
                  </a:lnTo>
                  <a:lnTo>
                    <a:pt x="542842" y="248205"/>
                  </a:lnTo>
                  <a:lnTo>
                    <a:pt x="534962" y="202318"/>
                  </a:lnTo>
                  <a:lnTo>
                    <a:pt x="519202" y="158063"/>
                  </a:lnTo>
                  <a:lnTo>
                    <a:pt x="495562" y="116528"/>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pPr defTabSz="415869">
                <a:buClrTx/>
              </a:pPr>
              <a:endParaRPr sz="819">
                <a:solidFill>
                  <a:sysClr val="windowText" lastClr="000000"/>
                </a:solidFill>
              </a:endParaRPr>
            </a:p>
          </p:txBody>
        </p:sp>
        <p:sp>
          <p:nvSpPr>
            <p:cNvPr id="49" name="object 49"/>
            <p:cNvSpPr/>
            <p:nvPr/>
          </p:nvSpPr>
          <p:spPr>
            <a:xfrm>
              <a:off x="2026447" y="7121513"/>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grpSp>
      <p:sp>
        <p:nvSpPr>
          <p:cNvPr id="50" name="object 50"/>
          <p:cNvSpPr txBox="1"/>
          <p:nvPr/>
        </p:nvSpPr>
        <p:spPr>
          <a:xfrm>
            <a:off x="993614" y="3254998"/>
            <a:ext cx="103679"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FFFFFF"/>
                </a:solidFill>
                <a:latin typeface="Lucida Sans Unicode"/>
                <a:cs typeface="Lucida Sans Unicode"/>
              </a:rPr>
              <a:t>A</a:t>
            </a:r>
            <a:endParaRPr sz="1046">
              <a:solidFill>
                <a:sysClr val="windowText" lastClr="000000"/>
              </a:solidFill>
              <a:latin typeface="Lucida Sans Unicode"/>
              <a:cs typeface="Lucida Sans Unicode"/>
            </a:endParaRPr>
          </a:p>
        </p:txBody>
      </p:sp>
      <p:grpSp>
        <p:nvGrpSpPr>
          <p:cNvPr id="51" name="object 51"/>
          <p:cNvGrpSpPr/>
          <p:nvPr/>
        </p:nvGrpSpPr>
        <p:grpSpPr>
          <a:xfrm>
            <a:off x="3666663" y="3344600"/>
            <a:ext cx="1431863" cy="1278222"/>
            <a:chOff x="8061426" y="7353991"/>
            <a:chExt cx="3148330" cy="2810510"/>
          </a:xfrm>
        </p:grpSpPr>
        <p:sp>
          <p:nvSpPr>
            <p:cNvPr id="52" name="object 52"/>
            <p:cNvSpPr/>
            <p:nvPr/>
          </p:nvSpPr>
          <p:spPr>
            <a:xfrm>
              <a:off x="8437279" y="7576994"/>
              <a:ext cx="2446655" cy="2194560"/>
            </a:xfrm>
            <a:custGeom>
              <a:avLst/>
              <a:gdLst/>
              <a:ahLst/>
              <a:cxnLst/>
              <a:rect l="l" t="t" r="r" b="b"/>
              <a:pathLst>
                <a:path w="2446654" h="2194559">
                  <a:moveTo>
                    <a:pt x="2446221" y="0"/>
                  </a:moveTo>
                  <a:lnTo>
                    <a:pt x="11693" y="2183659"/>
                  </a:lnTo>
                  <a:lnTo>
                    <a:pt x="0" y="2194147"/>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53" name="object 53"/>
            <p:cNvSpPr/>
            <p:nvPr/>
          </p:nvSpPr>
          <p:spPr>
            <a:xfrm>
              <a:off x="8371799" y="9686137"/>
              <a:ext cx="149225" cy="144145"/>
            </a:xfrm>
            <a:custGeom>
              <a:avLst/>
              <a:gdLst/>
              <a:ahLst/>
              <a:cxnLst/>
              <a:rect l="l" t="t" r="r" b="b"/>
              <a:pathLst>
                <a:path w="149225" h="144145">
                  <a:moveTo>
                    <a:pt x="56746" y="0"/>
                  </a:moveTo>
                  <a:lnTo>
                    <a:pt x="0" y="143733"/>
                  </a:lnTo>
                  <a:lnTo>
                    <a:pt x="149035" y="102891"/>
                  </a:lnTo>
                  <a:lnTo>
                    <a:pt x="77168" y="74517"/>
                  </a:lnTo>
                  <a:lnTo>
                    <a:pt x="56746"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54" name="object 54"/>
            <p:cNvSpPr/>
            <p:nvPr/>
          </p:nvSpPr>
          <p:spPr>
            <a:xfrm>
              <a:off x="8077301" y="10094914"/>
              <a:ext cx="2621915" cy="0"/>
            </a:xfrm>
            <a:custGeom>
              <a:avLst/>
              <a:gdLst/>
              <a:ahLst/>
              <a:cxnLst/>
              <a:rect l="l" t="t" r="r" b="b"/>
              <a:pathLst>
                <a:path w="2621915">
                  <a:moveTo>
                    <a:pt x="0" y="0"/>
                  </a:moveTo>
                  <a:lnTo>
                    <a:pt x="1253604" y="0"/>
                  </a:lnTo>
                </a:path>
                <a:path w="2621915">
                  <a:moveTo>
                    <a:pt x="1781899" y="0"/>
                  </a:moveTo>
                  <a:lnTo>
                    <a:pt x="2621388" y="0"/>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55" name="object 55"/>
            <p:cNvSpPr/>
            <p:nvPr/>
          </p:nvSpPr>
          <p:spPr>
            <a:xfrm>
              <a:off x="10648429" y="10025806"/>
              <a:ext cx="138430" cy="138430"/>
            </a:xfrm>
            <a:custGeom>
              <a:avLst/>
              <a:gdLst/>
              <a:ahLst/>
              <a:cxnLst/>
              <a:rect l="l" t="t" r="r" b="b"/>
              <a:pathLst>
                <a:path w="138429" h="138429">
                  <a:moveTo>
                    <a:pt x="0" y="0"/>
                  </a:moveTo>
                  <a:lnTo>
                    <a:pt x="34553" y="69107"/>
                  </a:lnTo>
                  <a:lnTo>
                    <a:pt x="0" y="138215"/>
                  </a:lnTo>
                  <a:lnTo>
                    <a:pt x="138215"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56" name="object 56"/>
            <p:cNvSpPr/>
            <p:nvPr/>
          </p:nvSpPr>
          <p:spPr>
            <a:xfrm>
              <a:off x="11140147" y="7369866"/>
              <a:ext cx="0" cy="2249170"/>
            </a:xfrm>
            <a:custGeom>
              <a:avLst/>
              <a:gdLst/>
              <a:ahLst/>
              <a:cxnLst/>
              <a:rect l="l" t="t" r="r" b="b"/>
              <a:pathLst>
                <a:path h="2249170">
                  <a:moveTo>
                    <a:pt x="0" y="0"/>
                  </a:moveTo>
                  <a:lnTo>
                    <a:pt x="0" y="1120058"/>
                  </a:lnTo>
                </a:path>
                <a:path h="2249170">
                  <a:moveTo>
                    <a:pt x="0" y="1489015"/>
                  </a:moveTo>
                  <a:lnTo>
                    <a:pt x="0" y="2248782"/>
                  </a:lnTo>
                </a:path>
              </a:pathLst>
            </a:custGeom>
            <a:ln w="31617">
              <a:solidFill>
                <a:srgbClr val="929292"/>
              </a:solidFill>
            </a:ln>
          </p:spPr>
          <p:txBody>
            <a:bodyPr wrap="square" lIns="0" tIns="0" rIns="0" bIns="0" rtlCol="0"/>
            <a:lstStyle/>
            <a:p>
              <a:pPr defTabSz="415869">
                <a:buClrTx/>
              </a:pPr>
              <a:endParaRPr sz="819">
                <a:solidFill>
                  <a:sysClr val="windowText" lastClr="000000"/>
                </a:solidFill>
              </a:endParaRPr>
            </a:p>
          </p:txBody>
        </p:sp>
        <p:pic>
          <p:nvPicPr>
            <p:cNvPr id="57" name="object 57"/>
            <p:cNvPicPr/>
            <p:nvPr/>
          </p:nvPicPr>
          <p:blipFill>
            <a:blip r:embed="rId2" cstate="print"/>
            <a:stretch>
              <a:fillRect/>
            </a:stretch>
          </p:blipFill>
          <p:spPr>
            <a:xfrm>
              <a:off x="11071128" y="9552689"/>
              <a:ext cx="138209" cy="138209"/>
            </a:xfrm>
            <a:prstGeom prst="rect">
              <a:avLst/>
            </a:prstGeom>
          </p:spPr>
        </p:pic>
      </p:grpSp>
      <p:sp>
        <p:nvSpPr>
          <p:cNvPr id="58" name="object 58"/>
          <p:cNvSpPr txBox="1"/>
          <p:nvPr/>
        </p:nvSpPr>
        <p:spPr>
          <a:xfrm>
            <a:off x="5036311" y="3864778"/>
            <a:ext cx="77976" cy="132476"/>
          </a:xfrm>
          <a:prstGeom prst="rect">
            <a:avLst/>
          </a:prstGeom>
        </p:spPr>
        <p:txBody>
          <a:bodyPr vert="horz" wrap="square" lIns="0" tIns="6354" rIns="0" bIns="0" rtlCol="0">
            <a:spAutoFit/>
          </a:bodyPr>
          <a:lstStyle/>
          <a:p>
            <a:pPr marL="5776" defTabSz="415869">
              <a:spcBef>
                <a:spcPts val="50"/>
              </a:spcBef>
              <a:buClrTx/>
            </a:pPr>
            <a:r>
              <a:rPr sz="819" spc="-23" dirty="0">
                <a:solidFill>
                  <a:sysClr val="windowText" lastClr="000000"/>
                </a:solidFill>
                <a:latin typeface="Lucida Sans Unicode"/>
                <a:cs typeface="Lucida Sans Unicode"/>
              </a:rPr>
              <a:t>8</a:t>
            </a:r>
            <a:endParaRPr sz="819">
              <a:solidFill>
                <a:sysClr val="windowText" lastClr="000000"/>
              </a:solidFill>
              <a:latin typeface="Lucida Sans Unicode"/>
              <a:cs typeface="Lucida Sans Unicode"/>
            </a:endParaRPr>
          </a:p>
        </p:txBody>
      </p:sp>
      <p:sp>
        <p:nvSpPr>
          <p:cNvPr id="59" name="object 59"/>
          <p:cNvSpPr/>
          <p:nvPr/>
        </p:nvSpPr>
        <p:spPr>
          <a:xfrm>
            <a:off x="4247482" y="3869225"/>
            <a:ext cx="240280" cy="239703"/>
          </a:xfrm>
          <a:custGeom>
            <a:avLst/>
            <a:gdLst/>
            <a:ahLst/>
            <a:cxnLst/>
            <a:rect l="l" t="t" r="r" b="b"/>
            <a:pathLst>
              <a:path w="528320" h="527050">
                <a:moveTo>
                  <a:pt x="287025" y="0"/>
                </a:moveTo>
                <a:lnTo>
                  <a:pt x="0" y="247752"/>
                </a:lnTo>
                <a:lnTo>
                  <a:pt x="241084" y="527052"/>
                </a:lnTo>
                <a:lnTo>
                  <a:pt x="528109" y="279298"/>
                </a:lnTo>
                <a:lnTo>
                  <a:pt x="287025"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60" name="object 60"/>
          <p:cNvSpPr txBox="1"/>
          <p:nvPr/>
        </p:nvSpPr>
        <p:spPr>
          <a:xfrm rot="19200000">
            <a:off x="4316353" y="3924346"/>
            <a:ext cx="125042" cy="108428"/>
          </a:xfrm>
          <a:prstGeom prst="rect">
            <a:avLst/>
          </a:prstGeom>
        </p:spPr>
        <p:txBody>
          <a:bodyPr vert="horz" wrap="square" lIns="0" tIns="0" rIns="0" bIns="0" rtlCol="0">
            <a:spAutoFit/>
          </a:bodyPr>
          <a:lstStyle/>
          <a:p>
            <a:pPr defTabSz="415869">
              <a:lnSpc>
                <a:spcPts val="823"/>
              </a:lnSpc>
              <a:buClrTx/>
            </a:pPr>
            <a:r>
              <a:rPr sz="819" spc="-23" dirty="0">
                <a:solidFill>
                  <a:sysClr val="windowText" lastClr="000000"/>
                </a:solidFill>
                <a:latin typeface="Lucida Sans Unicode"/>
                <a:cs typeface="Lucida Sans Unicode"/>
              </a:rPr>
              <a:t>6</a:t>
            </a:r>
            <a:endParaRPr sz="819">
              <a:solidFill>
                <a:sysClr val="windowText" lastClr="000000"/>
              </a:solidFill>
              <a:latin typeface="Lucida Sans Unicode"/>
              <a:cs typeface="Lucida Sans Unicode"/>
            </a:endParaRPr>
          </a:p>
        </p:txBody>
      </p:sp>
      <p:sp>
        <p:nvSpPr>
          <p:cNvPr id="61" name="object 61"/>
          <p:cNvSpPr txBox="1"/>
          <p:nvPr/>
        </p:nvSpPr>
        <p:spPr>
          <a:xfrm>
            <a:off x="4307541" y="4507670"/>
            <a:ext cx="144399" cy="132476"/>
          </a:xfrm>
          <a:prstGeom prst="rect">
            <a:avLst/>
          </a:prstGeom>
        </p:spPr>
        <p:txBody>
          <a:bodyPr vert="horz" wrap="square" lIns="0" tIns="6354" rIns="0" bIns="0" rtlCol="0">
            <a:spAutoFit/>
          </a:bodyPr>
          <a:lstStyle/>
          <a:p>
            <a:pPr marL="5776" defTabSz="415869">
              <a:spcBef>
                <a:spcPts val="50"/>
              </a:spcBef>
              <a:buClrTx/>
            </a:pPr>
            <a:r>
              <a:rPr sz="819" spc="-11" dirty="0">
                <a:solidFill>
                  <a:sysClr val="windowText" lastClr="000000"/>
                </a:solidFill>
                <a:latin typeface="Lucida Sans Unicode"/>
                <a:cs typeface="Lucida Sans Unicode"/>
              </a:rPr>
              <a:t>25</a:t>
            </a:r>
            <a:endParaRPr sz="819">
              <a:solidFill>
                <a:sysClr val="windowText" lastClr="000000"/>
              </a:solidFill>
              <a:latin typeface="Lucida Sans Unicode"/>
              <a:cs typeface="Lucida Sans Unicode"/>
            </a:endParaRPr>
          </a:p>
        </p:txBody>
      </p:sp>
      <p:grpSp>
        <p:nvGrpSpPr>
          <p:cNvPr id="62" name="object 62"/>
          <p:cNvGrpSpPr/>
          <p:nvPr/>
        </p:nvGrpSpPr>
        <p:grpSpPr>
          <a:xfrm>
            <a:off x="4937575" y="4441837"/>
            <a:ext cx="251832" cy="251832"/>
            <a:chOff x="10855864" y="9766558"/>
            <a:chExt cx="553720" cy="553720"/>
          </a:xfrm>
        </p:grpSpPr>
        <p:sp>
          <p:nvSpPr>
            <p:cNvPr id="63" name="object 63"/>
            <p:cNvSpPr/>
            <p:nvPr/>
          </p:nvSpPr>
          <p:spPr>
            <a:xfrm>
              <a:off x="10861259" y="9771956"/>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8"/>
                  </a:lnTo>
                  <a:lnTo>
                    <a:pt x="23638" y="158063"/>
                  </a:lnTo>
                  <a:lnTo>
                    <a:pt x="7879" y="202318"/>
                  </a:lnTo>
                  <a:lnTo>
                    <a:pt x="0" y="248205"/>
                  </a:lnTo>
                  <a:lnTo>
                    <a:pt x="0" y="294637"/>
                  </a:lnTo>
                  <a:lnTo>
                    <a:pt x="7879" y="340524"/>
                  </a:lnTo>
                  <a:lnTo>
                    <a:pt x="23638" y="384779"/>
                  </a:lnTo>
                  <a:lnTo>
                    <a:pt x="47277" y="426314"/>
                  </a:lnTo>
                  <a:lnTo>
                    <a:pt x="78795" y="464041"/>
                  </a:lnTo>
                  <a:lnTo>
                    <a:pt x="116523" y="495562"/>
                  </a:lnTo>
                  <a:lnTo>
                    <a:pt x="158059" y="519202"/>
                  </a:lnTo>
                  <a:lnTo>
                    <a:pt x="202314" y="534962"/>
                  </a:lnTo>
                  <a:lnTo>
                    <a:pt x="248202" y="542843"/>
                  </a:lnTo>
                  <a:lnTo>
                    <a:pt x="294633" y="542843"/>
                  </a:lnTo>
                  <a:lnTo>
                    <a:pt x="340520" y="534962"/>
                  </a:lnTo>
                  <a:lnTo>
                    <a:pt x="384776" y="519202"/>
                  </a:lnTo>
                  <a:lnTo>
                    <a:pt x="426312" y="495562"/>
                  </a:lnTo>
                  <a:lnTo>
                    <a:pt x="464040" y="464041"/>
                  </a:lnTo>
                  <a:lnTo>
                    <a:pt x="495561" y="426314"/>
                  </a:lnTo>
                  <a:lnTo>
                    <a:pt x="519202" y="384779"/>
                  </a:lnTo>
                  <a:lnTo>
                    <a:pt x="534962" y="340524"/>
                  </a:lnTo>
                  <a:lnTo>
                    <a:pt x="542843" y="294637"/>
                  </a:lnTo>
                  <a:lnTo>
                    <a:pt x="542843" y="248205"/>
                  </a:lnTo>
                  <a:lnTo>
                    <a:pt x="534962" y="202318"/>
                  </a:lnTo>
                  <a:lnTo>
                    <a:pt x="519202" y="158063"/>
                  </a:lnTo>
                  <a:lnTo>
                    <a:pt x="495561" y="116528"/>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64" name="object 64"/>
            <p:cNvSpPr/>
            <p:nvPr/>
          </p:nvSpPr>
          <p:spPr>
            <a:xfrm>
              <a:off x="10861262" y="9771956"/>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65" name="object 65"/>
          <p:cNvSpPr txBox="1"/>
          <p:nvPr/>
        </p:nvSpPr>
        <p:spPr>
          <a:xfrm>
            <a:off x="5008691" y="4460422"/>
            <a:ext cx="109743"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H</a:t>
            </a:r>
            <a:endParaRPr sz="1046">
              <a:solidFill>
                <a:sysClr val="windowText" lastClr="000000"/>
              </a:solidFill>
              <a:latin typeface="Lucida Sans Unicode"/>
              <a:cs typeface="Lucida Sans Unicode"/>
            </a:endParaRPr>
          </a:p>
        </p:txBody>
      </p:sp>
      <p:grpSp>
        <p:nvGrpSpPr>
          <p:cNvPr id="66" name="object 66"/>
          <p:cNvGrpSpPr/>
          <p:nvPr/>
        </p:nvGrpSpPr>
        <p:grpSpPr>
          <a:xfrm>
            <a:off x="4937575" y="3229718"/>
            <a:ext cx="251832" cy="251832"/>
            <a:chOff x="10855864" y="7101392"/>
            <a:chExt cx="553720" cy="553720"/>
          </a:xfrm>
        </p:grpSpPr>
        <p:sp>
          <p:nvSpPr>
            <p:cNvPr id="67" name="object 67"/>
            <p:cNvSpPr/>
            <p:nvPr/>
          </p:nvSpPr>
          <p:spPr>
            <a:xfrm>
              <a:off x="10861259" y="7106789"/>
              <a:ext cx="542925" cy="542925"/>
            </a:xfrm>
            <a:custGeom>
              <a:avLst/>
              <a:gdLst/>
              <a:ahLst/>
              <a:cxnLst/>
              <a:rect l="l" t="t" r="r" b="b"/>
              <a:pathLst>
                <a:path w="542925" h="542925">
                  <a:moveTo>
                    <a:pt x="294633" y="0"/>
                  </a:moveTo>
                  <a:lnTo>
                    <a:pt x="248202" y="0"/>
                  </a:lnTo>
                  <a:lnTo>
                    <a:pt x="202314" y="7880"/>
                  </a:lnTo>
                  <a:lnTo>
                    <a:pt x="158059" y="23640"/>
                  </a:lnTo>
                  <a:lnTo>
                    <a:pt x="116523" y="47280"/>
                  </a:lnTo>
                  <a:lnTo>
                    <a:pt x="78795" y="78800"/>
                  </a:lnTo>
                  <a:lnTo>
                    <a:pt x="47277" y="116527"/>
                  </a:lnTo>
                  <a:lnTo>
                    <a:pt x="23638" y="158063"/>
                  </a:lnTo>
                  <a:lnTo>
                    <a:pt x="7879" y="202318"/>
                  </a:lnTo>
                  <a:lnTo>
                    <a:pt x="0" y="248205"/>
                  </a:lnTo>
                  <a:lnTo>
                    <a:pt x="0" y="294636"/>
                  </a:lnTo>
                  <a:lnTo>
                    <a:pt x="7879" y="340523"/>
                  </a:lnTo>
                  <a:lnTo>
                    <a:pt x="23638" y="384779"/>
                  </a:lnTo>
                  <a:lnTo>
                    <a:pt x="47277" y="426314"/>
                  </a:lnTo>
                  <a:lnTo>
                    <a:pt x="78795" y="464041"/>
                  </a:lnTo>
                  <a:lnTo>
                    <a:pt x="116523" y="495562"/>
                  </a:lnTo>
                  <a:lnTo>
                    <a:pt x="158059" y="519202"/>
                  </a:lnTo>
                  <a:lnTo>
                    <a:pt x="202314" y="534962"/>
                  </a:lnTo>
                  <a:lnTo>
                    <a:pt x="248202" y="542842"/>
                  </a:lnTo>
                  <a:lnTo>
                    <a:pt x="294633" y="542842"/>
                  </a:lnTo>
                  <a:lnTo>
                    <a:pt x="340520" y="534962"/>
                  </a:lnTo>
                  <a:lnTo>
                    <a:pt x="384776" y="519202"/>
                  </a:lnTo>
                  <a:lnTo>
                    <a:pt x="426312" y="495562"/>
                  </a:lnTo>
                  <a:lnTo>
                    <a:pt x="464040" y="464041"/>
                  </a:lnTo>
                  <a:lnTo>
                    <a:pt x="495561" y="426314"/>
                  </a:lnTo>
                  <a:lnTo>
                    <a:pt x="519202" y="384779"/>
                  </a:lnTo>
                  <a:lnTo>
                    <a:pt x="534962" y="340523"/>
                  </a:lnTo>
                  <a:lnTo>
                    <a:pt x="542843" y="294636"/>
                  </a:lnTo>
                  <a:lnTo>
                    <a:pt x="542843" y="248205"/>
                  </a:lnTo>
                  <a:lnTo>
                    <a:pt x="534962" y="202318"/>
                  </a:lnTo>
                  <a:lnTo>
                    <a:pt x="519202" y="158063"/>
                  </a:lnTo>
                  <a:lnTo>
                    <a:pt x="495561" y="116527"/>
                  </a:lnTo>
                  <a:lnTo>
                    <a:pt x="464040" y="78800"/>
                  </a:lnTo>
                  <a:lnTo>
                    <a:pt x="426312" y="47280"/>
                  </a:lnTo>
                  <a:lnTo>
                    <a:pt x="384776" y="23640"/>
                  </a:lnTo>
                  <a:lnTo>
                    <a:pt x="340520" y="7880"/>
                  </a:lnTo>
                  <a:lnTo>
                    <a:pt x="294633"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68" name="object 68"/>
            <p:cNvSpPr/>
            <p:nvPr/>
          </p:nvSpPr>
          <p:spPr>
            <a:xfrm>
              <a:off x="10861262" y="7106789"/>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69" name="object 69"/>
          <p:cNvSpPr txBox="1"/>
          <p:nvPr/>
        </p:nvSpPr>
        <p:spPr>
          <a:xfrm>
            <a:off x="5007758" y="3248302"/>
            <a:ext cx="111476"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D</a:t>
            </a:r>
            <a:endParaRPr sz="1046">
              <a:solidFill>
                <a:sysClr val="windowText" lastClr="000000"/>
              </a:solidFill>
              <a:latin typeface="Lucida Sans Unicode"/>
              <a:cs typeface="Lucida Sans Unicode"/>
            </a:endParaRPr>
          </a:p>
        </p:txBody>
      </p:sp>
      <p:grpSp>
        <p:nvGrpSpPr>
          <p:cNvPr id="70" name="object 70"/>
          <p:cNvGrpSpPr/>
          <p:nvPr/>
        </p:nvGrpSpPr>
        <p:grpSpPr>
          <a:xfrm>
            <a:off x="3601557" y="3340934"/>
            <a:ext cx="1331650" cy="1355331"/>
            <a:chOff x="7918273" y="7345930"/>
            <a:chExt cx="2927985" cy="2980055"/>
          </a:xfrm>
        </p:grpSpPr>
        <p:sp>
          <p:nvSpPr>
            <p:cNvPr id="71" name="object 71"/>
            <p:cNvSpPr/>
            <p:nvPr/>
          </p:nvSpPr>
          <p:spPr>
            <a:xfrm>
              <a:off x="8342354" y="7415054"/>
              <a:ext cx="2415540" cy="0"/>
            </a:xfrm>
            <a:custGeom>
              <a:avLst/>
              <a:gdLst/>
              <a:ahLst/>
              <a:cxnLst/>
              <a:rect l="l" t="t" r="r" b="b"/>
              <a:pathLst>
                <a:path w="2415540">
                  <a:moveTo>
                    <a:pt x="1736775" y="0"/>
                  </a:moveTo>
                  <a:lnTo>
                    <a:pt x="2415422" y="0"/>
                  </a:lnTo>
                </a:path>
                <a:path w="2415540">
                  <a:moveTo>
                    <a:pt x="0" y="0"/>
                  </a:moveTo>
                  <a:lnTo>
                    <a:pt x="1208480" y="0"/>
                  </a:lnTo>
                </a:path>
              </a:pathLst>
            </a:custGeom>
            <a:ln w="31444">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72" name="object 72"/>
            <p:cNvSpPr/>
            <p:nvPr/>
          </p:nvSpPr>
          <p:spPr>
            <a:xfrm>
              <a:off x="10707517" y="7345930"/>
              <a:ext cx="138430" cy="138430"/>
            </a:xfrm>
            <a:custGeom>
              <a:avLst/>
              <a:gdLst/>
              <a:ahLst/>
              <a:cxnLst/>
              <a:rect l="l" t="t" r="r" b="b"/>
              <a:pathLst>
                <a:path w="138429" h="138429">
                  <a:moveTo>
                    <a:pt x="0" y="0"/>
                  </a:moveTo>
                  <a:lnTo>
                    <a:pt x="34553" y="69107"/>
                  </a:lnTo>
                  <a:lnTo>
                    <a:pt x="0" y="138215"/>
                  </a:lnTo>
                  <a:lnTo>
                    <a:pt x="138213" y="69107"/>
                  </a:lnTo>
                  <a:lnTo>
                    <a:pt x="0"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73" name="object 73"/>
            <p:cNvSpPr/>
            <p:nvPr/>
          </p:nvSpPr>
          <p:spPr>
            <a:xfrm>
              <a:off x="7923670" y="9777457"/>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1"/>
                  </a:lnTo>
                  <a:lnTo>
                    <a:pt x="158063" y="519202"/>
                  </a:lnTo>
                  <a:lnTo>
                    <a:pt x="202318" y="534962"/>
                  </a:lnTo>
                  <a:lnTo>
                    <a:pt x="248205" y="542842"/>
                  </a:lnTo>
                  <a:lnTo>
                    <a:pt x="294636" y="542842"/>
                  </a:lnTo>
                  <a:lnTo>
                    <a:pt x="340523" y="534962"/>
                  </a:lnTo>
                  <a:lnTo>
                    <a:pt x="384779" y="519202"/>
                  </a:lnTo>
                  <a:lnTo>
                    <a:pt x="426314" y="495561"/>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606060"/>
            </a:solidFill>
          </p:spPr>
          <p:txBody>
            <a:bodyPr wrap="square" lIns="0" tIns="0" rIns="0" bIns="0" rtlCol="0"/>
            <a:lstStyle/>
            <a:p>
              <a:pPr defTabSz="415869">
                <a:buClrTx/>
              </a:pPr>
              <a:endParaRPr sz="819">
                <a:solidFill>
                  <a:sysClr val="windowText" lastClr="000000"/>
                </a:solidFill>
              </a:endParaRPr>
            </a:p>
          </p:txBody>
        </p:sp>
        <p:sp>
          <p:nvSpPr>
            <p:cNvPr id="74" name="object 74"/>
            <p:cNvSpPr/>
            <p:nvPr/>
          </p:nvSpPr>
          <p:spPr>
            <a:xfrm>
              <a:off x="7923670" y="9777457"/>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grpSp>
      <p:sp>
        <p:nvSpPr>
          <p:cNvPr id="75" name="object 75"/>
          <p:cNvSpPr txBox="1"/>
          <p:nvPr/>
        </p:nvSpPr>
        <p:spPr>
          <a:xfrm>
            <a:off x="3673476" y="4462924"/>
            <a:ext cx="108011"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FFFFFF"/>
                </a:solidFill>
                <a:latin typeface="Lucida Sans Unicode"/>
                <a:cs typeface="Lucida Sans Unicode"/>
              </a:rPr>
              <a:t>G</a:t>
            </a:r>
            <a:endParaRPr sz="1046">
              <a:solidFill>
                <a:sysClr val="windowText" lastClr="000000"/>
              </a:solidFill>
              <a:latin typeface="Lucida Sans Unicode"/>
              <a:cs typeface="Lucida Sans Unicode"/>
            </a:endParaRPr>
          </a:p>
        </p:txBody>
      </p:sp>
      <p:sp>
        <p:nvSpPr>
          <p:cNvPr id="76" name="object 76"/>
          <p:cNvSpPr/>
          <p:nvPr/>
        </p:nvSpPr>
        <p:spPr>
          <a:xfrm>
            <a:off x="4344047" y="3278602"/>
            <a:ext cx="240280" cy="168081"/>
          </a:xfrm>
          <a:custGeom>
            <a:avLst/>
            <a:gdLst/>
            <a:ahLst/>
            <a:cxnLst/>
            <a:rect l="l" t="t" r="r" b="b"/>
            <a:pathLst>
              <a:path w="528320" h="369570">
                <a:moveTo>
                  <a:pt x="528295" y="0"/>
                </a:moveTo>
                <a:lnTo>
                  <a:pt x="0" y="0"/>
                </a:lnTo>
                <a:lnTo>
                  <a:pt x="0" y="368957"/>
                </a:lnTo>
                <a:lnTo>
                  <a:pt x="528295" y="368957"/>
                </a:lnTo>
                <a:lnTo>
                  <a:pt x="528295"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sp>
        <p:nvSpPr>
          <p:cNvPr id="77" name="object 77"/>
          <p:cNvSpPr txBox="1"/>
          <p:nvPr/>
        </p:nvSpPr>
        <p:spPr>
          <a:xfrm>
            <a:off x="4407565" y="3282157"/>
            <a:ext cx="144399" cy="132476"/>
          </a:xfrm>
          <a:prstGeom prst="rect">
            <a:avLst/>
          </a:prstGeom>
        </p:spPr>
        <p:txBody>
          <a:bodyPr vert="horz" wrap="square" lIns="0" tIns="6354" rIns="0" bIns="0" rtlCol="0">
            <a:spAutoFit/>
          </a:bodyPr>
          <a:lstStyle/>
          <a:p>
            <a:pPr marL="5776" defTabSz="415869">
              <a:spcBef>
                <a:spcPts val="50"/>
              </a:spcBef>
              <a:buClrTx/>
            </a:pPr>
            <a:r>
              <a:rPr sz="819" spc="-11" dirty="0">
                <a:solidFill>
                  <a:sysClr val="windowText" lastClr="000000"/>
                </a:solidFill>
                <a:latin typeface="Lucida Sans Unicode"/>
                <a:cs typeface="Lucida Sans Unicode"/>
              </a:rPr>
              <a:t>10</a:t>
            </a:r>
            <a:endParaRPr sz="819">
              <a:solidFill>
                <a:sysClr val="windowText" lastClr="000000"/>
              </a:solidFill>
              <a:latin typeface="Lucida Sans Unicode"/>
              <a:cs typeface="Lucida Sans Unicode"/>
            </a:endParaRPr>
          </a:p>
        </p:txBody>
      </p:sp>
      <p:sp>
        <p:nvSpPr>
          <p:cNvPr id="78" name="object 78"/>
          <p:cNvSpPr txBox="1"/>
          <p:nvPr/>
        </p:nvSpPr>
        <p:spPr>
          <a:xfrm>
            <a:off x="1659060" y="3278602"/>
            <a:ext cx="240280" cy="136267"/>
          </a:xfrm>
          <a:prstGeom prst="rect">
            <a:avLst/>
          </a:prstGeom>
          <a:solidFill>
            <a:srgbClr val="FBE8E5"/>
          </a:solidFill>
        </p:spPr>
        <p:txBody>
          <a:bodyPr vert="horz" wrap="square" lIns="0" tIns="10108" rIns="0" bIns="0" rtlCol="0">
            <a:spAutoFit/>
          </a:bodyPr>
          <a:lstStyle/>
          <a:p>
            <a:pPr marL="69023" defTabSz="415869">
              <a:spcBef>
                <a:spcPts val="80"/>
              </a:spcBef>
              <a:buClrTx/>
            </a:pPr>
            <a:r>
              <a:rPr sz="819" spc="-11" dirty="0">
                <a:solidFill>
                  <a:sysClr val="windowText" lastClr="000000"/>
                </a:solidFill>
                <a:latin typeface="Lucida Sans Unicode"/>
                <a:cs typeface="Lucida Sans Unicode"/>
              </a:rPr>
              <a:t>20</a:t>
            </a:r>
            <a:endParaRPr sz="819">
              <a:solidFill>
                <a:sysClr val="windowText" lastClr="000000"/>
              </a:solidFill>
              <a:latin typeface="Lucida Sans Unicode"/>
              <a:cs typeface="Lucida Sans Unicode"/>
            </a:endParaRPr>
          </a:p>
        </p:txBody>
      </p:sp>
      <p:sp>
        <p:nvSpPr>
          <p:cNvPr id="79" name="object 79"/>
          <p:cNvSpPr/>
          <p:nvPr/>
        </p:nvSpPr>
        <p:spPr>
          <a:xfrm>
            <a:off x="955468" y="3861223"/>
            <a:ext cx="172701" cy="168081"/>
          </a:xfrm>
          <a:custGeom>
            <a:avLst/>
            <a:gdLst/>
            <a:ahLst/>
            <a:cxnLst/>
            <a:rect l="l" t="t" r="r" b="b"/>
            <a:pathLst>
              <a:path w="379730" h="369570">
                <a:moveTo>
                  <a:pt x="379163" y="0"/>
                </a:moveTo>
                <a:lnTo>
                  <a:pt x="0" y="0"/>
                </a:lnTo>
                <a:lnTo>
                  <a:pt x="0" y="368957"/>
                </a:lnTo>
                <a:lnTo>
                  <a:pt x="379163" y="368957"/>
                </a:lnTo>
                <a:lnTo>
                  <a:pt x="379163" y="0"/>
                </a:lnTo>
                <a:close/>
              </a:path>
            </a:pathLst>
          </a:custGeom>
          <a:solidFill>
            <a:srgbClr val="CCDAEE"/>
          </a:solidFill>
        </p:spPr>
        <p:txBody>
          <a:bodyPr wrap="square" lIns="0" tIns="0" rIns="0" bIns="0" rtlCol="0"/>
          <a:lstStyle/>
          <a:p>
            <a:pPr defTabSz="415869">
              <a:buClrTx/>
            </a:pPr>
            <a:endParaRPr sz="819">
              <a:solidFill>
                <a:sysClr val="windowText" lastClr="000000"/>
              </a:solidFill>
            </a:endParaRPr>
          </a:p>
        </p:txBody>
      </p:sp>
      <p:sp>
        <p:nvSpPr>
          <p:cNvPr id="80" name="object 80"/>
          <p:cNvSpPr txBox="1"/>
          <p:nvPr/>
        </p:nvSpPr>
        <p:spPr>
          <a:xfrm>
            <a:off x="1018232" y="3864778"/>
            <a:ext cx="77976" cy="132476"/>
          </a:xfrm>
          <a:prstGeom prst="rect">
            <a:avLst/>
          </a:prstGeom>
        </p:spPr>
        <p:txBody>
          <a:bodyPr vert="horz" wrap="square" lIns="0" tIns="6354" rIns="0" bIns="0" rtlCol="0">
            <a:spAutoFit/>
          </a:bodyPr>
          <a:lstStyle/>
          <a:p>
            <a:pPr marL="5776" defTabSz="415869">
              <a:spcBef>
                <a:spcPts val="50"/>
              </a:spcBef>
              <a:buClrTx/>
            </a:pPr>
            <a:r>
              <a:rPr sz="819" spc="-23" dirty="0">
                <a:solidFill>
                  <a:sysClr val="windowText" lastClr="000000"/>
                </a:solidFill>
                <a:latin typeface="Lucida Sans Unicode"/>
                <a:cs typeface="Lucida Sans Unicode"/>
              </a:rPr>
              <a:t>6</a:t>
            </a:r>
            <a:endParaRPr sz="819">
              <a:solidFill>
                <a:sysClr val="windowText" lastClr="000000"/>
              </a:solidFill>
              <a:latin typeface="Lucida Sans Unicode"/>
              <a:cs typeface="Lucida Sans Unicode"/>
            </a:endParaRPr>
          </a:p>
        </p:txBody>
      </p:sp>
      <p:grpSp>
        <p:nvGrpSpPr>
          <p:cNvPr id="81" name="object 81"/>
          <p:cNvGrpSpPr/>
          <p:nvPr/>
        </p:nvGrpSpPr>
        <p:grpSpPr>
          <a:xfrm>
            <a:off x="2407668" y="3230493"/>
            <a:ext cx="1445725" cy="1240389"/>
            <a:chOff x="5293191" y="7103095"/>
            <a:chExt cx="3178810" cy="2727325"/>
          </a:xfrm>
        </p:grpSpPr>
        <p:sp>
          <p:nvSpPr>
            <p:cNvPr id="82" name="object 82"/>
            <p:cNvSpPr/>
            <p:nvPr/>
          </p:nvSpPr>
          <p:spPr>
            <a:xfrm>
              <a:off x="5309066" y="7444471"/>
              <a:ext cx="2599690" cy="2327275"/>
            </a:xfrm>
            <a:custGeom>
              <a:avLst/>
              <a:gdLst/>
              <a:ahLst/>
              <a:cxnLst/>
              <a:rect l="l" t="t" r="r" b="b"/>
              <a:pathLst>
                <a:path w="2599690" h="2327275">
                  <a:moveTo>
                    <a:pt x="0" y="0"/>
                  </a:moveTo>
                  <a:lnTo>
                    <a:pt x="2587923" y="2316263"/>
                  </a:lnTo>
                  <a:lnTo>
                    <a:pt x="2599628" y="2326739"/>
                  </a:lnTo>
                </a:path>
              </a:pathLst>
            </a:custGeom>
            <a:ln w="31412">
              <a:solidFill>
                <a:srgbClr val="929292"/>
              </a:solidFill>
            </a:ln>
          </p:spPr>
          <p:txBody>
            <a:bodyPr wrap="square" lIns="0" tIns="0" rIns="0" bIns="0" rtlCol="0"/>
            <a:lstStyle/>
            <a:p>
              <a:pPr defTabSz="415869">
                <a:buClrTx/>
              </a:pPr>
              <a:endParaRPr sz="819">
                <a:solidFill>
                  <a:sysClr val="windowText" lastClr="000000"/>
                </a:solidFill>
              </a:endParaRPr>
            </a:p>
          </p:txBody>
        </p:sp>
        <p:sp>
          <p:nvSpPr>
            <p:cNvPr id="83" name="object 83"/>
            <p:cNvSpPr/>
            <p:nvPr/>
          </p:nvSpPr>
          <p:spPr>
            <a:xfrm>
              <a:off x="7825155" y="9686198"/>
              <a:ext cx="149225" cy="144145"/>
            </a:xfrm>
            <a:custGeom>
              <a:avLst/>
              <a:gdLst/>
              <a:ahLst/>
              <a:cxnLst/>
              <a:rect l="l" t="t" r="r" b="b"/>
              <a:pathLst>
                <a:path w="149225" h="144145">
                  <a:moveTo>
                    <a:pt x="92178" y="0"/>
                  </a:moveTo>
                  <a:lnTo>
                    <a:pt x="71836" y="74539"/>
                  </a:lnTo>
                  <a:lnTo>
                    <a:pt x="0" y="102989"/>
                  </a:lnTo>
                  <a:lnTo>
                    <a:pt x="149078" y="143672"/>
                  </a:lnTo>
                  <a:lnTo>
                    <a:pt x="92178" y="0"/>
                  </a:lnTo>
                  <a:close/>
                </a:path>
              </a:pathLst>
            </a:custGeom>
            <a:solidFill>
              <a:srgbClr val="929292"/>
            </a:solidFill>
          </p:spPr>
          <p:txBody>
            <a:bodyPr wrap="square" lIns="0" tIns="0" rIns="0" bIns="0" rtlCol="0"/>
            <a:lstStyle/>
            <a:p>
              <a:pPr defTabSz="415869">
                <a:buClrTx/>
              </a:pPr>
              <a:endParaRPr sz="819">
                <a:solidFill>
                  <a:sysClr val="windowText" lastClr="000000"/>
                </a:solidFill>
              </a:endParaRPr>
            </a:p>
          </p:txBody>
        </p:sp>
        <p:sp>
          <p:nvSpPr>
            <p:cNvPr id="84" name="object 84"/>
            <p:cNvSpPr/>
            <p:nvPr/>
          </p:nvSpPr>
          <p:spPr>
            <a:xfrm>
              <a:off x="7923670" y="7108493"/>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85" name="object 85"/>
            <p:cNvSpPr/>
            <p:nvPr/>
          </p:nvSpPr>
          <p:spPr>
            <a:xfrm>
              <a:off x="7923670" y="7108493"/>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86" name="object 86"/>
          <p:cNvSpPr txBox="1"/>
          <p:nvPr/>
        </p:nvSpPr>
        <p:spPr>
          <a:xfrm>
            <a:off x="3675543" y="3249077"/>
            <a:ext cx="103967"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C</a:t>
            </a:r>
            <a:endParaRPr sz="1046">
              <a:solidFill>
                <a:sysClr val="windowText" lastClr="000000"/>
              </a:solidFill>
              <a:latin typeface="Lucida Sans Unicode"/>
              <a:cs typeface="Lucida Sans Unicode"/>
            </a:endParaRPr>
          </a:p>
        </p:txBody>
      </p:sp>
      <p:grpSp>
        <p:nvGrpSpPr>
          <p:cNvPr id="87" name="object 87"/>
          <p:cNvGrpSpPr/>
          <p:nvPr/>
        </p:nvGrpSpPr>
        <p:grpSpPr>
          <a:xfrm>
            <a:off x="2901176" y="3088456"/>
            <a:ext cx="311036" cy="1004730"/>
            <a:chOff x="6378300" y="6790790"/>
            <a:chExt cx="683895" cy="2209165"/>
          </a:xfrm>
        </p:grpSpPr>
        <p:sp>
          <p:nvSpPr>
            <p:cNvPr id="88" name="object 88"/>
            <p:cNvSpPr/>
            <p:nvPr/>
          </p:nvSpPr>
          <p:spPr>
            <a:xfrm>
              <a:off x="6886473" y="6801267"/>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89" name="object 89"/>
            <p:cNvSpPr/>
            <p:nvPr/>
          </p:nvSpPr>
          <p:spPr>
            <a:xfrm>
              <a:off x="6855157" y="7045136"/>
              <a:ext cx="92710" cy="112395"/>
            </a:xfrm>
            <a:custGeom>
              <a:avLst/>
              <a:gdLst/>
              <a:ahLst/>
              <a:cxnLst/>
              <a:rect l="l" t="t" r="r" b="b"/>
              <a:pathLst>
                <a:path w="92709" h="112395">
                  <a:moveTo>
                    <a:pt x="4463" y="0"/>
                  </a:moveTo>
                  <a:lnTo>
                    <a:pt x="0" y="112296"/>
                  </a:lnTo>
                  <a:lnTo>
                    <a:pt x="92515" y="48488"/>
                  </a:lnTo>
                  <a:lnTo>
                    <a:pt x="36367" y="46257"/>
                  </a:lnTo>
                  <a:lnTo>
                    <a:pt x="4463"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90" name="object 90"/>
            <p:cNvSpPr/>
            <p:nvPr/>
          </p:nvSpPr>
          <p:spPr>
            <a:xfrm>
              <a:off x="6378300" y="8374997"/>
              <a:ext cx="641350" cy="624840"/>
            </a:xfrm>
            <a:custGeom>
              <a:avLst/>
              <a:gdLst/>
              <a:ahLst/>
              <a:cxnLst/>
              <a:rect l="l" t="t" r="r" b="b"/>
              <a:pathLst>
                <a:path w="641350" h="624840">
                  <a:moveTo>
                    <a:pt x="241083" y="0"/>
                  </a:moveTo>
                  <a:lnTo>
                    <a:pt x="0" y="279298"/>
                  </a:lnTo>
                  <a:lnTo>
                    <a:pt x="399916" y="624497"/>
                  </a:lnTo>
                  <a:lnTo>
                    <a:pt x="641001" y="345198"/>
                  </a:lnTo>
                  <a:lnTo>
                    <a:pt x="241083"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grpSp>
      <p:sp>
        <p:nvSpPr>
          <p:cNvPr id="91" name="object 91"/>
          <p:cNvSpPr txBox="1"/>
          <p:nvPr/>
        </p:nvSpPr>
        <p:spPr>
          <a:xfrm rot="2400000">
            <a:off x="2973794" y="3906638"/>
            <a:ext cx="170593" cy="108428"/>
          </a:xfrm>
          <a:prstGeom prst="rect">
            <a:avLst/>
          </a:prstGeom>
        </p:spPr>
        <p:txBody>
          <a:bodyPr vert="horz" wrap="square" lIns="0" tIns="0" rIns="0" bIns="0" rtlCol="0">
            <a:spAutoFit/>
          </a:bodyPr>
          <a:lstStyle/>
          <a:p>
            <a:pPr defTabSz="415869">
              <a:lnSpc>
                <a:spcPts val="810"/>
              </a:lnSpc>
              <a:buClrTx/>
            </a:pPr>
            <a:r>
              <a:rPr sz="819" spc="-11" dirty="0">
                <a:solidFill>
                  <a:sysClr val="windowText" lastClr="000000"/>
                </a:solidFill>
                <a:latin typeface="Lucida Sans Unicode"/>
                <a:cs typeface="Lucida Sans Unicode"/>
              </a:rPr>
              <a:t>11</a:t>
            </a:r>
            <a:endParaRPr sz="819">
              <a:solidFill>
                <a:sysClr val="windowText" lastClr="000000"/>
              </a:solidFill>
              <a:latin typeface="Lucida Sans Unicode"/>
              <a:cs typeface="Lucida Sans Unicode"/>
            </a:endParaRPr>
          </a:p>
        </p:txBody>
      </p:sp>
      <p:grpSp>
        <p:nvGrpSpPr>
          <p:cNvPr id="92" name="object 92"/>
          <p:cNvGrpSpPr/>
          <p:nvPr/>
        </p:nvGrpSpPr>
        <p:grpSpPr>
          <a:xfrm>
            <a:off x="2261783" y="3230493"/>
            <a:ext cx="251832" cy="251832"/>
            <a:chOff x="4972425" y="7103095"/>
            <a:chExt cx="553720" cy="553720"/>
          </a:xfrm>
        </p:grpSpPr>
        <p:sp>
          <p:nvSpPr>
            <p:cNvPr id="93" name="object 93"/>
            <p:cNvSpPr/>
            <p:nvPr/>
          </p:nvSpPr>
          <p:spPr>
            <a:xfrm>
              <a:off x="4977823" y="7108493"/>
              <a:ext cx="542925" cy="542925"/>
            </a:xfrm>
            <a:custGeom>
              <a:avLst/>
              <a:gdLst/>
              <a:ahLst/>
              <a:cxnLst/>
              <a:rect l="l" t="t" r="r" b="b"/>
              <a:pathLst>
                <a:path w="542925" h="542925">
                  <a:moveTo>
                    <a:pt x="294636" y="0"/>
                  </a:moveTo>
                  <a:lnTo>
                    <a:pt x="248205" y="0"/>
                  </a:lnTo>
                  <a:lnTo>
                    <a:pt x="202318" y="7880"/>
                  </a:lnTo>
                  <a:lnTo>
                    <a:pt x="158063" y="23640"/>
                  </a:lnTo>
                  <a:lnTo>
                    <a:pt x="116527" y="47280"/>
                  </a:lnTo>
                  <a:lnTo>
                    <a:pt x="78800" y="78800"/>
                  </a:lnTo>
                  <a:lnTo>
                    <a:pt x="47280" y="116527"/>
                  </a:lnTo>
                  <a:lnTo>
                    <a:pt x="23640" y="158063"/>
                  </a:lnTo>
                  <a:lnTo>
                    <a:pt x="7880" y="202318"/>
                  </a:lnTo>
                  <a:lnTo>
                    <a:pt x="0" y="248205"/>
                  </a:lnTo>
                  <a:lnTo>
                    <a:pt x="0" y="294636"/>
                  </a:lnTo>
                  <a:lnTo>
                    <a:pt x="7880" y="340523"/>
                  </a:lnTo>
                  <a:lnTo>
                    <a:pt x="23640" y="384779"/>
                  </a:lnTo>
                  <a:lnTo>
                    <a:pt x="47280" y="426314"/>
                  </a:lnTo>
                  <a:lnTo>
                    <a:pt x="78800" y="464041"/>
                  </a:lnTo>
                  <a:lnTo>
                    <a:pt x="116527" y="495562"/>
                  </a:lnTo>
                  <a:lnTo>
                    <a:pt x="158063" y="519202"/>
                  </a:lnTo>
                  <a:lnTo>
                    <a:pt x="202318" y="534962"/>
                  </a:lnTo>
                  <a:lnTo>
                    <a:pt x="248205" y="542842"/>
                  </a:lnTo>
                  <a:lnTo>
                    <a:pt x="294636" y="542842"/>
                  </a:lnTo>
                  <a:lnTo>
                    <a:pt x="340523" y="534962"/>
                  </a:lnTo>
                  <a:lnTo>
                    <a:pt x="384779" y="519202"/>
                  </a:lnTo>
                  <a:lnTo>
                    <a:pt x="426314" y="495562"/>
                  </a:lnTo>
                  <a:lnTo>
                    <a:pt x="464041" y="464041"/>
                  </a:lnTo>
                  <a:lnTo>
                    <a:pt x="495562" y="426314"/>
                  </a:lnTo>
                  <a:lnTo>
                    <a:pt x="519202" y="384779"/>
                  </a:lnTo>
                  <a:lnTo>
                    <a:pt x="534962" y="340523"/>
                  </a:lnTo>
                  <a:lnTo>
                    <a:pt x="542842" y="294636"/>
                  </a:lnTo>
                  <a:lnTo>
                    <a:pt x="542842" y="248205"/>
                  </a:lnTo>
                  <a:lnTo>
                    <a:pt x="534962" y="202318"/>
                  </a:lnTo>
                  <a:lnTo>
                    <a:pt x="519202" y="158063"/>
                  </a:lnTo>
                  <a:lnTo>
                    <a:pt x="495562" y="116527"/>
                  </a:lnTo>
                  <a:lnTo>
                    <a:pt x="464041" y="78800"/>
                  </a:lnTo>
                  <a:lnTo>
                    <a:pt x="426314" y="47280"/>
                  </a:lnTo>
                  <a:lnTo>
                    <a:pt x="384779" y="23640"/>
                  </a:lnTo>
                  <a:lnTo>
                    <a:pt x="340523" y="7880"/>
                  </a:lnTo>
                  <a:lnTo>
                    <a:pt x="294636" y="0"/>
                  </a:lnTo>
                  <a:close/>
                </a:path>
              </a:pathLst>
            </a:custGeom>
            <a:solidFill>
              <a:srgbClr val="FFFFFF"/>
            </a:solidFill>
          </p:spPr>
          <p:txBody>
            <a:bodyPr wrap="square" lIns="0" tIns="0" rIns="0" bIns="0" rtlCol="0"/>
            <a:lstStyle/>
            <a:p>
              <a:pPr defTabSz="415869">
                <a:buClrTx/>
              </a:pPr>
              <a:endParaRPr sz="819">
                <a:solidFill>
                  <a:sysClr val="windowText" lastClr="000000"/>
                </a:solidFill>
              </a:endParaRPr>
            </a:p>
          </p:txBody>
        </p:sp>
        <p:sp>
          <p:nvSpPr>
            <p:cNvPr id="94" name="object 94"/>
            <p:cNvSpPr/>
            <p:nvPr/>
          </p:nvSpPr>
          <p:spPr>
            <a:xfrm>
              <a:off x="4977823" y="7108493"/>
              <a:ext cx="542925" cy="542925"/>
            </a:xfrm>
            <a:custGeom>
              <a:avLst/>
              <a:gdLst/>
              <a:ahLst/>
              <a:cxnLst/>
              <a:rect l="l" t="t" r="r" b="b"/>
              <a:pathLst>
                <a:path w="542925" h="542925">
                  <a:moveTo>
                    <a:pt x="464041" y="78800"/>
                  </a:moveTo>
                  <a:lnTo>
                    <a:pt x="495562" y="116528"/>
                  </a:lnTo>
                  <a:lnTo>
                    <a:pt x="519202" y="158063"/>
                  </a:lnTo>
                  <a:lnTo>
                    <a:pt x="534963" y="202318"/>
                  </a:lnTo>
                  <a:lnTo>
                    <a:pt x="542843" y="248205"/>
                  </a:lnTo>
                  <a:lnTo>
                    <a:pt x="542843" y="294636"/>
                  </a:lnTo>
                  <a:lnTo>
                    <a:pt x="534963" y="340524"/>
                  </a:lnTo>
                  <a:lnTo>
                    <a:pt x="519202" y="384779"/>
                  </a:lnTo>
                  <a:lnTo>
                    <a:pt x="495562" y="426314"/>
                  </a:lnTo>
                  <a:lnTo>
                    <a:pt x="464041" y="464041"/>
                  </a:lnTo>
                  <a:lnTo>
                    <a:pt x="426314" y="495562"/>
                  </a:lnTo>
                  <a:lnTo>
                    <a:pt x="384779" y="519202"/>
                  </a:lnTo>
                  <a:lnTo>
                    <a:pt x="340524" y="534962"/>
                  </a:lnTo>
                  <a:lnTo>
                    <a:pt x="294636" y="542842"/>
                  </a:lnTo>
                  <a:lnTo>
                    <a:pt x="248205" y="542842"/>
                  </a:lnTo>
                  <a:lnTo>
                    <a:pt x="202318" y="534962"/>
                  </a:lnTo>
                  <a:lnTo>
                    <a:pt x="158063" y="519202"/>
                  </a:lnTo>
                  <a:lnTo>
                    <a:pt x="116528" y="495562"/>
                  </a:lnTo>
                  <a:lnTo>
                    <a:pt x="78801" y="464041"/>
                  </a:lnTo>
                  <a:lnTo>
                    <a:pt x="47280" y="426314"/>
                  </a:lnTo>
                  <a:lnTo>
                    <a:pt x="23640" y="384779"/>
                  </a:lnTo>
                  <a:lnTo>
                    <a:pt x="7880" y="340524"/>
                  </a:lnTo>
                  <a:lnTo>
                    <a:pt x="0" y="294636"/>
                  </a:lnTo>
                  <a:lnTo>
                    <a:pt x="0" y="248205"/>
                  </a:lnTo>
                  <a:lnTo>
                    <a:pt x="7880" y="202318"/>
                  </a:lnTo>
                  <a:lnTo>
                    <a:pt x="23640" y="158063"/>
                  </a:lnTo>
                  <a:lnTo>
                    <a:pt x="47280" y="116528"/>
                  </a:lnTo>
                  <a:lnTo>
                    <a:pt x="78801" y="78800"/>
                  </a:lnTo>
                  <a:lnTo>
                    <a:pt x="116528" y="47280"/>
                  </a:lnTo>
                  <a:lnTo>
                    <a:pt x="158063" y="23640"/>
                  </a:lnTo>
                  <a:lnTo>
                    <a:pt x="202318" y="7880"/>
                  </a:lnTo>
                  <a:lnTo>
                    <a:pt x="248205" y="0"/>
                  </a:lnTo>
                  <a:lnTo>
                    <a:pt x="294636" y="0"/>
                  </a:lnTo>
                  <a:lnTo>
                    <a:pt x="340524" y="7880"/>
                  </a:lnTo>
                  <a:lnTo>
                    <a:pt x="384779" y="23640"/>
                  </a:lnTo>
                  <a:lnTo>
                    <a:pt x="426314" y="47280"/>
                  </a:lnTo>
                  <a:lnTo>
                    <a:pt x="464041" y="78800"/>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95" name="object 95"/>
          <p:cNvSpPr txBox="1"/>
          <p:nvPr/>
        </p:nvSpPr>
        <p:spPr>
          <a:xfrm>
            <a:off x="2343569" y="3249077"/>
            <a:ext cx="88372" cy="167066"/>
          </a:xfrm>
          <a:prstGeom prst="rect">
            <a:avLst/>
          </a:prstGeom>
        </p:spPr>
        <p:txBody>
          <a:bodyPr vert="horz" wrap="square" lIns="0" tIns="6065" rIns="0" bIns="0" rtlCol="0">
            <a:spAutoFit/>
          </a:bodyPr>
          <a:lstStyle/>
          <a:p>
            <a:pPr marL="5776" defTabSz="415869">
              <a:spcBef>
                <a:spcPts val="48"/>
              </a:spcBef>
              <a:buClrTx/>
            </a:pPr>
            <a:r>
              <a:rPr sz="1046" spc="-23" dirty="0">
                <a:solidFill>
                  <a:srgbClr val="606060"/>
                </a:solidFill>
                <a:latin typeface="Lucida Sans Unicode"/>
                <a:cs typeface="Lucida Sans Unicode"/>
              </a:rPr>
              <a:t>B</a:t>
            </a:r>
            <a:endParaRPr sz="1046">
              <a:solidFill>
                <a:sysClr val="windowText" lastClr="000000"/>
              </a:solidFill>
              <a:latin typeface="Lucida Sans Unicode"/>
              <a:cs typeface="Lucida Sans Unicode"/>
            </a:endParaRPr>
          </a:p>
        </p:txBody>
      </p:sp>
      <p:sp>
        <p:nvSpPr>
          <p:cNvPr id="96" name="object 96"/>
          <p:cNvSpPr txBox="1"/>
          <p:nvPr/>
        </p:nvSpPr>
        <p:spPr>
          <a:xfrm>
            <a:off x="1133714" y="2824146"/>
            <a:ext cx="380636" cy="143803"/>
          </a:xfrm>
          <a:prstGeom prst="rect">
            <a:avLst/>
          </a:prstGeom>
        </p:spPr>
        <p:txBody>
          <a:bodyPr vert="horz" wrap="square" lIns="0" tIns="7220" rIns="0" bIns="0" rtlCol="0">
            <a:spAutoFit/>
          </a:bodyPr>
          <a:lstStyle/>
          <a:p>
            <a:pPr marL="5776" defTabSz="415869">
              <a:spcBef>
                <a:spcPts val="57"/>
              </a:spcBef>
              <a:buClrTx/>
            </a:pPr>
            <a:r>
              <a:rPr sz="887" spc="-5" dirty="0">
                <a:solidFill>
                  <a:srgbClr val="8D3124"/>
                </a:solidFill>
                <a:latin typeface="Lucida Sans Unicode"/>
                <a:cs typeface="Lucida Sans Unicode"/>
              </a:rPr>
              <a:t>source</a:t>
            </a:r>
            <a:endParaRPr sz="887">
              <a:solidFill>
                <a:sysClr val="windowText" lastClr="000000"/>
              </a:solidFill>
              <a:latin typeface="Lucida Sans Unicode"/>
              <a:cs typeface="Lucida Sans Unicode"/>
            </a:endParaRPr>
          </a:p>
        </p:txBody>
      </p:sp>
      <p:grpSp>
        <p:nvGrpSpPr>
          <p:cNvPr id="97" name="object 97"/>
          <p:cNvGrpSpPr/>
          <p:nvPr/>
        </p:nvGrpSpPr>
        <p:grpSpPr>
          <a:xfrm>
            <a:off x="892699" y="3012665"/>
            <a:ext cx="4483884" cy="1807300"/>
            <a:chOff x="1962129" y="6624143"/>
            <a:chExt cx="9859010" cy="3973829"/>
          </a:xfrm>
        </p:grpSpPr>
        <p:sp>
          <p:nvSpPr>
            <p:cNvPr id="98" name="object 98"/>
            <p:cNvSpPr/>
            <p:nvPr/>
          </p:nvSpPr>
          <p:spPr>
            <a:xfrm>
              <a:off x="2469069" y="6634614"/>
              <a:ext cx="165100" cy="299720"/>
            </a:xfrm>
            <a:custGeom>
              <a:avLst/>
              <a:gdLst/>
              <a:ahLst/>
              <a:cxnLst/>
              <a:rect l="l" t="t" r="r" b="b"/>
              <a:pathLst>
                <a:path w="165100" h="299720">
                  <a:moveTo>
                    <a:pt x="0" y="299298"/>
                  </a:moveTo>
                  <a:lnTo>
                    <a:pt x="5050" y="290125"/>
                  </a:lnTo>
                  <a:lnTo>
                    <a:pt x="164827" y="0"/>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99" name="object 99"/>
            <p:cNvSpPr/>
            <p:nvPr/>
          </p:nvSpPr>
          <p:spPr>
            <a:xfrm>
              <a:off x="2437752" y="6878482"/>
              <a:ext cx="92710" cy="112395"/>
            </a:xfrm>
            <a:custGeom>
              <a:avLst/>
              <a:gdLst/>
              <a:ahLst/>
              <a:cxnLst/>
              <a:rect l="l" t="t" r="r" b="b"/>
              <a:pathLst>
                <a:path w="92710" h="112395">
                  <a:moveTo>
                    <a:pt x="4463" y="0"/>
                  </a:moveTo>
                  <a:lnTo>
                    <a:pt x="0" y="112297"/>
                  </a:lnTo>
                  <a:lnTo>
                    <a:pt x="92515" y="48489"/>
                  </a:lnTo>
                  <a:lnTo>
                    <a:pt x="36367" y="46258"/>
                  </a:lnTo>
                  <a:lnTo>
                    <a:pt x="4463"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100" name="object 100"/>
            <p:cNvSpPr/>
            <p:nvPr/>
          </p:nvSpPr>
          <p:spPr>
            <a:xfrm>
              <a:off x="11499338" y="10330424"/>
              <a:ext cx="311150" cy="257175"/>
            </a:xfrm>
            <a:custGeom>
              <a:avLst/>
              <a:gdLst/>
              <a:ahLst/>
              <a:cxnLst/>
              <a:rect l="l" t="t" r="r" b="b"/>
              <a:pathLst>
                <a:path w="311150" h="257175">
                  <a:moveTo>
                    <a:pt x="0" y="0"/>
                  </a:moveTo>
                  <a:lnTo>
                    <a:pt x="8076" y="6663"/>
                  </a:lnTo>
                  <a:lnTo>
                    <a:pt x="311009" y="256615"/>
                  </a:lnTo>
                </a:path>
              </a:pathLst>
            </a:custGeom>
            <a:ln w="20941">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101" name="object 101"/>
            <p:cNvSpPr/>
            <p:nvPr/>
          </p:nvSpPr>
          <p:spPr>
            <a:xfrm>
              <a:off x="11449263" y="10289108"/>
              <a:ext cx="109855" cy="102870"/>
            </a:xfrm>
            <a:custGeom>
              <a:avLst/>
              <a:gdLst/>
              <a:ahLst/>
              <a:cxnLst/>
              <a:rect l="l" t="t" r="r" b="b"/>
              <a:pathLst>
                <a:path w="109854" h="102870">
                  <a:moveTo>
                    <a:pt x="0" y="0"/>
                  </a:moveTo>
                  <a:lnTo>
                    <a:pt x="45537" y="102741"/>
                  </a:lnTo>
                  <a:lnTo>
                    <a:pt x="58144" y="47980"/>
                  </a:lnTo>
                  <a:lnTo>
                    <a:pt x="109514" y="25206"/>
                  </a:lnTo>
                  <a:lnTo>
                    <a:pt x="0" y="0"/>
                  </a:lnTo>
                  <a:close/>
                </a:path>
              </a:pathLst>
            </a:custGeom>
            <a:solidFill>
              <a:srgbClr val="8D3124"/>
            </a:solidFill>
          </p:spPr>
          <p:txBody>
            <a:bodyPr wrap="square" lIns="0" tIns="0" rIns="0" bIns="0" rtlCol="0"/>
            <a:lstStyle/>
            <a:p>
              <a:pPr defTabSz="415869">
                <a:buClrTx/>
              </a:pPr>
              <a:endParaRPr sz="819">
                <a:solidFill>
                  <a:sysClr val="windowText" lastClr="000000"/>
                </a:solidFill>
              </a:endParaRPr>
            </a:p>
          </p:txBody>
        </p:sp>
        <p:sp>
          <p:nvSpPr>
            <p:cNvPr id="102" name="object 102"/>
            <p:cNvSpPr/>
            <p:nvPr/>
          </p:nvSpPr>
          <p:spPr>
            <a:xfrm>
              <a:off x="1967365" y="7062431"/>
              <a:ext cx="661035" cy="661035"/>
            </a:xfrm>
            <a:custGeom>
              <a:avLst/>
              <a:gdLst/>
              <a:ahLst/>
              <a:cxnLst/>
              <a:rect l="l" t="t" r="r" b="b"/>
              <a:pathLst>
                <a:path w="661035"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000000"/>
              </a:solidFill>
            </a:ln>
          </p:spPr>
          <p:txBody>
            <a:bodyPr wrap="square" lIns="0" tIns="0" rIns="0" bIns="0" rtlCol="0"/>
            <a:lstStyle/>
            <a:p>
              <a:pPr defTabSz="415869">
                <a:buClrTx/>
              </a:pPr>
              <a:endParaRPr sz="819">
                <a:solidFill>
                  <a:sysClr val="windowText" lastClr="000000"/>
                </a:solidFill>
              </a:endParaRPr>
            </a:p>
          </p:txBody>
        </p:sp>
        <p:sp>
          <p:nvSpPr>
            <p:cNvPr id="103" name="object 103"/>
            <p:cNvSpPr/>
            <p:nvPr/>
          </p:nvSpPr>
          <p:spPr>
            <a:xfrm>
              <a:off x="10802169" y="9712874"/>
              <a:ext cx="661035" cy="661035"/>
            </a:xfrm>
            <a:custGeom>
              <a:avLst/>
              <a:gdLst/>
              <a:ahLst/>
              <a:cxnLst/>
              <a:rect l="l" t="t" r="r" b="b"/>
              <a:pathLst>
                <a:path w="661034" h="661034">
                  <a:moveTo>
                    <a:pt x="564771" y="96235"/>
                  </a:moveTo>
                  <a:lnTo>
                    <a:pt x="596849" y="133393"/>
                  </a:lnTo>
                  <a:lnTo>
                    <a:pt x="622512" y="173813"/>
                  </a:lnTo>
                  <a:lnTo>
                    <a:pt x="641759" y="216770"/>
                  </a:lnTo>
                  <a:lnTo>
                    <a:pt x="654591" y="261538"/>
                  </a:lnTo>
                  <a:lnTo>
                    <a:pt x="661006" y="307394"/>
                  </a:lnTo>
                  <a:lnTo>
                    <a:pt x="661006" y="353612"/>
                  </a:lnTo>
                  <a:lnTo>
                    <a:pt x="654591" y="399467"/>
                  </a:lnTo>
                  <a:lnTo>
                    <a:pt x="641759" y="444236"/>
                  </a:lnTo>
                  <a:lnTo>
                    <a:pt x="622512" y="487192"/>
                  </a:lnTo>
                  <a:lnTo>
                    <a:pt x="596849" y="527612"/>
                  </a:lnTo>
                  <a:lnTo>
                    <a:pt x="564771" y="564770"/>
                  </a:lnTo>
                  <a:lnTo>
                    <a:pt x="527612" y="596849"/>
                  </a:lnTo>
                  <a:lnTo>
                    <a:pt x="487192" y="622512"/>
                  </a:lnTo>
                  <a:lnTo>
                    <a:pt x="444236" y="641759"/>
                  </a:lnTo>
                  <a:lnTo>
                    <a:pt x="399467" y="654590"/>
                  </a:lnTo>
                  <a:lnTo>
                    <a:pt x="353612" y="661006"/>
                  </a:lnTo>
                  <a:lnTo>
                    <a:pt x="307394" y="661006"/>
                  </a:lnTo>
                  <a:lnTo>
                    <a:pt x="261538" y="654590"/>
                  </a:lnTo>
                  <a:lnTo>
                    <a:pt x="216770" y="641759"/>
                  </a:lnTo>
                  <a:lnTo>
                    <a:pt x="173813" y="622512"/>
                  </a:lnTo>
                  <a:lnTo>
                    <a:pt x="133393" y="596849"/>
                  </a:lnTo>
                  <a:lnTo>
                    <a:pt x="96235" y="564770"/>
                  </a:lnTo>
                  <a:lnTo>
                    <a:pt x="64156" y="527612"/>
                  </a:lnTo>
                  <a:lnTo>
                    <a:pt x="38494" y="487192"/>
                  </a:lnTo>
                  <a:lnTo>
                    <a:pt x="19247" y="444236"/>
                  </a:lnTo>
                  <a:lnTo>
                    <a:pt x="6415" y="399467"/>
                  </a:lnTo>
                  <a:lnTo>
                    <a:pt x="0" y="353612"/>
                  </a:lnTo>
                  <a:lnTo>
                    <a:pt x="0" y="307394"/>
                  </a:lnTo>
                  <a:lnTo>
                    <a:pt x="6415" y="261538"/>
                  </a:lnTo>
                  <a:lnTo>
                    <a:pt x="19247" y="216770"/>
                  </a:lnTo>
                  <a:lnTo>
                    <a:pt x="38494" y="173813"/>
                  </a:lnTo>
                  <a:lnTo>
                    <a:pt x="64156" y="133393"/>
                  </a:lnTo>
                  <a:lnTo>
                    <a:pt x="96235" y="96235"/>
                  </a:lnTo>
                  <a:lnTo>
                    <a:pt x="133393" y="64156"/>
                  </a:lnTo>
                  <a:lnTo>
                    <a:pt x="173813" y="38494"/>
                  </a:lnTo>
                  <a:lnTo>
                    <a:pt x="216770" y="19247"/>
                  </a:lnTo>
                  <a:lnTo>
                    <a:pt x="261538" y="6415"/>
                  </a:lnTo>
                  <a:lnTo>
                    <a:pt x="307394" y="0"/>
                  </a:lnTo>
                  <a:lnTo>
                    <a:pt x="353612" y="0"/>
                  </a:lnTo>
                  <a:lnTo>
                    <a:pt x="399467" y="6415"/>
                  </a:lnTo>
                  <a:lnTo>
                    <a:pt x="444236" y="19247"/>
                  </a:lnTo>
                  <a:lnTo>
                    <a:pt x="487192" y="38494"/>
                  </a:lnTo>
                  <a:lnTo>
                    <a:pt x="527612" y="64156"/>
                  </a:lnTo>
                  <a:lnTo>
                    <a:pt x="564771" y="96235"/>
                  </a:lnTo>
                </a:path>
              </a:pathLst>
            </a:custGeom>
            <a:ln w="10470">
              <a:solidFill>
                <a:srgbClr val="929292"/>
              </a:solidFill>
            </a:ln>
          </p:spPr>
          <p:txBody>
            <a:bodyPr wrap="square" lIns="0" tIns="0" rIns="0" bIns="0" rtlCol="0"/>
            <a:lstStyle/>
            <a:p>
              <a:pPr defTabSz="415869">
                <a:buClrTx/>
              </a:pPr>
              <a:endParaRPr sz="819">
                <a:solidFill>
                  <a:sysClr val="windowText" lastClr="000000"/>
                </a:solidFill>
              </a:endParaRPr>
            </a:p>
          </p:txBody>
        </p:sp>
      </p:grpSp>
      <p:sp>
        <p:nvSpPr>
          <p:cNvPr id="104" name="object 104"/>
          <p:cNvSpPr txBox="1"/>
          <p:nvPr/>
        </p:nvSpPr>
        <p:spPr>
          <a:xfrm>
            <a:off x="5419666" y="4772913"/>
            <a:ext cx="341937" cy="143803"/>
          </a:xfrm>
          <a:prstGeom prst="rect">
            <a:avLst/>
          </a:prstGeom>
        </p:spPr>
        <p:txBody>
          <a:bodyPr vert="horz" wrap="square" lIns="0" tIns="7220" rIns="0" bIns="0" rtlCol="0">
            <a:spAutoFit/>
          </a:bodyPr>
          <a:lstStyle/>
          <a:p>
            <a:pPr marL="5776" defTabSz="415869">
              <a:spcBef>
                <a:spcPts val="57"/>
              </a:spcBef>
              <a:buClrTx/>
            </a:pPr>
            <a:r>
              <a:rPr sz="887" spc="-5" dirty="0">
                <a:solidFill>
                  <a:srgbClr val="8D3124"/>
                </a:solidFill>
                <a:latin typeface="Lucida Sans Unicode"/>
                <a:cs typeface="Lucida Sans Unicode"/>
              </a:rPr>
              <a:t>target</a:t>
            </a:r>
            <a:endParaRPr sz="887">
              <a:solidFill>
                <a:sysClr val="windowText" lastClr="000000"/>
              </a:solidFill>
              <a:latin typeface="Lucida Sans Unicode"/>
              <a:cs typeface="Lucida Sans Unicode"/>
            </a:endParaRPr>
          </a:p>
        </p:txBody>
      </p:sp>
      <p:grpSp>
        <p:nvGrpSpPr>
          <p:cNvPr id="105" name="object 105"/>
          <p:cNvGrpSpPr/>
          <p:nvPr/>
        </p:nvGrpSpPr>
        <p:grpSpPr>
          <a:xfrm>
            <a:off x="346620" y="1679110"/>
            <a:ext cx="359554" cy="359554"/>
            <a:chOff x="761429" y="3691969"/>
            <a:chExt cx="790575" cy="790575"/>
          </a:xfrm>
        </p:grpSpPr>
        <p:sp>
          <p:nvSpPr>
            <p:cNvPr id="106" name="object 106"/>
            <p:cNvSpPr/>
            <p:nvPr/>
          </p:nvSpPr>
          <p:spPr>
            <a:xfrm>
              <a:off x="803313" y="3733852"/>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52354">
              <a:solidFill>
                <a:srgbClr val="8D3124"/>
              </a:solidFill>
            </a:ln>
          </p:spPr>
          <p:txBody>
            <a:bodyPr wrap="square" lIns="0" tIns="0" rIns="0" bIns="0" rtlCol="0"/>
            <a:lstStyle/>
            <a:p>
              <a:pPr defTabSz="415869">
                <a:buClrTx/>
              </a:pPr>
              <a:endParaRPr sz="819">
                <a:solidFill>
                  <a:sysClr val="windowText" lastClr="000000"/>
                </a:solidFill>
              </a:endParaRPr>
            </a:p>
          </p:txBody>
        </p:sp>
        <p:sp>
          <p:nvSpPr>
            <p:cNvPr id="107" name="object 107"/>
            <p:cNvSpPr/>
            <p:nvPr/>
          </p:nvSpPr>
          <p:spPr>
            <a:xfrm>
              <a:off x="803313" y="3733852"/>
              <a:ext cx="707390" cy="707390"/>
            </a:xfrm>
            <a:custGeom>
              <a:avLst/>
              <a:gdLst/>
              <a:ahLst/>
              <a:cxnLst/>
              <a:rect l="l" t="t" r="r" b="b"/>
              <a:pathLst>
                <a:path w="707390" h="707389">
                  <a:moveTo>
                    <a:pt x="220870" y="0"/>
                  </a:moveTo>
                  <a:lnTo>
                    <a:pt x="485914" y="0"/>
                  </a:lnTo>
                  <a:lnTo>
                    <a:pt x="530427" y="4487"/>
                  </a:lnTo>
                  <a:lnTo>
                    <a:pt x="571887" y="17357"/>
                  </a:lnTo>
                  <a:lnTo>
                    <a:pt x="609405" y="37721"/>
                  </a:lnTo>
                  <a:lnTo>
                    <a:pt x="642093" y="64691"/>
                  </a:lnTo>
                  <a:lnTo>
                    <a:pt x="669063" y="97379"/>
                  </a:lnTo>
                  <a:lnTo>
                    <a:pt x="689427" y="134897"/>
                  </a:lnTo>
                  <a:lnTo>
                    <a:pt x="702297" y="176357"/>
                  </a:lnTo>
                  <a:lnTo>
                    <a:pt x="706784" y="220870"/>
                  </a:lnTo>
                  <a:lnTo>
                    <a:pt x="706784" y="485914"/>
                  </a:lnTo>
                  <a:lnTo>
                    <a:pt x="702297" y="530427"/>
                  </a:lnTo>
                  <a:lnTo>
                    <a:pt x="689427" y="571887"/>
                  </a:lnTo>
                  <a:lnTo>
                    <a:pt x="669063" y="609405"/>
                  </a:lnTo>
                  <a:lnTo>
                    <a:pt x="642093" y="642093"/>
                  </a:lnTo>
                  <a:lnTo>
                    <a:pt x="609405" y="669063"/>
                  </a:lnTo>
                  <a:lnTo>
                    <a:pt x="571887" y="689427"/>
                  </a:lnTo>
                  <a:lnTo>
                    <a:pt x="530427" y="702297"/>
                  </a:lnTo>
                  <a:lnTo>
                    <a:pt x="485914" y="706784"/>
                  </a:lnTo>
                  <a:lnTo>
                    <a:pt x="220870" y="706784"/>
                  </a:lnTo>
                  <a:lnTo>
                    <a:pt x="176357" y="702297"/>
                  </a:lnTo>
                  <a:lnTo>
                    <a:pt x="134897" y="689427"/>
                  </a:lnTo>
                  <a:lnTo>
                    <a:pt x="97379" y="669063"/>
                  </a:lnTo>
                  <a:lnTo>
                    <a:pt x="64691" y="642093"/>
                  </a:lnTo>
                  <a:lnTo>
                    <a:pt x="37721" y="609405"/>
                  </a:lnTo>
                  <a:lnTo>
                    <a:pt x="17357" y="571887"/>
                  </a:lnTo>
                  <a:lnTo>
                    <a:pt x="4487" y="530427"/>
                  </a:lnTo>
                  <a:lnTo>
                    <a:pt x="0" y="485914"/>
                  </a:lnTo>
                  <a:lnTo>
                    <a:pt x="0" y="220870"/>
                  </a:lnTo>
                  <a:lnTo>
                    <a:pt x="4487" y="176357"/>
                  </a:lnTo>
                  <a:lnTo>
                    <a:pt x="17357" y="134897"/>
                  </a:lnTo>
                  <a:lnTo>
                    <a:pt x="37721" y="97379"/>
                  </a:lnTo>
                  <a:lnTo>
                    <a:pt x="64691" y="64691"/>
                  </a:lnTo>
                  <a:lnTo>
                    <a:pt x="97379" y="37721"/>
                  </a:lnTo>
                  <a:lnTo>
                    <a:pt x="134897" y="17357"/>
                  </a:lnTo>
                  <a:lnTo>
                    <a:pt x="176357" y="4487"/>
                  </a:lnTo>
                  <a:lnTo>
                    <a:pt x="220870" y="0"/>
                  </a:lnTo>
                  <a:close/>
                </a:path>
              </a:pathLst>
            </a:custGeom>
            <a:ln w="83767">
              <a:solidFill>
                <a:srgbClr val="FBE8E5"/>
              </a:solidFill>
            </a:ln>
          </p:spPr>
          <p:txBody>
            <a:bodyPr wrap="square" lIns="0" tIns="0" rIns="0" bIns="0" rtlCol="0"/>
            <a:lstStyle/>
            <a:p>
              <a:pPr defTabSz="415869">
                <a:buClrTx/>
              </a:pPr>
              <a:endParaRPr sz="819">
                <a:solidFill>
                  <a:sysClr val="windowText" lastClr="000000"/>
                </a:solidFill>
              </a:endParaRPr>
            </a:p>
          </p:txBody>
        </p:sp>
      </p:grpSp>
      <p:sp>
        <p:nvSpPr>
          <p:cNvPr id="108" name="object 108"/>
          <p:cNvSpPr txBox="1"/>
          <p:nvPr/>
        </p:nvSpPr>
        <p:spPr>
          <a:xfrm>
            <a:off x="2925123" y="2005555"/>
            <a:ext cx="5711409" cy="266740"/>
          </a:xfrm>
          <a:prstGeom prst="rect">
            <a:avLst/>
          </a:prstGeom>
        </p:spPr>
        <p:txBody>
          <a:bodyPr vert="horz" wrap="square" lIns="0" tIns="0" rIns="0" bIns="0" rtlCol="0">
            <a:spAutoFit/>
          </a:bodyPr>
          <a:lstStyle/>
          <a:p>
            <a:pPr defTabSz="415869">
              <a:lnSpc>
                <a:spcPts val="951"/>
              </a:lnSpc>
              <a:buClrTx/>
            </a:pPr>
            <a:r>
              <a:rPr sz="1100" dirty="0">
                <a:solidFill>
                  <a:srgbClr val="8A8A8A"/>
                </a:solidFill>
                <a:latin typeface="+mj-lt"/>
                <a:cs typeface="Lucida Sans Unicode"/>
              </a:rPr>
              <a:t>capacity</a:t>
            </a:r>
            <a:r>
              <a:rPr sz="1100" spc="14" dirty="0">
                <a:solidFill>
                  <a:srgbClr val="8A8A8A"/>
                </a:solidFill>
                <a:latin typeface="+mj-lt"/>
                <a:cs typeface="Lucida Sans Unicode"/>
              </a:rPr>
              <a:t> </a:t>
            </a:r>
            <a:r>
              <a:rPr sz="1100" dirty="0">
                <a:solidFill>
                  <a:srgbClr val="8A8A8A"/>
                </a:solidFill>
                <a:latin typeface="+mj-lt"/>
                <a:cs typeface="Lucida Sans Unicode"/>
              </a:rPr>
              <a:t>of</a:t>
            </a:r>
            <a:r>
              <a:rPr sz="1100" spc="16" dirty="0">
                <a:solidFill>
                  <a:srgbClr val="8A8A8A"/>
                </a:solidFill>
                <a:latin typeface="+mj-lt"/>
                <a:cs typeface="Lucida Sans Unicode"/>
              </a:rPr>
              <a:t> </a:t>
            </a:r>
            <a:r>
              <a:rPr sz="1100" dirty="0">
                <a:solidFill>
                  <a:srgbClr val="8A8A8A"/>
                </a:solidFill>
                <a:latin typeface="+mj-lt"/>
                <a:cs typeface="Lucida Sans Unicode"/>
              </a:rPr>
              <a:t>cut</a:t>
            </a:r>
            <a:r>
              <a:rPr sz="1100" spc="14" dirty="0">
                <a:solidFill>
                  <a:srgbClr val="8A8A8A"/>
                </a:solidFill>
                <a:latin typeface="+mj-lt"/>
                <a:cs typeface="Lucida Sans Unicode"/>
              </a:rPr>
              <a:t> </a:t>
            </a:r>
            <a:r>
              <a:rPr sz="1100" dirty="0">
                <a:solidFill>
                  <a:srgbClr val="8A8A8A"/>
                </a:solidFill>
                <a:latin typeface="+mj-lt"/>
                <a:cs typeface="Lucida Sans Unicode"/>
              </a:rPr>
              <a:t>involves</a:t>
            </a:r>
            <a:r>
              <a:rPr sz="1100" spc="16" dirty="0">
                <a:solidFill>
                  <a:srgbClr val="8A8A8A"/>
                </a:solidFill>
                <a:latin typeface="+mj-lt"/>
                <a:cs typeface="Lucida Sans Unicode"/>
              </a:rPr>
              <a:t> </a:t>
            </a:r>
            <a:r>
              <a:rPr sz="1100" dirty="0">
                <a:solidFill>
                  <a:srgbClr val="8A8A8A"/>
                </a:solidFill>
                <a:latin typeface="+mj-lt"/>
                <a:cs typeface="Lucida Sans Unicode"/>
              </a:rPr>
              <a:t>only</a:t>
            </a:r>
            <a:r>
              <a:rPr sz="1100" spc="14" dirty="0">
                <a:solidFill>
                  <a:srgbClr val="8A8A8A"/>
                </a:solidFill>
                <a:latin typeface="+mj-lt"/>
                <a:cs typeface="Lucida Sans Unicode"/>
              </a:rPr>
              <a:t> </a:t>
            </a:r>
            <a:r>
              <a:rPr sz="1100" dirty="0">
                <a:solidFill>
                  <a:srgbClr val="8A8A8A"/>
                </a:solidFill>
                <a:latin typeface="+mj-lt"/>
                <a:cs typeface="Lucida Sans Unicode"/>
              </a:rPr>
              <a:t>edges</a:t>
            </a:r>
            <a:r>
              <a:rPr sz="1100" spc="16" dirty="0">
                <a:solidFill>
                  <a:srgbClr val="8A8A8A"/>
                </a:solidFill>
                <a:latin typeface="+mj-lt"/>
                <a:cs typeface="Lucida Sans Unicode"/>
              </a:rPr>
              <a:t> </a:t>
            </a:r>
            <a:r>
              <a:rPr sz="1100" dirty="0">
                <a:solidFill>
                  <a:srgbClr val="8A8A8A"/>
                </a:solidFill>
                <a:latin typeface="+mj-lt"/>
                <a:cs typeface="Lucida Sans Unicode"/>
              </a:rPr>
              <a:t>from</a:t>
            </a:r>
            <a:r>
              <a:rPr sz="1100" spc="14" dirty="0">
                <a:solidFill>
                  <a:srgbClr val="8A8A8A"/>
                </a:solidFill>
                <a:latin typeface="+mj-lt"/>
                <a:cs typeface="Lucida Sans Unicode"/>
              </a:rPr>
              <a:t> </a:t>
            </a:r>
            <a:r>
              <a:rPr lang="en-US" sz="1100" spc="14" dirty="0">
                <a:solidFill>
                  <a:srgbClr val="8A8A8A"/>
                </a:solidFill>
                <a:latin typeface="+mj-lt"/>
                <a:cs typeface="Lucida Sans Unicode"/>
              </a:rPr>
              <a:t>set { A, E, F, G }</a:t>
            </a:r>
            <a:r>
              <a:rPr sz="1100" spc="55" dirty="0">
                <a:solidFill>
                  <a:srgbClr val="8A8A8A"/>
                </a:solidFill>
                <a:latin typeface="+mj-lt"/>
                <a:cs typeface="Times New Roman"/>
              </a:rPr>
              <a:t> </a:t>
            </a:r>
            <a:r>
              <a:rPr sz="1100" dirty="0">
                <a:solidFill>
                  <a:srgbClr val="8A8A8A"/>
                </a:solidFill>
                <a:latin typeface="+mj-lt"/>
                <a:cs typeface="Lucida Sans Unicode"/>
              </a:rPr>
              <a:t>to</a:t>
            </a:r>
            <a:r>
              <a:rPr sz="1100" spc="14" dirty="0">
                <a:solidFill>
                  <a:srgbClr val="8A8A8A"/>
                </a:solidFill>
                <a:latin typeface="+mj-lt"/>
                <a:cs typeface="Lucida Sans Unicode"/>
              </a:rPr>
              <a:t> </a:t>
            </a:r>
            <a:r>
              <a:rPr lang="en-US" sz="1100" dirty="0">
                <a:solidFill>
                  <a:srgbClr val="8A8A8A"/>
                </a:solidFill>
                <a:latin typeface="+mj-lt"/>
                <a:cs typeface="Times New Roman"/>
              </a:rPr>
              <a:t>{ B, C, D, H}</a:t>
            </a:r>
            <a:r>
              <a:rPr sz="1100" spc="55" dirty="0">
                <a:solidFill>
                  <a:srgbClr val="8A8A8A"/>
                </a:solidFill>
                <a:latin typeface="+mj-lt"/>
                <a:cs typeface="Times New Roman"/>
              </a:rPr>
              <a:t> </a:t>
            </a:r>
            <a:endParaRPr lang="en-US" sz="1100" spc="55" dirty="0">
              <a:solidFill>
                <a:srgbClr val="8A8A8A"/>
              </a:solidFill>
              <a:latin typeface="+mj-lt"/>
              <a:cs typeface="Times New Roman"/>
            </a:endParaRPr>
          </a:p>
          <a:p>
            <a:pPr defTabSz="415869">
              <a:lnSpc>
                <a:spcPts val="951"/>
              </a:lnSpc>
              <a:buClrTx/>
            </a:pPr>
            <a:r>
              <a:rPr sz="1100" dirty="0">
                <a:solidFill>
                  <a:srgbClr val="8A8A8A"/>
                </a:solidFill>
                <a:latin typeface="+mj-lt"/>
                <a:cs typeface="Lucida Sans Unicode"/>
              </a:rPr>
              <a:t>(not</a:t>
            </a:r>
            <a:r>
              <a:rPr sz="1100" spc="14" dirty="0">
                <a:solidFill>
                  <a:srgbClr val="8A8A8A"/>
                </a:solidFill>
                <a:latin typeface="+mj-lt"/>
                <a:cs typeface="Lucida Sans Unicode"/>
              </a:rPr>
              <a:t> </a:t>
            </a:r>
            <a:r>
              <a:rPr sz="1100" dirty="0">
                <a:solidFill>
                  <a:srgbClr val="8A8A8A"/>
                </a:solidFill>
                <a:latin typeface="+mj-lt"/>
                <a:cs typeface="Lucida Sans Unicode"/>
              </a:rPr>
              <a:t>from</a:t>
            </a:r>
            <a:r>
              <a:rPr sz="1100" spc="16" dirty="0">
                <a:solidFill>
                  <a:srgbClr val="8A8A8A"/>
                </a:solidFill>
                <a:latin typeface="+mj-lt"/>
                <a:cs typeface="Lucida Sans Unicode"/>
              </a:rPr>
              <a:t> </a:t>
            </a:r>
            <a:r>
              <a:rPr lang="en-US" sz="1100" dirty="0">
                <a:solidFill>
                  <a:srgbClr val="8A8A8A"/>
                </a:solidFill>
                <a:latin typeface="+mj-lt"/>
                <a:cs typeface="Times New Roman"/>
              </a:rPr>
              <a:t>{ B, C, D, H}</a:t>
            </a:r>
            <a:r>
              <a:rPr sz="1100" spc="52" dirty="0">
                <a:solidFill>
                  <a:srgbClr val="8A8A8A"/>
                </a:solidFill>
                <a:latin typeface="+mj-lt"/>
                <a:cs typeface="Times New Roman"/>
              </a:rPr>
              <a:t> </a:t>
            </a:r>
            <a:r>
              <a:rPr sz="1100" dirty="0">
                <a:solidFill>
                  <a:srgbClr val="8A8A8A"/>
                </a:solidFill>
                <a:latin typeface="+mj-lt"/>
                <a:cs typeface="Lucida Sans Unicode"/>
              </a:rPr>
              <a:t>to</a:t>
            </a:r>
            <a:r>
              <a:rPr sz="1100" spc="16" dirty="0">
                <a:solidFill>
                  <a:srgbClr val="8A8A8A"/>
                </a:solidFill>
                <a:latin typeface="+mj-lt"/>
                <a:cs typeface="Lucida Sans Unicode"/>
              </a:rPr>
              <a:t> </a:t>
            </a:r>
            <a:r>
              <a:rPr lang="en-US" sz="1100" spc="14" dirty="0">
                <a:solidFill>
                  <a:srgbClr val="8A8A8A"/>
                </a:solidFill>
                <a:latin typeface="+mj-lt"/>
                <a:cs typeface="Lucida Sans Unicode"/>
              </a:rPr>
              <a:t>set { A, E, F, G }</a:t>
            </a:r>
            <a:r>
              <a:rPr sz="1100" spc="-11" dirty="0">
                <a:solidFill>
                  <a:srgbClr val="8A8A8A"/>
                </a:solidFill>
                <a:latin typeface="+mj-lt"/>
                <a:cs typeface="Lucida Sans Unicode"/>
              </a:rPr>
              <a:t>)</a:t>
            </a:r>
            <a:endParaRPr sz="1100" dirty="0">
              <a:solidFill>
                <a:sysClr val="windowText" lastClr="000000"/>
              </a:solidFill>
              <a:latin typeface="+mj-lt"/>
              <a:cs typeface="Lucida Sans Unicode"/>
            </a:endParaRPr>
          </a:p>
        </p:txBody>
      </p:sp>
      <p:sp>
        <p:nvSpPr>
          <p:cNvPr id="110" name="Rectangle 109">
            <a:extLst>
              <a:ext uri="{FF2B5EF4-FFF2-40B4-BE49-F238E27FC236}">
                <a16:creationId xmlns:a16="http://schemas.microsoft.com/office/drawing/2014/main" id="{1DB3F016-C71C-4400-EC91-AC6E7E140813}"/>
              </a:ext>
            </a:extLst>
          </p:cNvPr>
          <p:cNvSpPr/>
          <p:nvPr/>
        </p:nvSpPr>
        <p:spPr>
          <a:xfrm>
            <a:off x="248947" y="1689964"/>
            <a:ext cx="1576558" cy="36428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5264A5D9-567F-CCA7-257D-32BFCF5951F4}"/>
              </a:ext>
            </a:extLst>
          </p:cNvPr>
          <p:cNvSpPr/>
          <p:nvPr/>
        </p:nvSpPr>
        <p:spPr>
          <a:xfrm>
            <a:off x="1591664" y="3214493"/>
            <a:ext cx="486083" cy="28417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3" name="Rectangle 112">
            <a:extLst>
              <a:ext uri="{FF2B5EF4-FFF2-40B4-BE49-F238E27FC236}">
                <a16:creationId xmlns:a16="http://schemas.microsoft.com/office/drawing/2014/main" id="{A931F09C-5CA9-BC03-A4CE-B14C27D5C130}"/>
              </a:ext>
            </a:extLst>
          </p:cNvPr>
          <p:cNvSpPr/>
          <p:nvPr/>
        </p:nvSpPr>
        <p:spPr>
          <a:xfrm>
            <a:off x="4124580" y="4459318"/>
            <a:ext cx="486083" cy="28417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0" grpId="0" animBg="1"/>
      <p:bldP spid="111" grpId="0" animBg="1"/>
      <p:bldP spid="1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D3D9109-9D61-0C54-E6A3-CACF2E940E3B}"/>
              </a:ext>
            </a:extLst>
          </p:cNvPr>
          <p:cNvSpPr/>
          <p:nvPr/>
        </p:nvSpPr>
        <p:spPr>
          <a:xfrm>
            <a:off x="321" y="0"/>
            <a:ext cx="9143358" cy="5143211"/>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BE8E5"/>
          </a:solidFill>
        </p:spPr>
        <p:txBody>
          <a:bodyPr wrap="square" lIns="0" tIns="0" rIns="0" bIns="0" rtlCol="0"/>
          <a:lstStyle/>
          <a:p>
            <a:pPr defTabSz="415869">
              <a:buClrTx/>
            </a:pPr>
            <a:endParaRPr sz="819">
              <a:solidFill>
                <a:sysClr val="windowText" lastClr="000000"/>
              </a:solidFill>
            </a:endParaRPr>
          </a:p>
        </p:txBody>
      </p:sp>
      <p:pic>
        <p:nvPicPr>
          <p:cNvPr id="4" name="Picture 3">
            <a:extLst>
              <a:ext uri="{FF2B5EF4-FFF2-40B4-BE49-F238E27FC236}">
                <a16:creationId xmlns:a16="http://schemas.microsoft.com/office/drawing/2014/main" id="{E019F64E-F888-9726-1C32-4F54ECBB2E07}"/>
              </a:ext>
            </a:extLst>
          </p:cNvPr>
          <p:cNvPicPr>
            <a:picLocks noChangeAspect="1"/>
          </p:cNvPicPr>
          <p:nvPr/>
        </p:nvPicPr>
        <p:blipFill>
          <a:blip r:embed="rId2"/>
          <a:srcRect t="9540" r="5837"/>
          <a:stretch/>
        </p:blipFill>
        <p:spPr>
          <a:xfrm>
            <a:off x="142174" y="210647"/>
            <a:ext cx="6124578" cy="4411932"/>
          </a:xfrm>
          <a:prstGeom prst="rect">
            <a:avLst/>
          </a:prstGeom>
        </p:spPr>
      </p:pic>
      <p:sp>
        <p:nvSpPr>
          <p:cNvPr id="6" name="Rectangle 5">
            <a:extLst>
              <a:ext uri="{FF2B5EF4-FFF2-40B4-BE49-F238E27FC236}">
                <a16:creationId xmlns:a16="http://schemas.microsoft.com/office/drawing/2014/main" id="{2CB3E575-607F-6AE1-B853-E3034E7A2CBE}"/>
              </a:ext>
            </a:extLst>
          </p:cNvPr>
          <p:cNvSpPr/>
          <p:nvPr/>
        </p:nvSpPr>
        <p:spPr>
          <a:xfrm>
            <a:off x="536192" y="1661240"/>
            <a:ext cx="2920335" cy="33990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853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TotalTime>
  <Words>2896</Words>
  <Application>Microsoft Office PowerPoint</Application>
  <PresentationFormat>On-screen Show (16:9)</PresentationFormat>
  <Paragraphs>486</Paragraphs>
  <Slides>42</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42</vt:i4>
      </vt:variant>
    </vt:vector>
  </HeadingPairs>
  <TitlesOfParts>
    <vt:vector size="52" baseType="lpstr">
      <vt:lpstr>Arial</vt:lpstr>
      <vt:lpstr>Arial MT</vt:lpstr>
      <vt:lpstr>Calibri</vt:lpstr>
      <vt:lpstr>Lucida Sans Unicode</vt:lpstr>
      <vt:lpstr>Tahoma</vt:lpstr>
      <vt:lpstr>Times New Roman</vt:lpstr>
      <vt:lpstr>Simple Light</vt:lpstr>
      <vt:lpstr>Simple Light</vt:lpstr>
      <vt:lpstr>Office Theme</vt:lpstr>
      <vt:lpstr>1_Office Theme</vt:lpstr>
      <vt:lpstr> Network Flow</vt:lpstr>
      <vt:lpstr>True/False</vt:lpstr>
      <vt:lpstr>True/False</vt:lpstr>
      <vt:lpstr>True/False</vt:lpstr>
      <vt:lpstr>T/F Question</vt:lpstr>
      <vt:lpstr>T/F Question</vt:lpstr>
      <vt:lpstr>Multiple choices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Step 1: Nodes</vt:lpstr>
      <vt:lpstr>Step 2: Constraints </vt:lpstr>
      <vt:lpstr>Step 3: Convert Constraints</vt:lpstr>
      <vt:lpstr>Step 4: Objective, and Other Edges </vt:lpstr>
      <vt:lpstr>Follow Up Question </vt:lpstr>
      <vt:lpstr>Proof</vt:lpstr>
      <vt:lpstr>Proof</vt:lpstr>
      <vt:lpstr>Circulation</vt:lpstr>
      <vt:lpstr>Circulation with Demands and Lower Bounds</vt:lpstr>
      <vt:lpstr>Finding Circulation</vt:lpstr>
      <vt:lpstr>Finding Circulation</vt:lpstr>
      <vt:lpstr>Finding Circulation</vt:lpstr>
      <vt:lpstr>Finding Circulation</vt:lpstr>
      <vt:lpstr>Finding Circulation</vt:lpstr>
      <vt:lpstr>Finding Circulation</vt:lpstr>
      <vt:lpstr>Finding Circulation</vt:lpstr>
      <vt:lpstr>Finding Circulation</vt:lpstr>
      <vt:lpstr>Finding Circulation</vt:lpstr>
      <vt:lpstr>Question</vt:lpstr>
      <vt:lpstr>Problem</vt:lpstr>
      <vt:lpstr>Solution</vt:lpstr>
      <vt:lpstr>Solution</vt:lpstr>
      <vt:lpstr>Solution</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Kamiar Asgari</cp:lastModifiedBy>
  <cp:revision>7</cp:revision>
  <dcterms:modified xsi:type="dcterms:W3CDTF">2025-04-03T23:50:16Z</dcterms:modified>
</cp:coreProperties>
</file>