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C4C4-ACCA-5ACC-482F-D07CF72CF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8A16-5F31-4D82-1D84-F50A4039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CEC6F-2A82-E527-EDE0-C828CA69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F0D4A-A9F3-02E0-980D-79018D25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769-BBB0-6EE1-77F2-88162E55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3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E182-8182-01FF-2D6D-3B506CE1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1362C-3B2E-9796-A5AA-368420AED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1427-0257-D8A2-37FC-22CEF2F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7291-8E72-6158-337A-C0786750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B131-F6DC-F2DC-77B8-8666194A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2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6CC90-86A2-13E4-08F9-BBE1672E0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10E35-C39C-C62E-3D39-5125322C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2E1D-3DC5-CBD0-D17A-A706BD76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9549-D3BE-3458-AFF4-131C5B17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2D97-BDC8-2533-0AA6-92E67599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0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21CD-4B2A-756E-E024-24463E01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730A-3036-729E-E8E6-D77DDBEF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B395-2020-7763-3FAB-5E8B662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6B78-759E-B731-59AD-B7FB5191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1CC60-0518-F3A0-3B32-75339868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7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C754-74B5-65A1-58CB-16740084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AAB52-52D9-AE93-7E8C-6D01B84DF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C84E-3E2D-1A09-C297-867C041D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440F-2A69-1350-1E30-58289DA1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67E6-E656-933E-25DD-21B691A5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9FD6-BE04-2C0C-4F36-99D37BC8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865B-A5B8-74BB-4B9C-318A84DA8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F6272-EBE5-0D7E-BEB2-C1F506B66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E67-C85A-1BB6-0FAD-A07A1DA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346A-EE62-CB91-3E7C-C953B70C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FAAF-5329-DE7E-F89C-13C33D3F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2D7A-2E67-2096-46B5-E9BADE492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771B-356B-3F6F-AFED-869BDDF1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610D-B91A-7D90-E5A9-062F6724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0282B-FEC0-9B2A-D003-0336B7ED3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D215C-271E-F943-FCCE-3A30E0BEA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42730-D214-E060-F370-C86F069D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0B4E7-B589-6F49-8BC8-287E1C8A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72C7F-488E-DF43-2540-ADFD075D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9C1D-DD52-B26C-1BEC-D6A29186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9CCA1-2979-DD0C-836B-4FABBED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55F1F-6D7B-C2EF-10DF-918CB3F0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9DCBB-246E-9078-B6D7-22A6F5E6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7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2791-CD3A-09D2-A46F-7E268322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3A524-AF53-90E1-6FC7-284F025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C6173-4EC3-C926-8294-E3C5A228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D731-8A8E-EFA3-60D9-96F082E4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CCB7-E509-CF11-10CE-6CABDB3A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1BE38-474A-B35F-5FDE-1F89EF6F7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F313-6076-DBAF-1D48-50D2C408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F8DE-7953-6B29-C787-BC7F562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2CF08-5811-2492-893C-16A2B097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8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85D6-A381-0072-C1A9-600C528D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429C3-59ED-9364-62C8-564929A08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F8FDE-B0E0-0B0F-90BD-8AC643AF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3334-68A4-3FA3-0D36-711C6CC4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B108-9861-1A6D-E01C-AE6861EF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5C93F-E70D-1BF0-0F27-D84989D3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52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F21CE-44EC-2BEC-797A-3B3B1B25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9841-35E7-3072-BEE9-590C54B6F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E03C-0781-8DB5-EC0E-747CA3C77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044C-61CE-4A44-8CD5-AEEF5881FAD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349F-DBBF-974D-6C2E-756C7D9CB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9632-567C-C6AB-624E-D3B72346B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0CA7-8355-45C1-9B60-A43997F0F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A8ECFF-3429-BD51-9750-A77CB1D57CF8}"/>
              </a:ext>
            </a:extLst>
          </p:cNvPr>
          <p:cNvSpPr/>
          <p:nvPr/>
        </p:nvSpPr>
        <p:spPr>
          <a:xfrm>
            <a:off x="1472184" y="923544"/>
            <a:ext cx="8586216" cy="50109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2D5BA2-5942-7E46-5C2C-65F7CE070ECA}"/>
              </a:ext>
            </a:extLst>
          </p:cNvPr>
          <p:cNvSpPr/>
          <p:nvPr/>
        </p:nvSpPr>
        <p:spPr>
          <a:xfrm>
            <a:off x="1618488" y="1088136"/>
            <a:ext cx="347472" cy="356616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1B325D-D686-660F-5044-684A0438DBFF}"/>
              </a:ext>
            </a:extLst>
          </p:cNvPr>
          <p:cNvSpPr/>
          <p:nvPr/>
        </p:nvSpPr>
        <p:spPr>
          <a:xfrm>
            <a:off x="1618488" y="5413248"/>
            <a:ext cx="347472" cy="356616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38B672-BE65-7759-E69C-37ACE2D10646}"/>
              </a:ext>
            </a:extLst>
          </p:cNvPr>
          <p:cNvSpPr/>
          <p:nvPr/>
        </p:nvSpPr>
        <p:spPr>
          <a:xfrm>
            <a:off x="9528048" y="5413248"/>
            <a:ext cx="347472" cy="356616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F327D0-9CA9-7E41-5E97-49D667CA6A56}"/>
              </a:ext>
            </a:extLst>
          </p:cNvPr>
          <p:cNvSpPr/>
          <p:nvPr/>
        </p:nvSpPr>
        <p:spPr>
          <a:xfrm>
            <a:off x="9528048" y="1088136"/>
            <a:ext cx="347472" cy="356616"/>
          </a:xfrm>
          <a:prstGeom prst="ellipse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31B772-B1FB-0494-4F99-F643C54CCF24}"/>
              </a:ext>
            </a:extLst>
          </p:cNvPr>
          <p:cNvSpPr/>
          <p:nvPr/>
        </p:nvSpPr>
        <p:spPr>
          <a:xfrm>
            <a:off x="2642616" y="1024128"/>
            <a:ext cx="1389888" cy="1911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08ED-53CD-025B-5F82-AFBC91D46A36}"/>
              </a:ext>
            </a:extLst>
          </p:cNvPr>
          <p:cNvSpPr/>
          <p:nvPr/>
        </p:nvSpPr>
        <p:spPr>
          <a:xfrm>
            <a:off x="3054096" y="941832"/>
            <a:ext cx="438912" cy="256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0F3F7C-F50F-9E53-7D89-6FCE5C0B4510}"/>
              </a:ext>
            </a:extLst>
          </p:cNvPr>
          <p:cNvSpPr/>
          <p:nvPr/>
        </p:nvSpPr>
        <p:spPr>
          <a:xfrm>
            <a:off x="3831336" y="1444752"/>
            <a:ext cx="100584" cy="2103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C5FF44-0892-B457-1BBD-85863E6B2163}"/>
              </a:ext>
            </a:extLst>
          </p:cNvPr>
          <p:cNvSpPr/>
          <p:nvPr/>
        </p:nvSpPr>
        <p:spPr>
          <a:xfrm>
            <a:off x="3831336" y="1755648"/>
            <a:ext cx="100584" cy="21031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372E0-CCE2-8819-C8EF-24CC62CF2FFC}"/>
              </a:ext>
            </a:extLst>
          </p:cNvPr>
          <p:cNvSpPr/>
          <p:nvPr/>
        </p:nvSpPr>
        <p:spPr>
          <a:xfrm>
            <a:off x="3054096" y="2468880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262280-79C9-FA38-0645-7F714CAA9727}"/>
              </a:ext>
            </a:extLst>
          </p:cNvPr>
          <p:cNvSpPr/>
          <p:nvPr/>
        </p:nvSpPr>
        <p:spPr>
          <a:xfrm>
            <a:off x="3409696" y="2468880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79864E-C48B-F3BC-15C2-2AA119E24521}"/>
              </a:ext>
            </a:extLst>
          </p:cNvPr>
          <p:cNvSpPr/>
          <p:nvPr/>
        </p:nvSpPr>
        <p:spPr>
          <a:xfrm>
            <a:off x="2709672" y="2468880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FD0D975-AF34-C941-934C-5F8E100DEB70}"/>
              </a:ext>
            </a:extLst>
          </p:cNvPr>
          <p:cNvSpPr/>
          <p:nvPr/>
        </p:nvSpPr>
        <p:spPr>
          <a:xfrm>
            <a:off x="3798316" y="2468880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E6379B-6A63-80E4-146C-BE8A87F52BEB}"/>
              </a:ext>
            </a:extLst>
          </p:cNvPr>
          <p:cNvSpPr txBox="1"/>
          <p:nvPr/>
        </p:nvSpPr>
        <p:spPr>
          <a:xfrm rot="16200000">
            <a:off x="2543143" y="205851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OUT 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77CD51-F52E-DDF8-39FF-B30F67C50BF8}"/>
              </a:ext>
            </a:extLst>
          </p:cNvPr>
          <p:cNvSpPr txBox="1"/>
          <p:nvPr/>
        </p:nvSpPr>
        <p:spPr>
          <a:xfrm rot="16200000">
            <a:off x="3295458" y="2091441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 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B8335-829E-9FF6-45BA-41754188B0D6}"/>
              </a:ext>
            </a:extLst>
          </p:cNvPr>
          <p:cNvSpPr txBox="1"/>
          <p:nvPr/>
        </p:nvSpPr>
        <p:spPr>
          <a:xfrm rot="16200000">
            <a:off x="2959807" y="212954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B803F-24C1-16C1-6FAA-252497F5C696}"/>
              </a:ext>
            </a:extLst>
          </p:cNvPr>
          <p:cNvSpPr txBox="1"/>
          <p:nvPr/>
        </p:nvSpPr>
        <p:spPr>
          <a:xfrm rot="16200000">
            <a:off x="3577001" y="209144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OUT 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85E59-9E66-9C2B-6B78-B46FAAA905AE}"/>
              </a:ext>
            </a:extLst>
          </p:cNvPr>
          <p:cNvSpPr txBox="1"/>
          <p:nvPr/>
        </p:nvSpPr>
        <p:spPr>
          <a:xfrm>
            <a:off x="2753243" y="652659"/>
            <a:ext cx="127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5V DC Charger 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17188E-1F42-1C2B-A6E3-4BC95BCA27E6}"/>
              </a:ext>
            </a:extLst>
          </p:cNvPr>
          <p:cNvGrpSpPr/>
          <p:nvPr/>
        </p:nvGrpSpPr>
        <p:grpSpPr>
          <a:xfrm>
            <a:off x="7172174" y="2194347"/>
            <a:ext cx="621792" cy="3575517"/>
            <a:chOff x="7172174" y="2194347"/>
            <a:chExt cx="621792" cy="357551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3FE878B-E2FB-79C4-7037-511913190632}"/>
                </a:ext>
              </a:extLst>
            </p:cNvPr>
            <p:cNvSpPr/>
            <p:nvPr/>
          </p:nvSpPr>
          <p:spPr>
            <a:xfrm>
              <a:off x="7172174" y="2194347"/>
              <a:ext cx="621792" cy="33741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8CB129-BC48-2173-E04C-A7C8D774E99F}"/>
                </a:ext>
              </a:extLst>
            </p:cNvPr>
            <p:cNvSpPr txBox="1"/>
            <p:nvPr/>
          </p:nvSpPr>
          <p:spPr>
            <a:xfrm rot="16200000">
              <a:off x="6252605" y="3816879"/>
              <a:ext cx="2460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Batt – 18650 [</a:t>
              </a:r>
              <a:r>
                <a:rPr lang="en-IN" sz="1200" b="1" dirty="0" err="1"/>
                <a:t>vipon</a:t>
              </a:r>
              <a:r>
                <a:rPr lang="en-IN" sz="1200" b="1" dirty="0"/>
                <a:t>] 3.7V 1800mAh</a:t>
              </a:r>
            </a:p>
          </p:txBody>
        </p:sp>
        <p:sp>
          <p:nvSpPr>
            <p:cNvPr id="28" name="Plus Sign 27">
              <a:extLst>
                <a:ext uri="{FF2B5EF4-FFF2-40B4-BE49-F238E27FC236}">
                  <a16:creationId xmlns:a16="http://schemas.microsoft.com/office/drawing/2014/main" id="{E0674EC5-B801-8D22-93C8-521F6E1CE6F1}"/>
                </a:ext>
              </a:extLst>
            </p:cNvPr>
            <p:cNvSpPr/>
            <p:nvPr/>
          </p:nvSpPr>
          <p:spPr>
            <a:xfrm>
              <a:off x="7231068" y="2282501"/>
              <a:ext cx="466643" cy="372758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21EEF11C-839E-9B15-132A-0E5F5F06607D}"/>
                </a:ext>
              </a:extLst>
            </p:cNvPr>
            <p:cNvSpPr/>
            <p:nvPr/>
          </p:nvSpPr>
          <p:spPr>
            <a:xfrm>
              <a:off x="7263614" y="5078355"/>
              <a:ext cx="438912" cy="6915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EE06ED-65F9-7846-6EC9-41563E2E670C}"/>
              </a:ext>
            </a:extLst>
          </p:cNvPr>
          <p:cNvGrpSpPr/>
          <p:nvPr/>
        </p:nvGrpSpPr>
        <p:grpSpPr>
          <a:xfrm>
            <a:off x="7956919" y="2197936"/>
            <a:ext cx="621792" cy="3562571"/>
            <a:chOff x="7956919" y="2197936"/>
            <a:chExt cx="621792" cy="356257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656165B-115C-39AB-3228-3959F2C07C22}"/>
                </a:ext>
              </a:extLst>
            </p:cNvPr>
            <p:cNvSpPr/>
            <p:nvPr/>
          </p:nvSpPr>
          <p:spPr>
            <a:xfrm>
              <a:off x="7956919" y="2197936"/>
              <a:ext cx="621792" cy="33741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C9A1BA-8774-892D-BFFA-30A45017AA8F}"/>
                </a:ext>
              </a:extLst>
            </p:cNvPr>
            <p:cNvSpPr txBox="1"/>
            <p:nvPr/>
          </p:nvSpPr>
          <p:spPr>
            <a:xfrm rot="16200000">
              <a:off x="7037349" y="3816880"/>
              <a:ext cx="2460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Batt – 18650 [</a:t>
              </a:r>
              <a:r>
                <a:rPr lang="en-IN" sz="1200" b="1" dirty="0" err="1"/>
                <a:t>vipon</a:t>
              </a:r>
              <a:r>
                <a:rPr lang="en-IN" sz="1200" b="1" dirty="0"/>
                <a:t>] 3.7V 1800mAh</a:t>
              </a:r>
            </a:p>
          </p:txBody>
        </p:sp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E1AAE4E0-DCCB-51CC-48C3-ADDD8283EFFA}"/>
                </a:ext>
              </a:extLst>
            </p:cNvPr>
            <p:cNvSpPr/>
            <p:nvPr/>
          </p:nvSpPr>
          <p:spPr>
            <a:xfrm>
              <a:off x="8034492" y="2282501"/>
              <a:ext cx="466643" cy="372758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76584E0-2676-8F4D-9AF1-F466B010DB50}"/>
                </a:ext>
              </a:extLst>
            </p:cNvPr>
            <p:cNvSpPr/>
            <p:nvPr/>
          </p:nvSpPr>
          <p:spPr>
            <a:xfrm>
              <a:off x="8039409" y="5068998"/>
              <a:ext cx="438912" cy="6915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523E3B-9978-F1E5-BE06-3B1A086734DA}"/>
              </a:ext>
            </a:extLst>
          </p:cNvPr>
          <p:cNvGrpSpPr/>
          <p:nvPr/>
        </p:nvGrpSpPr>
        <p:grpSpPr>
          <a:xfrm>
            <a:off x="8741664" y="2194347"/>
            <a:ext cx="621792" cy="3564655"/>
            <a:chOff x="8741664" y="2194347"/>
            <a:chExt cx="621792" cy="356465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C76317-426E-CE35-990D-C4639A1C4BA4}"/>
                </a:ext>
              </a:extLst>
            </p:cNvPr>
            <p:cNvSpPr/>
            <p:nvPr/>
          </p:nvSpPr>
          <p:spPr>
            <a:xfrm>
              <a:off x="8741664" y="2194347"/>
              <a:ext cx="621792" cy="337413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345A03-5338-0AFC-7154-4AEDBF68E000}"/>
                </a:ext>
              </a:extLst>
            </p:cNvPr>
            <p:cNvSpPr txBox="1"/>
            <p:nvPr/>
          </p:nvSpPr>
          <p:spPr>
            <a:xfrm rot="16200000">
              <a:off x="7802189" y="3816879"/>
              <a:ext cx="2460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/>
                <a:t>Batt – 18650 [</a:t>
              </a:r>
              <a:r>
                <a:rPr lang="en-IN" sz="1200" b="1" dirty="0" err="1"/>
                <a:t>vipon</a:t>
              </a:r>
              <a:r>
                <a:rPr lang="en-IN" sz="1200" b="1" dirty="0"/>
                <a:t>] 3.7V 1800mAh</a:t>
              </a:r>
            </a:p>
          </p:txBody>
        </p:sp>
        <p:sp>
          <p:nvSpPr>
            <p:cNvPr id="30" name="Plus Sign 29">
              <a:extLst>
                <a:ext uri="{FF2B5EF4-FFF2-40B4-BE49-F238E27FC236}">
                  <a16:creationId xmlns:a16="http://schemas.microsoft.com/office/drawing/2014/main" id="{953ACD57-B021-EA22-F573-AA296F63F049}"/>
                </a:ext>
              </a:extLst>
            </p:cNvPr>
            <p:cNvSpPr/>
            <p:nvPr/>
          </p:nvSpPr>
          <p:spPr>
            <a:xfrm>
              <a:off x="8783805" y="2282501"/>
              <a:ext cx="466643" cy="372758"/>
            </a:xfrm>
            <a:prstGeom prst="mathPl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D050D3C7-155B-9031-77BA-D29E3E73B6E3}"/>
                </a:ext>
              </a:extLst>
            </p:cNvPr>
            <p:cNvSpPr/>
            <p:nvPr/>
          </p:nvSpPr>
          <p:spPr>
            <a:xfrm>
              <a:off x="8824154" y="5067493"/>
              <a:ext cx="438912" cy="691509"/>
            </a:xfrm>
            <a:prstGeom prst="mathMinus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53E4AE-31AC-4125-4983-470CAF383C00}"/>
              </a:ext>
            </a:extLst>
          </p:cNvPr>
          <p:cNvCxnSpPr/>
          <p:nvPr/>
        </p:nvCxnSpPr>
        <p:spPr>
          <a:xfrm flipH="1">
            <a:off x="6629678" y="5735929"/>
            <a:ext cx="242288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B11C74-33E3-2842-41ED-EF80FC499FA8}"/>
              </a:ext>
            </a:extLst>
          </p:cNvPr>
          <p:cNvCxnSpPr>
            <a:cxnSpLocks/>
          </p:cNvCxnSpPr>
          <p:nvPr/>
        </p:nvCxnSpPr>
        <p:spPr>
          <a:xfrm>
            <a:off x="9056646" y="5424109"/>
            <a:ext cx="0" cy="3348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6CA923-E0CD-A753-BAB3-023B59DEB261}"/>
              </a:ext>
            </a:extLst>
          </p:cNvPr>
          <p:cNvCxnSpPr>
            <a:cxnSpLocks/>
          </p:cNvCxnSpPr>
          <p:nvPr/>
        </p:nvCxnSpPr>
        <p:spPr>
          <a:xfrm>
            <a:off x="8261739" y="5424109"/>
            <a:ext cx="0" cy="3348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7D040E-E333-0803-9213-55718A452DD2}"/>
              </a:ext>
            </a:extLst>
          </p:cNvPr>
          <p:cNvCxnSpPr>
            <a:cxnSpLocks/>
          </p:cNvCxnSpPr>
          <p:nvPr/>
        </p:nvCxnSpPr>
        <p:spPr>
          <a:xfrm>
            <a:off x="7483070" y="5401036"/>
            <a:ext cx="0" cy="3348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3DA093-0660-3069-4FA0-7F9AB070BB61}"/>
              </a:ext>
            </a:extLst>
          </p:cNvPr>
          <p:cNvCxnSpPr>
            <a:cxnSpLocks/>
          </p:cNvCxnSpPr>
          <p:nvPr/>
        </p:nvCxnSpPr>
        <p:spPr>
          <a:xfrm>
            <a:off x="6629678" y="1549908"/>
            <a:ext cx="0" cy="4186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506A2BF-7F0E-1AA2-BCF0-47A34D732FE9}"/>
              </a:ext>
            </a:extLst>
          </p:cNvPr>
          <p:cNvSpPr/>
          <p:nvPr/>
        </p:nvSpPr>
        <p:spPr>
          <a:xfrm>
            <a:off x="6455942" y="1312387"/>
            <a:ext cx="347472" cy="249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07A670-83DC-F062-C1AC-1C192FD80DB2}"/>
              </a:ext>
            </a:extLst>
          </p:cNvPr>
          <p:cNvSpPr/>
          <p:nvPr/>
        </p:nvSpPr>
        <p:spPr>
          <a:xfrm>
            <a:off x="7276888" y="1539706"/>
            <a:ext cx="347472" cy="2495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DE713E-79E5-B1D0-C27A-21EBC1101746}"/>
              </a:ext>
            </a:extLst>
          </p:cNvPr>
          <p:cNvSpPr/>
          <p:nvPr/>
        </p:nvSpPr>
        <p:spPr>
          <a:xfrm>
            <a:off x="8094321" y="1537989"/>
            <a:ext cx="347472" cy="2495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191F8A-D295-5996-DFA1-9C589885DA93}"/>
              </a:ext>
            </a:extLst>
          </p:cNvPr>
          <p:cNvSpPr/>
          <p:nvPr/>
        </p:nvSpPr>
        <p:spPr>
          <a:xfrm>
            <a:off x="8840601" y="1501474"/>
            <a:ext cx="347472" cy="2495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A08D57-C7A0-EA1F-5E3D-9C74BA4DFC25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7127" y="1740796"/>
            <a:ext cx="5242" cy="591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91C4137-60D0-BDA2-F7AF-10E112180953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8267166" y="1705321"/>
            <a:ext cx="648" cy="6265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F4C27C-432F-2D1F-8FA0-085162180808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7449919" y="1792509"/>
            <a:ext cx="14471" cy="539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3F2385C-6BD5-8370-F84F-2AB4A980B944}"/>
              </a:ext>
            </a:extLst>
          </p:cNvPr>
          <p:cNvSpPr/>
          <p:nvPr/>
        </p:nvSpPr>
        <p:spPr>
          <a:xfrm>
            <a:off x="5885080" y="1309131"/>
            <a:ext cx="347472" cy="249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2D2157E-4FB1-DD54-9250-27F0253775B1}"/>
              </a:ext>
            </a:extLst>
          </p:cNvPr>
          <p:cNvSpPr/>
          <p:nvPr/>
        </p:nvSpPr>
        <p:spPr>
          <a:xfrm>
            <a:off x="5308352" y="1309131"/>
            <a:ext cx="347472" cy="24952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ECD704B-F11A-CA07-9021-D7BA40617540}"/>
              </a:ext>
            </a:extLst>
          </p:cNvPr>
          <p:cNvSpPr/>
          <p:nvPr/>
        </p:nvSpPr>
        <p:spPr>
          <a:xfrm>
            <a:off x="4812497" y="1331590"/>
            <a:ext cx="347472" cy="2495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624547-D578-1445-68CF-682005A090D3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049902" y="1437147"/>
            <a:ext cx="406040" cy="36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89A5CF-261C-C076-4DC6-ECDFCDF24B2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493008" y="2724912"/>
            <a:ext cx="0" cy="597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59A589C-4C1E-7C95-E25A-0A409F61566A}"/>
              </a:ext>
            </a:extLst>
          </p:cNvPr>
          <p:cNvCxnSpPr>
            <a:cxnSpLocks/>
          </p:cNvCxnSpPr>
          <p:nvPr/>
        </p:nvCxnSpPr>
        <p:spPr>
          <a:xfrm flipH="1">
            <a:off x="4955876" y="1539706"/>
            <a:ext cx="8594" cy="1782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B4132E-DE23-F207-997C-A57C69A5C43E}"/>
              </a:ext>
            </a:extLst>
          </p:cNvPr>
          <p:cNvCxnSpPr>
            <a:cxnSpLocks/>
          </p:cNvCxnSpPr>
          <p:nvPr/>
        </p:nvCxnSpPr>
        <p:spPr>
          <a:xfrm flipH="1">
            <a:off x="3487177" y="3322320"/>
            <a:ext cx="1499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AC2067-C3A8-FD4D-578A-069EEEFD78E0}"/>
              </a:ext>
            </a:extLst>
          </p:cNvPr>
          <p:cNvCxnSpPr>
            <a:cxnSpLocks/>
          </p:cNvCxnSpPr>
          <p:nvPr/>
        </p:nvCxnSpPr>
        <p:spPr>
          <a:xfrm>
            <a:off x="3129280" y="2724912"/>
            <a:ext cx="0" cy="95406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C57EBDE-B57B-5D93-06F9-B66AEB3E88AB}"/>
              </a:ext>
            </a:extLst>
          </p:cNvPr>
          <p:cNvCxnSpPr>
            <a:cxnSpLocks/>
          </p:cNvCxnSpPr>
          <p:nvPr/>
        </p:nvCxnSpPr>
        <p:spPr>
          <a:xfrm>
            <a:off x="6063633" y="1547516"/>
            <a:ext cx="26548" cy="21314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092A4CD-DBDC-CF3E-F297-0932990D2B5D}"/>
              </a:ext>
            </a:extLst>
          </p:cNvPr>
          <p:cNvCxnSpPr>
            <a:cxnSpLocks/>
          </p:cNvCxnSpPr>
          <p:nvPr/>
        </p:nvCxnSpPr>
        <p:spPr>
          <a:xfrm flipH="1">
            <a:off x="3129280" y="3678977"/>
            <a:ext cx="296090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9FFA134-A7C6-B2D3-3AF0-A3EBC337EA4E}"/>
              </a:ext>
            </a:extLst>
          </p:cNvPr>
          <p:cNvGrpSpPr/>
          <p:nvPr/>
        </p:nvGrpSpPr>
        <p:grpSpPr>
          <a:xfrm rot="16200000">
            <a:off x="7190364" y="734411"/>
            <a:ext cx="394212" cy="597721"/>
            <a:chOff x="499165" y="1327419"/>
            <a:chExt cx="394212" cy="597721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D3B4A24-8438-78DC-D097-CD6E0E4AF64B}"/>
                </a:ext>
              </a:extLst>
            </p:cNvPr>
            <p:cNvSpPr/>
            <p:nvPr/>
          </p:nvSpPr>
          <p:spPr>
            <a:xfrm>
              <a:off x="640080" y="1327419"/>
              <a:ext cx="253297" cy="59772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7EA7B42-1DBB-24A5-21B4-D623712093AC}"/>
                </a:ext>
              </a:extLst>
            </p:cNvPr>
            <p:cNvSpPr/>
            <p:nvPr/>
          </p:nvSpPr>
          <p:spPr>
            <a:xfrm>
              <a:off x="712161" y="1521418"/>
              <a:ext cx="97585" cy="215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E082F707-3855-F46E-D878-09C20F4644CB}"/>
                </a:ext>
              </a:extLst>
            </p:cNvPr>
            <p:cNvSpPr/>
            <p:nvPr/>
          </p:nvSpPr>
          <p:spPr>
            <a:xfrm>
              <a:off x="513207" y="137756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Minus Sign 94">
              <a:extLst>
                <a:ext uri="{FF2B5EF4-FFF2-40B4-BE49-F238E27FC236}">
                  <a16:creationId xmlns:a16="http://schemas.microsoft.com/office/drawing/2014/main" id="{AE60CB76-4580-FFA4-09F2-D0527E3916F2}"/>
                </a:ext>
              </a:extLst>
            </p:cNvPr>
            <p:cNvSpPr/>
            <p:nvPr/>
          </p:nvSpPr>
          <p:spPr>
            <a:xfrm>
              <a:off x="499165" y="152141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Minus Sign 95">
              <a:extLst>
                <a:ext uri="{FF2B5EF4-FFF2-40B4-BE49-F238E27FC236}">
                  <a16:creationId xmlns:a16="http://schemas.microsoft.com/office/drawing/2014/main" id="{97EB0862-8A65-6F5E-0A21-D9DB6C16D6F7}"/>
                </a:ext>
              </a:extLst>
            </p:cNvPr>
            <p:cNvSpPr/>
            <p:nvPr/>
          </p:nvSpPr>
          <p:spPr>
            <a:xfrm>
              <a:off x="502519" y="1657919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C857CF-C197-1BB2-502F-CF49F294254E}"/>
              </a:ext>
            </a:extLst>
          </p:cNvPr>
          <p:cNvGrpSpPr/>
          <p:nvPr/>
        </p:nvGrpSpPr>
        <p:grpSpPr>
          <a:xfrm rot="16200000">
            <a:off x="7998280" y="734800"/>
            <a:ext cx="394212" cy="597721"/>
            <a:chOff x="499165" y="1327419"/>
            <a:chExt cx="394212" cy="597721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EF2FD68E-65DD-14D5-7B65-E58D287B62F2}"/>
                </a:ext>
              </a:extLst>
            </p:cNvPr>
            <p:cNvSpPr/>
            <p:nvPr/>
          </p:nvSpPr>
          <p:spPr>
            <a:xfrm>
              <a:off x="640080" y="1327419"/>
              <a:ext cx="253297" cy="59772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C8A55B7-5B44-7AFC-E276-111740C823F5}"/>
                </a:ext>
              </a:extLst>
            </p:cNvPr>
            <p:cNvSpPr/>
            <p:nvPr/>
          </p:nvSpPr>
          <p:spPr>
            <a:xfrm>
              <a:off x="712161" y="1521418"/>
              <a:ext cx="97585" cy="215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Minus Sign 100">
              <a:extLst>
                <a:ext uri="{FF2B5EF4-FFF2-40B4-BE49-F238E27FC236}">
                  <a16:creationId xmlns:a16="http://schemas.microsoft.com/office/drawing/2014/main" id="{4722818A-A844-0D5C-1061-365C13783194}"/>
                </a:ext>
              </a:extLst>
            </p:cNvPr>
            <p:cNvSpPr/>
            <p:nvPr/>
          </p:nvSpPr>
          <p:spPr>
            <a:xfrm>
              <a:off x="513207" y="137756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Minus Sign 101">
              <a:extLst>
                <a:ext uri="{FF2B5EF4-FFF2-40B4-BE49-F238E27FC236}">
                  <a16:creationId xmlns:a16="http://schemas.microsoft.com/office/drawing/2014/main" id="{9C6ED1CD-39B8-9229-4FBE-B139FC99C963}"/>
                </a:ext>
              </a:extLst>
            </p:cNvPr>
            <p:cNvSpPr/>
            <p:nvPr/>
          </p:nvSpPr>
          <p:spPr>
            <a:xfrm>
              <a:off x="499165" y="152141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Minus Sign 102">
              <a:extLst>
                <a:ext uri="{FF2B5EF4-FFF2-40B4-BE49-F238E27FC236}">
                  <a16:creationId xmlns:a16="http://schemas.microsoft.com/office/drawing/2014/main" id="{EA4E5A22-26DB-6482-0C21-2633C430D7DB}"/>
                </a:ext>
              </a:extLst>
            </p:cNvPr>
            <p:cNvSpPr/>
            <p:nvPr/>
          </p:nvSpPr>
          <p:spPr>
            <a:xfrm>
              <a:off x="502519" y="1657919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E19BFFD-EAF7-B3F3-B613-79131D6BE924}"/>
              </a:ext>
            </a:extLst>
          </p:cNvPr>
          <p:cNvGrpSpPr/>
          <p:nvPr/>
        </p:nvGrpSpPr>
        <p:grpSpPr>
          <a:xfrm rot="16200000">
            <a:off x="8787213" y="720998"/>
            <a:ext cx="394212" cy="597721"/>
            <a:chOff x="499165" y="1327419"/>
            <a:chExt cx="394212" cy="59772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7E5D507-E4D5-156E-C98F-D2D5625400D0}"/>
                </a:ext>
              </a:extLst>
            </p:cNvPr>
            <p:cNvSpPr/>
            <p:nvPr/>
          </p:nvSpPr>
          <p:spPr>
            <a:xfrm>
              <a:off x="640080" y="1327419"/>
              <a:ext cx="253297" cy="59772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A35FCE2-2C1A-DD34-0F10-4FFB006069AB}"/>
                </a:ext>
              </a:extLst>
            </p:cNvPr>
            <p:cNvSpPr/>
            <p:nvPr/>
          </p:nvSpPr>
          <p:spPr>
            <a:xfrm>
              <a:off x="712161" y="1521418"/>
              <a:ext cx="97585" cy="215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Minus Sign 106">
              <a:extLst>
                <a:ext uri="{FF2B5EF4-FFF2-40B4-BE49-F238E27FC236}">
                  <a16:creationId xmlns:a16="http://schemas.microsoft.com/office/drawing/2014/main" id="{CBA95E9C-266C-AB65-365A-3D6020A9EB66}"/>
                </a:ext>
              </a:extLst>
            </p:cNvPr>
            <p:cNvSpPr/>
            <p:nvPr/>
          </p:nvSpPr>
          <p:spPr>
            <a:xfrm>
              <a:off x="513207" y="137756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Minus Sign 107">
              <a:extLst>
                <a:ext uri="{FF2B5EF4-FFF2-40B4-BE49-F238E27FC236}">
                  <a16:creationId xmlns:a16="http://schemas.microsoft.com/office/drawing/2014/main" id="{BDA0DFCB-6D7A-A7EB-2DC5-EFDFB42DF8D1}"/>
                </a:ext>
              </a:extLst>
            </p:cNvPr>
            <p:cNvSpPr/>
            <p:nvPr/>
          </p:nvSpPr>
          <p:spPr>
            <a:xfrm>
              <a:off x="499165" y="1521418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Minus Sign 108">
              <a:extLst>
                <a:ext uri="{FF2B5EF4-FFF2-40B4-BE49-F238E27FC236}">
                  <a16:creationId xmlns:a16="http://schemas.microsoft.com/office/drawing/2014/main" id="{D0524C3A-E2AE-7006-02AF-EC0DF3416A9B}"/>
                </a:ext>
              </a:extLst>
            </p:cNvPr>
            <p:cNvSpPr/>
            <p:nvPr/>
          </p:nvSpPr>
          <p:spPr>
            <a:xfrm>
              <a:off x="502519" y="1657919"/>
              <a:ext cx="151973" cy="202885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CA29ECC-61F4-240F-2EA9-09362ECA37AF}"/>
              </a:ext>
            </a:extLst>
          </p:cNvPr>
          <p:cNvCxnSpPr>
            <a:cxnSpLocks/>
          </p:cNvCxnSpPr>
          <p:nvPr/>
        </p:nvCxnSpPr>
        <p:spPr>
          <a:xfrm>
            <a:off x="5482088" y="1197864"/>
            <a:ext cx="230" cy="11126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31D93FB-472E-D089-43C1-6ECC138129C6}"/>
              </a:ext>
            </a:extLst>
          </p:cNvPr>
          <p:cNvCxnSpPr>
            <a:cxnSpLocks/>
          </p:cNvCxnSpPr>
          <p:nvPr/>
        </p:nvCxnSpPr>
        <p:spPr>
          <a:xfrm flipH="1">
            <a:off x="5503394" y="1213611"/>
            <a:ext cx="149905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AFC4123-4491-56CA-0737-123E231F2A1E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5159969" y="1440816"/>
            <a:ext cx="288895" cy="15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8A66438-50AB-0C51-6CE9-71B299FC0BF6}"/>
              </a:ext>
            </a:extLst>
          </p:cNvPr>
          <p:cNvSpPr txBox="1"/>
          <p:nvPr/>
        </p:nvSpPr>
        <p:spPr>
          <a:xfrm>
            <a:off x="4608142" y="1068692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3.7V Batt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41D0478-7F1F-0CCB-13FD-E44C459BA780}"/>
              </a:ext>
            </a:extLst>
          </p:cNvPr>
          <p:cNvSpPr txBox="1"/>
          <p:nvPr/>
        </p:nvSpPr>
        <p:spPr>
          <a:xfrm>
            <a:off x="5427480" y="1627406"/>
            <a:ext cx="57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Common</a:t>
            </a:r>
          </a:p>
          <a:p>
            <a:r>
              <a:rPr lang="en-IN" sz="800" b="1" dirty="0"/>
              <a:t> Batt 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B54C3E8-7EC2-610C-537B-FDDBC75D29C6}"/>
              </a:ext>
            </a:extLst>
          </p:cNvPr>
          <p:cNvSpPr txBox="1"/>
          <p:nvPr/>
        </p:nvSpPr>
        <p:spPr>
          <a:xfrm>
            <a:off x="6112390" y="1657672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Batt -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1D22F2-3A83-D019-86B0-828E9BA327F9}"/>
              </a:ext>
            </a:extLst>
          </p:cNvPr>
          <p:cNvCxnSpPr>
            <a:cxnSpLocks/>
          </p:cNvCxnSpPr>
          <p:nvPr/>
        </p:nvCxnSpPr>
        <p:spPr>
          <a:xfrm>
            <a:off x="7382368" y="1219683"/>
            <a:ext cx="14471" cy="300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F4B469-9B03-FD02-9D6C-A39C2CE58DBB}"/>
              </a:ext>
            </a:extLst>
          </p:cNvPr>
          <p:cNvCxnSpPr>
            <a:cxnSpLocks/>
          </p:cNvCxnSpPr>
          <p:nvPr/>
        </p:nvCxnSpPr>
        <p:spPr>
          <a:xfrm>
            <a:off x="8201576" y="1243659"/>
            <a:ext cx="14471" cy="300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9FCD383-D60F-B33C-4E84-01D4BCCCB263}"/>
              </a:ext>
            </a:extLst>
          </p:cNvPr>
          <p:cNvCxnSpPr>
            <a:cxnSpLocks/>
          </p:cNvCxnSpPr>
          <p:nvPr/>
        </p:nvCxnSpPr>
        <p:spPr>
          <a:xfrm>
            <a:off x="8979248" y="1190761"/>
            <a:ext cx="14471" cy="300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98C6A3F-CF31-C2D2-1C11-EF776A1E971E}"/>
              </a:ext>
            </a:extLst>
          </p:cNvPr>
          <p:cNvSpPr/>
          <p:nvPr/>
        </p:nvSpPr>
        <p:spPr>
          <a:xfrm>
            <a:off x="7013901" y="1113405"/>
            <a:ext cx="238295" cy="227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9A425D6-9BEA-875F-510E-7BF1128568F6}"/>
              </a:ext>
            </a:extLst>
          </p:cNvPr>
          <p:cNvSpPr/>
          <p:nvPr/>
        </p:nvSpPr>
        <p:spPr>
          <a:xfrm>
            <a:off x="7843389" y="1192713"/>
            <a:ext cx="238295" cy="227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B5D9EEA-A6D8-DFF5-45E6-6D175F26CAE9}"/>
              </a:ext>
            </a:extLst>
          </p:cNvPr>
          <p:cNvSpPr/>
          <p:nvPr/>
        </p:nvSpPr>
        <p:spPr>
          <a:xfrm>
            <a:off x="8645089" y="1166460"/>
            <a:ext cx="238295" cy="227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1767F2-261D-8583-BF0E-08166DF4E1E5}"/>
              </a:ext>
            </a:extLst>
          </p:cNvPr>
          <p:cNvSpPr txBox="1"/>
          <p:nvPr/>
        </p:nvSpPr>
        <p:spPr>
          <a:xfrm>
            <a:off x="6813506" y="49064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&lt;-on  off-&gt;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6620869-E0A7-6CC5-8C8E-415B81F0A85C}"/>
              </a:ext>
            </a:extLst>
          </p:cNvPr>
          <p:cNvSpPr txBox="1"/>
          <p:nvPr/>
        </p:nvSpPr>
        <p:spPr>
          <a:xfrm>
            <a:off x="7799117" y="498742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&lt;-on  off-&gt;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2183625-7C03-2C46-A94B-FCBF7663B798}"/>
              </a:ext>
            </a:extLst>
          </p:cNvPr>
          <p:cNvSpPr txBox="1"/>
          <p:nvPr/>
        </p:nvSpPr>
        <p:spPr>
          <a:xfrm>
            <a:off x="8768947" y="5063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&lt;-on  off-&gt;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EF66547-99D6-9E40-B1CC-22549DF529D1}"/>
              </a:ext>
            </a:extLst>
          </p:cNvPr>
          <p:cNvSpPr txBox="1"/>
          <p:nvPr/>
        </p:nvSpPr>
        <p:spPr>
          <a:xfrm>
            <a:off x="6377847" y="269435"/>
            <a:ext cx="407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Battery Charging and Use selector switch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62931BA-F0C9-ADE9-E908-4DBD7B710847}"/>
              </a:ext>
            </a:extLst>
          </p:cNvPr>
          <p:cNvSpPr/>
          <p:nvPr/>
        </p:nvSpPr>
        <p:spPr>
          <a:xfrm>
            <a:off x="4811662" y="5431536"/>
            <a:ext cx="1591056" cy="58521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0164C67-B145-6B62-8B20-A79DB325384F}"/>
              </a:ext>
            </a:extLst>
          </p:cNvPr>
          <p:cNvSpPr/>
          <p:nvPr/>
        </p:nvSpPr>
        <p:spPr>
          <a:xfrm>
            <a:off x="4955876" y="5614416"/>
            <a:ext cx="204093" cy="1774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4BDF2C4-AE7C-6448-C959-0A93C1FFB72E}"/>
              </a:ext>
            </a:extLst>
          </p:cNvPr>
          <p:cNvSpPr/>
          <p:nvPr/>
        </p:nvSpPr>
        <p:spPr>
          <a:xfrm>
            <a:off x="5336046" y="5614415"/>
            <a:ext cx="204093" cy="1774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00B287B-B95F-F376-276E-29A3B8A5C08B}"/>
              </a:ext>
            </a:extLst>
          </p:cNvPr>
          <p:cNvSpPr/>
          <p:nvPr/>
        </p:nvSpPr>
        <p:spPr>
          <a:xfrm>
            <a:off x="5685522" y="5614414"/>
            <a:ext cx="204093" cy="1774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4DFEA55-C174-3316-CC34-341DA33782A3}"/>
              </a:ext>
            </a:extLst>
          </p:cNvPr>
          <p:cNvSpPr/>
          <p:nvPr/>
        </p:nvSpPr>
        <p:spPr>
          <a:xfrm>
            <a:off x="6047553" y="5611682"/>
            <a:ext cx="204093" cy="1774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48E4BD4-3AD5-1C1D-5898-B03EE92FCFCF}"/>
              </a:ext>
            </a:extLst>
          </p:cNvPr>
          <p:cNvCxnSpPr>
            <a:cxnSpLocks/>
          </p:cNvCxnSpPr>
          <p:nvPr/>
        </p:nvCxnSpPr>
        <p:spPr>
          <a:xfrm flipH="1">
            <a:off x="3866504" y="2676144"/>
            <a:ext cx="15124" cy="134721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276684C-F87C-BEF9-D004-A5B8BF4BC590}"/>
              </a:ext>
            </a:extLst>
          </p:cNvPr>
          <p:cNvCxnSpPr>
            <a:cxnSpLocks/>
          </p:cNvCxnSpPr>
          <p:nvPr/>
        </p:nvCxnSpPr>
        <p:spPr>
          <a:xfrm>
            <a:off x="2815012" y="2671064"/>
            <a:ext cx="0" cy="22735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006899-0727-5149-CC3B-CB927CB9E928}"/>
              </a:ext>
            </a:extLst>
          </p:cNvPr>
          <p:cNvSpPr/>
          <p:nvPr/>
        </p:nvSpPr>
        <p:spPr>
          <a:xfrm>
            <a:off x="2689240" y="5381857"/>
            <a:ext cx="934661" cy="6518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USB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4407001-6E14-6E15-8B42-1D7E5A985058}"/>
              </a:ext>
            </a:extLst>
          </p:cNvPr>
          <p:cNvSpPr/>
          <p:nvPr/>
        </p:nvSpPr>
        <p:spPr>
          <a:xfrm>
            <a:off x="3747757" y="5389051"/>
            <a:ext cx="934661" cy="6518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USB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7AFB038-F67F-1707-1CE6-B03C9B97C563}"/>
              </a:ext>
            </a:extLst>
          </p:cNvPr>
          <p:cNvSpPr/>
          <p:nvPr/>
        </p:nvSpPr>
        <p:spPr>
          <a:xfrm>
            <a:off x="2149498" y="5442949"/>
            <a:ext cx="451704" cy="585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90CD6D0-2400-A100-D760-35365F4816AA}"/>
              </a:ext>
            </a:extLst>
          </p:cNvPr>
          <p:cNvSpPr/>
          <p:nvPr/>
        </p:nvSpPr>
        <p:spPr>
          <a:xfrm>
            <a:off x="2279518" y="5591694"/>
            <a:ext cx="167136" cy="2569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F6448A0-AC49-10C6-AABF-052A13ECC352}"/>
              </a:ext>
            </a:extLst>
          </p:cNvPr>
          <p:cNvSpPr txBox="1"/>
          <p:nvPr/>
        </p:nvSpPr>
        <p:spPr>
          <a:xfrm>
            <a:off x="2953512" y="6027790"/>
            <a:ext cx="1583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5V DC USB Power Out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F0D2D7A-115A-0D4A-0D62-BB05CAAA9E68}"/>
              </a:ext>
            </a:extLst>
          </p:cNvPr>
          <p:cNvSpPr txBox="1"/>
          <p:nvPr/>
        </p:nvSpPr>
        <p:spPr>
          <a:xfrm>
            <a:off x="2024933" y="514441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ON/OFF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699ABB3-CD0B-EE46-3615-7574EDFFE982}"/>
              </a:ext>
            </a:extLst>
          </p:cNvPr>
          <p:cNvSpPr/>
          <p:nvPr/>
        </p:nvSpPr>
        <p:spPr>
          <a:xfrm>
            <a:off x="2027232" y="1570658"/>
            <a:ext cx="411479" cy="428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D1C51B9-9EBB-A038-8E73-940DDD27E399}"/>
              </a:ext>
            </a:extLst>
          </p:cNvPr>
          <p:cNvSpPr/>
          <p:nvPr/>
        </p:nvSpPr>
        <p:spPr>
          <a:xfrm>
            <a:off x="2150408" y="1699957"/>
            <a:ext cx="184806" cy="2198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83BA844-EC0B-9694-C145-A06BF0E746B2}"/>
              </a:ext>
            </a:extLst>
          </p:cNvPr>
          <p:cNvSpPr txBox="1"/>
          <p:nvPr/>
        </p:nvSpPr>
        <p:spPr>
          <a:xfrm>
            <a:off x="1818353" y="1326808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Relay Reset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F56BC0ED-6A61-AA44-0008-748906C4FDFD}"/>
              </a:ext>
            </a:extLst>
          </p:cNvPr>
          <p:cNvSpPr/>
          <p:nvPr/>
        </p:nvSpPr>
        <p:spPr>
          <a:xfrm>
            <a:off x="1847536" y="2378094"/>
            <a:ext cx="575335" cy="96495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Relay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61DAE46-E9CE-B147-AAAF-19857EA65012}"/>
              </a:ext>
            </a:extLst>
          </p:cNvPr>
          <p:cNvSpPr/>
          <p:nvPr/>
        </p:nvSpPr>
        <p:spPr>
          <a:xfrm>
            <a:off x="1564390" y="2476086"/>
            <a:ext cx="217729" cy="24940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F31D0C4-7A27-FA1E-F658-AA64C6DCF60B}"/>
              </a:ext>
            </a:extLst>
          </p:cNvPr>
          <p:cNvSpPr/>
          <p:nvPr/>
        </p:nvSpPr>
        <p:spPr>
          <a:xfrm>
            <a:off x="1564048" y="3045484"/>
            <a:ext cx="217729" cy="2494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0E08D3B-C1CF-C64A-6153-396A71DDDE27}"/>
              </a:ext>
            </a:extLst>
          </p:cNvPr>
          <p:cNvSpPr/>
          <p:nvPr/>
        </p:nvSpPr>
        <p:spPr>
          <a:xfrm>
            <a:off x="4041352" y="4162006"/>
            <a:ext cx="1740779" cy="638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3.7V to 5V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47BDCB3-3683-5B78-1B35-9C2383031C07}"/>
              </a:ext>
            </a:extLst>
          </p:cNvPr>
          <p:cNvSpPr/>
          <p:nvPr/>
        </p:nvSpPr>
        <p:spPr>
          <a:xfrm rot="5400000">
            <a:off x="4226248" y="4222726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48A96F3-A0DA-B76F-54E8-572478334926}"/>
              </a:ext>
            </a:extLst>
          </p:cNvPr>
          <p:cNvSpPr/>
          <p:nvPr/>
        </p:nvSpPr>
        <p:spPr>
          <a:xfrm rot="5400000">
            <a:off x="4241503" y="4530185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1EE33383-DDF5-6EA7-1E4E-0B336F47F090}"/>
              </a:ext>
            </a:extLst>
          </p:cNvPr>
          <p:cNvSpPr/>
          <p:nvPr/>
        </p:nvSpPr>
        <p:spPr>
          <a:xfrm rot="5400000">
            <a:off x="5456827" y="4194069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ED973BF4-9804-C3E2-3F2A-D1229EBA9D7F}"/>
              </a:ext>
            </a:extLst>
          </p:cNvPr>
          <p:cNvSpPr/>
          <p:nvPr/>
        </p:nvSpPr>
        <p:spPr>
          <a:xfrm rot="5400000">
            <a:off x="5444496" y="4504344"/>
            <a:ext cx="166624" cy="2560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34DD7F8-D938-519F-25D0-996B86FC965B}"/>
              </a:ext>
            </a:extLst>
          </p:cNvPr>
          <p:cNvSpPr txBox="1"/>
          <p:nvPr/>
        </p:nvSpPr>
        <p:spPr>
          <a:xfrm>
            <a:off x="5619272" y="399111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IN 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08AAB4-5497-03C1-CFAB-28942A347598}"/>
              </a:ext>
            </a:extLst>
          </p:cNvPr>
          <p:cNvSpPr txBox="1"/>
          <p:nvPr/>
        </p:nvSpPr>
        <p:spPr>
          <a:xfrm>
            <a:off x="5744359" y="4679326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IN -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92A9703-3D94-DD11-3757-787F7299BB38}"/>
              </a:ext>
            </a:extLst>
          </p:cNvPr>
          <p:cNvCxnSpPr>
            <a:cxnSpLocks/>
          </p:cNvCxnSpPr>
          <p:nvPr/>
        </p:nvCxnSpPr>
        <p:spPr>
          <a:xfrm flipH="1">
            <a:off x="2815012" y="4944584"/>
            <a:ext cx="32751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525FF50-E534-49C4-5A01-1697B51933D4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5655824" y="4632360"/>
            <a:ext cx="39172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1AF9E70-F576-1307-2450-CF420EF2C1E1}"/>
              </a:ext>
            </a:extLst>
          </p:cNvPr>
          <p:cNvCxnSpPr>
            <a:cxnSpLocks/>
          </p:cNvCxnSpPr>
          <p:nvPr/>
        </p:nvCxnSpPr>
        <p:spPr>
          <a:xfrm flipV="1">
            <a:off x="6112390" y="4608576"/>
            <a:ext cx="0" cy="336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F4FC659-B338-4BB3-7510-976CE69D6C07}"/>
              </a:ext>
            </a:extLst>
          </p:cNvPr>
          <p:cNvCxnSpPr>
            <a:cxnSpLocks/>
          </p:cNvCxnSpPr>
          <p:nvPr/>
        </p:nvCxnSpPr>
        <p:spPr>
          <a:xfrm flipH="1" flipV="1">
            <a:off x="3884999" y="4008146"/>
            <a:ext cx="2177188" cy="288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2222583-DDF7-96BA-81B5-E54A943CF6A0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5668155" y="4309914"/>
            <a:ext cx="408752" cy="1217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C0E0410-D078-C699-FA85-1B2106B3EF3F}"/>
              </a:ext>
            </a:extLst>
          </p:cNvPr>
          <p:cNvCxnSpPr>
            <a:cxnSpLocks/>
          </p:cNvCxnSpPr>
          <p:nvPr/>
        </p:nvCxnSpPr>
        <p:spPr>
          <a:xfrm flipH="1" flipV="1">
            <a:off x="6047553" y="4023360"/>
            <a:ext cx="11263" cy="286554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F32B7C4F-0379-BCCD-0E65-5B6481C43668}"/>
              </a:ext>
            </a:extLst>
          </p:cNvPr>
          <p:cNvSpPr txBox="1"/>
          <p:nvPr/>
        </p:nvSpPr>
        <p:spPr>
          <a:xfrm>
            <a:off x="4385465" y="4194373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OUT +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BA709C4-2CAC-8A3A-9302-DDCBA4C210C4}"/>
              </a:ext>
            </a:extLst>
          </p:cNvPr>
          <p:cNvSpPr txBox="1"/>
          <p:nvPr/>
        </p:nvSpPr>
        <p:spPr>
          <a:xfrm>
            <a:off x="4395625" y="4529653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OUT -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8E28BD-64CB-E56F-5A7E-7C8F8F15E7E9}"/>
              </a:ext>
            </a:extLst>
          </p:cNvPr>
          <p:cNvCxnSpPr>
            <a:cxnSpLocks/>
          </p:cNvCxnSpPr>
          <p:nvPr/>
        </p:nvCxnSpPr>
        <p:spPr>
          <a:xfrm flipV="1">
            <a:off x="3831336" y="4608576"/>
            <a:ext cx="0" cy="336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4654FF3-AA46-6BC5-F540-5CECB7E096A0}"/>
              </a:ext>
            </a:extLst>
          </p:cNvPr>
          <p:cNvCxnSpPr>
            <a:cxnSpLocks/>
            <a:endCxn id="160" idx="2"/>
          </p:cNvCxnSpPr>
          <p:nvPr/>
        </p:nvCxnSpPr>
        <p:spPr>
          <a:xfrm>
            <a:off x="3866504" y="4611812"/>
            <a:ext cx="330295" cy="463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BFDE113-DACD-161D-72C8-343B21C19552}"/>
              </a:ext>
            </a:extLst>
          </p:cNvPr>
          <p:cNvCxnSpPr>
            <a:stCxn id="159" idx="2"/>
          </p:cNvCxnSpPr>
          <p:nvPr/>
        </p:nvCxnSpPr>
        <p:spPr>
          <a:xfrm flipH="1">
            <a:off x="2601202" y="4350742"/>
            <a:ext cx="158034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3846760-34BD-6514-3CC4-A3E8894427BB}"/>
              </a:ext>
            </a:extLst>
          </p:cNvPr>
          <p:cNvCxnSpPr>
            <a:cxnSpLocks/>
          </p:cNvCxnSpPr>
          <p:nvPr/>
        </p:nvCxnSpPr>
        <p:spPr>
          <a:xfrm flipH="1" flipV="1">
            <a:off x="2606307" y="3170186"/>
            <a:ext cx="6558" cy="11681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54CAFD1-04E2-033D-265F-00E1323CE713}"/>
              </a:ext>
            </a:extLst>
          </p:cNvPr>
          <p:cNvCxnSpPr>
            <a:cxnSpLocks/>
          </p:cNvCxnSpPr>
          <p:nvPr/>
        </p:nvCxnSpPr>
        <p:spPr>
          <a:xfrm>
            <a:off x="2426405" y="2906153"/>
            <a:ext cx="177833" cy="2729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9C9376F-5045-3FB2-32C2-1844665CBF03}"/>
              </a:ext>
            </a:extLst>
          </p:cNvPr>
          <p:cNvSpPr txBox="1"/>
          <p:nvPr/>
        </p:nvSpPr>
        <p:spPr>
          <a:xfrm rot="16200000">
            <a:off x="2090790" y="3700132"/>
            <a:ext cx="819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Relay IN +</a:t>
            </a: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8CB78DE-4870-BEE2-1C23-F369D192313B}"/>
              </a:ext>
            </a:extLst>
          </p:cNvPr>
          <p:cNvCxnSpPr>
            <a:stCxn id="153" idx="2"/>
          </p:cNvCxnSpPr>
          <p:nvPr/>
        </p:nvCxnSpPr>
        <p:spPr>
          <a:xfrm flipH="1">
            <a:off x="2135203" y="3343045"/>
            <a:ext cx="1" cy="1007697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3590401-05A5-09B6-1280-8EB2083F3E0F}"/>
              </a:ext>
            </a:extLst>
          </p:cNvPr>
          <p:cNvSpPr txBox="1"/>
          <p:nvPr/>
        </p:nvSpPr>
        <p:spPr>
          <a:xfrm rot="16200000">
            <a:off x="1560812" y="3788524"/>
            <a:ext cx="958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Relay OUT +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2DAA92F-B53A-DC67-B643-133B4F7E3E5D}"/>
              </a:ext>
            </a:extLst>
          </p:cNvPr>
          <p:cNvSpPr txBox="1"/>
          <p:nvPr/>
        </p:nvSpPr>
        <p:spPr>
          <a:xfrm>
            <a:off x="5117022" y="6003037"/>
            <a:ext cx="892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Power Pins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11CCEE8-C26F-D597-34BC-152BE94830ED}"/>
              </a:ext>
            </a:extLst>
          </p:cNvPr>
          <p:cNvSpPr txBox="1"/>
          <p:nvPr/>
        </p:nvSpPr>
        <p:spPr>
          <a:xfrm>
            <a:off x="4721941" y="6190072"/>
            <a:ext cx="2326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Batt Sense  |   5V   |  GND  |  3.3V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33B5BD8-B94E-6E14-B69D-B5E0CB685571}"/>
              </a:ext>
            </a:extLst>
          </p:cNvPr>
          <p:cNvSpPr/>
          <p:nvPr/>
        </p:nvSpPr>
        <p:spPr>
          <a:xfrm>
            <a:off x="1773037" y="4362090"/>
            <a:ext cx="828165" cy="545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5V to 3.3 V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2CFA3ED-2F5E-D5FF-A634-D50D2FF72357}"/>
              </a:ext>
            </a:extLst>
          </p:cNvPr>
          <p:cNvCxnSpPr/>
          <p:nvPr/>
        </p:nvCxnSpPr>
        <p:spPr>
          <a:xfrm>
            <a:off x="2149498" y="5144413"/>
            <a:ext cx="40001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C7B528A-7BE5-E499-1C97-BFBF1A3478E4}"/>
              </a:ext>
            </a:extLst>
          </p:cNvPr>
          <p:cNvCxnSpPr>
            <a:cxnSpLocks/>
          </p:cNvCxnSpPr>
          <p:nvPr/>
        </p:nvCxnSpPr>
        <p:spPr>
          <a:xfrm flipH="1">
            <a:off x="2149498" y="4886829"/>
            <a:ext cx="1603" cy="25758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08E670E-ECDA-9356-26AD-E76BD459D4A4}"/>
              </a:ext>
            </a:extLst>
          </p:cNvPr>
          <p:cNvCxnSpPr>
            <a:cxnSpLocks/>
            <a:endCxn id="139" idx="4"/>
          </p:cNvCxnSpPr>
          <p:nvPr/>
        </p:nvCxnSpPr>
        <p:spPr>
          <a:xfrm>
            <a:off x="6149599" y="5144413"/>
            <a:ext cx="1" cy="6446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D2FC9D8-B5FC-B7A5-422C-DA6541F1ECBF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5782131" y="4944584"/>
            <a:ext cx="5438" cy="6698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8EE81E7-3173-B3D1-28AF-092F870FA1AB}"/>
              </a:ext>
            </a:extLst>
          </p:cNvPr>
          <p:cNvCxnSpPr>
            <a:cxnSpLocks/>
          </p:cNvCxnSpPr>
          <p:nvPr/>
        </p:nvCxnSpPr>
        <p:spPr>
          <a:xfrm flipH="1" flipV="1">
            <a:off x="5470276" y="1534965"/>
            <a:ext cx="15996" cy="17599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2AB6CD6-18F9-DBF1-4DDC-B95BE9F26EB7}"/>
              </a:ext>
            </a:extLst>
          </p:cNvPr>
          <p:cNvCxnSpPr>
            <a:cxnSpLocks/>
          </p:cNvCxnSpPr>
          <p:nvPr/>
        </p:nvCxnSpPr>
        <p:spPr>
          <a:xfrm>
            <a:off x="5457504" y="3287776"/>
            <a:ext cx="92034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57E0DB4-AB03-93BA-F333-09D6A977D063}"/>
              </a:ext>
            </a:extLst>
          </p:cNvPr>
          <p:cNvCxnSpPr>
            <a:cxnSpLocks/>
          </p:cNvCxnSpPr>
          <p:nvPr/>
        </p:nvCxnSpPr>
        <p:spPr>
          <a:xfrm flipH="1" flipV="1">
            <a:off x="6362469" y="3314192"/>
            <a:ext cx="15378" cy="20350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50C8732-A6B2-A82B-E195-B9C63BC647D8}"/>
              </a:ext>
            </a:extLst>
          </p:cNvPr>
          <p:cNvCxnSpPr>
            <a:cxnSpLocks/>
          </p:cNvCxnSpPr>
          <p:nvPr/>
        </p:nvCxnSpPr>
        <p:spPr>
          <a:xfrm>
            <a:off x="5057922" y="5325078"/>
            <a:ext cx="131573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61D1C8F-E788-B339-B610-40C1464E852A}"/>
              </a:ext>
            </a:extLst>
          </p:cNvPr>
          <p:cNvCxnSpPr>
            <a:cxnSpLocks/>
            <a:endCxn id="136" idx="4"/>
          </p:cNvCxnSpPr>
          <p:nvPr/>
        </p:nvCxnSpPr>
        <p:spPr>
          <a:xfrm flipH="1">
            <a:off x="5057923" y="5282912"/>
            <a:ext cx="18185" cy="5089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9B482E9-3D5A-42D2-139B-4EB085251B04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1672912" y="5334000"/>
            <a:ext cx="3663134" cy="36912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E24E7ED-3F89-8AC5-D033-29F7B19C9941}"/>
              </a:ext>
            </a:extLst>
          </p:cNvPr>
          <p:cNvCxnSpPr>
            <a:cxnSpLocks/>
          </p:cNvCxnSpPr>
          <p:nvPr/>
        </p:nvCxnSpPr>
        <p:spPr>
          <a:xfrm flipV="1">
            <a:off x="1672912" y="4023360"/>
            <a:ext cx="0" cy="13111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83815EC-51A6-9807-77AF-F77059C8947A}"/>
              </a:ext>
            </a:extLst>
          </p:cNvPr>
          <p:cNvCxnSpPr>
            <a:cxnSpLocks/>
          </p:cNvCxnSpPr>
          <p:nvPr/>
        </p:nvCxnSpPr>
        <p:spPr>
          <a:xfrm flipH="1">
            <a:off x="1657951" y="3349752"/>
            <a:ext cx="477252" cy="6915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3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86D20-0342-61B5-79B9-164AAD51CCEA}"/>
              </a:ext>
            </a:extLst>
          </p:cNvPr>
          <p:cNvSpPr txBox="1"/>
          <p:nvPr/>
        </p:nvSpPr>
        <p:spPr>
          <a:xfrm>
            <a:off x="1965960" y="795528"/>
            <a:ext cx="25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Short Circuit Relay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8AAA4-C84E-E170-20B7-5AE46F62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8" y="1563624"/>
            <a:ext cx="5850530" cy="3294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A6193-4C12-D717-1B7D-7D9112EA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0076"/>
            <a:ext cx="5684820" cy="310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5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110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Abhinaba Ghosh</dc:creator>
  <cp:lastModifiedBy>Abhinaba Ghosh</cp:lastModifiedBy>
  <cp:revision>10</cp:revision>
  <dcterms:created xsi:type="dcterms:W3CDTF">2025-05-21T09:52:33Z</dcterms:created>
  <dcterms:modified xsi:type="dcterms:W3CDTF">2025-05-21T10:59:36Z</dcterms:modified>
</cp:coreProperties>
</file>