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B7C6-37DD-42FE-BF6E-5F54EFE8938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77DB-66A4-4B90-8089-5C6CA6F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7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B7C6-37DD-42FE-BF6E-5F54EFE8938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77DB-66A4-4B90-8089-5C6CA6F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3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B7C6-37DD-42FE-BF6E-5F54EFE8938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77DB-66A4-4B90-8089-5C6CA6F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B7C6-37DD-42FE-BF6E-5F54EFE8938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77DB-66A4-4B90-8089-5C6CA6F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B7C6-37DD-42FE-BF6E-5F54EFE8938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77DB-66A4-4B90-8089-5C6CA6F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2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B7C6-37DD-42FE-BF6E-5F54EFE8938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77DB-66A4-4B90-8089-5C6CA6F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6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B7C6-37DD-42FE-BF6E-5F54EFE8938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77DB-66A4-4B90-8089-5C6CA6F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B7C6-37DD-42FE-BF6E-5F54EFE8938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77DB-66A4-4B90-8089-5C6CA6F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2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B7C6-37DD-42FE-BF6E-5F54EFE8938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77DB-66A4-4B90-8089-5C6CA6F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7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B7C6-37DD-42FE-BF6E-5F54EFE8938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77DB-66A4-4B90-8089-5C6CA6F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5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3B7C6-37DD-42FE-BF6E-5F54EFE8938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77DB-66A4-4B90-8089-5C6CA6F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2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3B7C6-37DD-42FE-BF6E-5F54EFE8938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77DB-66A4-4B90-8089-5C6CA6F26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" t="4809" r="13411" b="7037"/>
          <a:stretch/>
        </p:blipFill>
        <p:spPr bwMode="auto">
          <a:xfrm>
            <a:off x="838200" y="4267200"/>
            <a:ext cx="1724891" cy="192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" t="4809" r="13411" b="7037"/>
          <a:stretch/>
        </p:blipFill>
        <p:spPr bwMode="auto">
          <a:xfrm>
            <a:off x="5971308" y="4416115"/>
            <a:ext cx="1724891" cy="192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209800" y="6019800"/>
            <a:ext cx="12192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429000" y="2895600"/>
            <a:ext cx="0" cy="312420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6345874"/>
            <a:ext cx="2514600" cy="0"/>
          </a:xfrm>
          <a:prstGeom prst="line">
            <a:avLst/>
          </a:pr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733800" y="3221674"/>
            <a:ext cx="0" cy="3124200"/>
          </a:xfrm>
          <a:prstGeom prst="line">
            <a:avLst/>
          </a:pr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219200" y="6041074"/>
            <a:ext cx="0" cy="304800"/>
          </a:xfrm>
          <a:prstGeom prst="line">
            <a:avLst/>
          </a:pr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32888" y="4231449"/>
            <a:ext cx="315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CHANNEL_1 [throttle up/down]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651690" y="4453859"/>
            <a:ext cx="23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CHANNEL_2 [left/right]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400800" y="6581632"/>
            <a:ext cx="1524000" cy="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924800" y="2438400"/>
            <a:ext cx="0" cy="4143232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400800" y="6276832"/>
            <a:ext cx="0" cy="304800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29500" y="6276832"/>
            <a:ext cx="1257300" cy="0"/>
          </a:xfrm>
          <a:prstGeom prst="line">
            <a:avLst/>
          </a:pr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686800" y="3152632"/>
            <a:ext cx="0" cy="3124200"/>
          </a:xfrm>
          <a:prstGeom prst="line">
            <a:avLst/>
          </a:pr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6513611" y="3829711"/>
            <a:ext cx="245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CHANNEL_3 [pitch/yaw]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7103186" y="4286911"/>
            <a:ext cx="271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CHANNEL_4 [roll left/right]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087009" y="2302410"/>
            <a:ext cx="561107" cy="554674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A0</a:t>
            </a:r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007965" y="3687618"/>
            <a:ext cx="561107" cy="554674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A1</a:t>
            </a:r>
            <a:endParaRPr lang="en-US" sz="1400" dirty="0"/>
          </a:p>
        </p:txBody>
      </p:sp>
      <p:sp>
        <p:nvSpPr>
          <p:cNvPr id="38" name="Oval 37"/>
          <p:cNvSpPr/>
          <p:nvPr/>
        </p:nvSpPr>
        <p:spPr>
          <a:xfrm>
            <a:off x="7644245" y="1883726"/>
            <a:ext cx="561107" cy="554674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A2</a:t>
            </a:r>
            <a:endParaRPr lang="en-US" sz="1400" dirty="0"/>
          </a:p>
        </p:txBody>
      </p:sp>
      <p:sp>
        <p:nvSpPr>
          <p:cNvPr id="39" name="Oval 38"/>
          <p:cNvSpPr/>
          <p:nvPr/>
        </p:nvSpPr>
        <p:spPr>
          <a:xfrm>
            <a:off x="8406246" y="2562801"/>
            <a:ext cx="561107" cy="554674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A3</a:t>
            </a:r>
            <a:endParaRPr lang="en-US" sz="1400" dirty="0"/>
          </a:p>
        </p:txBody>
      </p:sp>
      <p:sp>
        <p:nvSpPr>
          <p:cNvPr id="40" name="Oval 39"/>
          <p:cNvSpPr/>
          <p:nvPr/>
        </p:nvSpPr>
        <p:spPr>
          <a:xfrm>
            <a:off x="277093" y="228600"/>
            <a:ext cx="408707" cy="354281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Ax</a:t>
            </a:r>
            <a:endParaRPr lang="en-US" sz="1000" dirty="0"/>
          </a:p>
        </p:txBody>
      </p:sp>
      <p:sp>
        <p:nvSpPr>
          <p:cNvPr id="41" name="Oval 40"/>
          <p:cNvSpPr/>
          <p:nvPr/>
        </p:nvSpPr>
        <p:spPr>
          <a:xfrm>
            <a:off x="277093" y="704414"/>
            <a:ext cx="408708" cy="35428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Dx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969818" y="321271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Arduino</a:t>
            </a:r>
            <a:r>
              <a:rPr lang="en-US" sz="1100" dirty="0" smtClean="0"/>
              <a:t> Digital Pins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838198" y="750749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NodeMCU</a:t>
            </a:r>
            <a:r>
              <a:rPr lang="en-US" sz="1100" dirty="0" smtClean="0"/>
              <a:t> PWM Pins</a:t>
            </a:r>
            <a:endParaRPr lang="en-US" sz="1100" dirty="0"/>
          </a:p>
        </p:txBody>
      </p:sp>
      <p:sp>
        <p:nvSpPr>
          <p:cNvPr id="44" name="Oval 43"/>
          <p:cNvSpPr/>
          <p:nvPr/>
        </p:nvSpPr>
        <p:spPr>
          <a:xfrm>
            <a:off x="3685309" y="2285464"/>
            <a:ext cx="561107" cy="55467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D0</a:t>
            </a:r>
            <a:endParaRPr lang="en-US" sz="1400" dirty="0"/>
          </a:p>
        </p:txBody>
      </p:sp>
      <p:sp>
        <p:nvSpPr>
          <p:cNvPr id="45" name="Oval 44"/>
          <p:cNvSpPr/>
          <p:nvPr/>
        </p:nvSpPr>
        <p:spPr>
          <a:xfrm>
            <a:off x="4631416" y="3687618"/>
            <a:ext cx="561107" cy="55467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D3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7083138" y="1883726"/>
            <a:ext cx="561107" cy="55467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D4</a:t>
            </a:r>
            <a:endParaRPr lang="en-US" sz="1400" dirty="0"/>
          </a:p>
        </p:txBody>
      </p:sp>
      <p:sp>
        <p:nvSpPr>
          <p:cNvPr id="47" name="Oval 46"/>
          <p:cNvSpPr/>
          <p:nvPr/>
        </p:nvSpPr>
        <p:spPr>
          <a:xfrm>
            <a:off x="8406246" y="2008127"/>
            <a:ext cx="561107" cy="55467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D7</a:t>
            </a:r>
            <a:endParaRPr lang="en-US" sz="1400" dirty="0"/>
          </a:p>
        </p:txBody>
      </p:sp>
      <p:sp>
        <p:nvSpPr>
          <p:cNvPr id="48" name="Oval 47"/>
          <p:cNvSpPr/>
          <p:nvPr/>
        </p:nvSpPr>
        <p:spPr>
          <a:xfrm>
            <a:off x="277091" y="2371436"/>
            <a:ext cx="561107" cy="554674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A4</a:t>
            </a:r>
            <a:endParaRPr lang="en-US" sz="1400" dirty="0"/>
          </a:p>
        </p:txBody>
      </p:sp>
      <p:sp>
        <p:nvSpPr>
          <p:cNvPr id="49" name="Oval 48"/>
          <p:cNvSpPr/>
          <p:nvPr/>
        </p:nvSpPr>
        <p:spPr>
          <a:xfrm>
            <a:off x="1039092" y="2371436"/>
            <a:ext cx="561107" cy="554674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A5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277093" y="2895600"/>
            <a:ext cx="132310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OLED DISPLAY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7091" y="1076508"/>
            <a:ext cx="369333" cy="43314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A0</a:t>
            </a:r>
            <a:endParaRPr 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781663" y="1162273"/>
            <a:ext cx="2037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NodeMCU</a:t>
            </a:r>
            <a:r>
              <a:rPr lang="en-US" sz="1100" dirty="0" smtClean="0"/>
              <a:t> Analog Pin (reserved)</a:t>
            </a:r>
            <a:endParaRPr lang="en-US" sz="1100" dirty="0"/>
          </a:p>
        </p:txBody>
      </p:sp>
      <p:sp>
        <p:nvSpPr>
          <p:cNvPr id="53" name="Oval 52"/>
          <p:cNvSpPr/>
          <p:nvPr/>
        </p:nvSpPr>
        <p:spPr>
          <a:xfrm>
            <a:off x="8347362" y="196075"/>
            <a:ext cx="561107" cy="55467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D2</a:t>
            </a:r>
            <a:endParaRPr lang="en-US" sz="1400" dirty="0"/>
          </a:p>
        </p:txBody>
      </p:sp>
      <p:sp>
        <p:nvSpPr>
          <p:cNvPr id="54" name="Oval 53"/>
          <p:cNvSpPr/>
          <p:nvPr/>
        </p:nvSpPr>
        <p:spPr>
          <a:xfrm>
            <a:off x="3736895" y="1315854"/>
            <a:ext cx="561107" cy="55467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D6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3736895" y="653944"/>
            <a:ext cx="561107" cy="55467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D5</a:t>
            </a:r>
            <a:endParaRPr lang="en-US" sz="1400" dirty="0"/>
          </a:p>
        </p:txBody>
      </p:sp>
      <p:sp>
        <p:nvSpPr>
          <p:cNvPr id="56" name="Oval 55"/>
          <p:cNvSpPr/>
          <p:nvPr/>
        </p:nvSpPr>
        <p:spPr>
          <a:xfrm>
            <a:off x="8366868" y="769898"/>
            <a:ext cx="561107" cy="55467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D1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3087009" y="136605"/>
            <a:ext cx="329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CHANNEL ALLOCATIONS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288518" y="739688"/>
            <a:ext cx="25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CHANNEL_5 – </a:t>
            </a:r>
            <a:r>
              <a:rPr lang="en-US" dirty="0" err="1" smtClean="0"/>
              <a:t>Nav</a:t>
            </a:r>
            <a:r>
              <a:rPr lang="en-US" dirty="0" smtClean="0"/>
              <a:t> Lights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364750" y="1408525"/>
            <a:ext cx="290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CHANNEL_6 – Beacon buzzer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7503138" y="381248"/>
            <a:ext cx="108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Reserved SCL/SDA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200055" y="1976397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SDA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58014" y="200210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4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277093" y="704414"/>
            <a:ext cx="408708" cy="354281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Dx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38198" y="750749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NodeMCU</a:t>
            </a:r>
            <a:r>
              <a:rPr lang="en-US" sz="1100" dirty="0" smtClean="0"/>
              <a:t> PWM Pins</a:t>
            </a:r>
            <a:endParaRPr lang="en-US" sz="1100" dirty="0"/>
          </a:p>
        </p:txBody>
      </p:sp>
      <p:sp>
        <p:nvSpPr>
          <p:cNvPr id="64" name="Oval 63"/>
          <p:cNvSpPr/>
          <p:nvPr/>
        </p:nvSpPr>
        <p:spPr>
          <a:xfrm>
            <a:off x="3736894" y="1524000"/>
            <a:ext cx="561107" cy="55467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D7</a:t>
            </a:r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4419600" y="1524000"/>
            <a:ext cx="561107" cy="55467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D6</a:t>
            </a:r>
            <a:endParaRPr lang="en-US" sz="1400" dirty="0"/>
          </a:p>
        </p:txBody>
      </p:sp>
      <p:sp>
        <p:nvSpPr>
          <p:cNvPr id="66" name="Oval 65"/>
          <p:cNvSpPr/>
          <p:nvPr/>
        </p:nvSpPr>
        <p:spPr>
          <a:xfrm>
            <a:off x="5105400" y="1524000"/>
            <a:ext cx="561107" cy="55467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D5</a:t>
            </a:r>
            <a:endParaRPr lang="en-US" sz="1400" dirty="0"/>
          </a:p>
        </p:txBody>
      </p:sp>
      <p:sp>
        <p:nvSpPr>
          <p:cNvPr id="67" name="Oval 66"/>
          <p:cNvSpPr/>
          <p:nvPr/>
        </p:nvSpPr>
        <p:spPr>
          <a:xfrm>
            <a:off x="5791200" y="1498894"/>
            <a:ext cx="561107" cy="55467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D4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825261" y="2209800"/>
            <a:ext cx="251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ESC CONTROLLER 1,2,3,4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087009" y="388590"/>
            <a:ext cx="316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DRONE CHANNEL ALLOCATIONS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838198" y="3048000"/>
            <a:ext cx="561107" cy="55467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D1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1510246" y="3048000"/>
            <a:ext cx="561107" cy="55467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D2</a:t>
            </a:r>
            <a:endParaRPr 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453736" y="3733800"/>
            <a:ext cx="230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TOF LIDAR + MPU6050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562572" y="2588184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SDA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62911" y="258818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SCL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489862" y="3199662"/>
            <a:ext cx="561107" cy="55467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D0</a:t>
            </a:r>
            <a:endParaRPr lang="en-US" sz="1400" dirty="0"/>
          </a:p>
        </p:txBody>
      </p:sp>
      <p:sp>
        <p:nvSpPr>
          <p:cNvPr id="76" name="TextBox 75"/>
          <p:cNvSpPr txBox="1"/>
          <p:nvPr/>
        </p:nvSpPr>
        <p:spPr>
          <a:xfrm>
            <a:off x="5791200" y="5590125"/>
            <a:ext cx="140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 Receiver</a:t>
            </a:r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277091" y="1076508"/>
            <a:ext cx="369333" cy="43314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A0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781663" y="1162273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NodeMCU</a:t>
            </a:r>
            <a:r>
              <a:rPr lang="en-US" sz="1100" dirty="0" smtClean="0"/>
              <a:t> Analog Pin</a:t>
            </a:r>
            <a:endParaRPr lang="en-US" sz="1100" dirty="0"/>
          </a:p>
        </p:txBody>
      </p:sp>
      <p:sp>
        <p:nvSpPr>
          <p:cNvPr id="79" name="Oval 78"/>
          <p:cNvSpPr/>
          <p:nvPr/>
        </p:nvSpPr>
        <p:spPr>
          <a:xfrm>
            <a:off x="1139530" y="4953000"/>
            <a:ext cx="662511" cy="6096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A0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00207" y="5562600"/>
            <a:ext cx="272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BATTERY LEVEL DETECTION</a:t>
            </a: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5385953" y="4661316"/>
            <a:ext cx="953009" cy="90128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TX(22)</a:t>
            </a:r>
            <a:endParaRPr lang="en-US" sz="1400" dirty="0"/>
          </a:p>
        </p:txBody>
      </p:sp>
      <p:sp>
        <p:nvSpPr>
          <p:cNvPr id="82" name="Oval 81"/>
          <p:cNvSpPr/>
          <p:nvPr/>
        </p:nvSpPr>
        <p:spPr>
          <a:xfrm>
            <a:off x="6458185" y="4661316"/>
            <a:ext cx="953009" cy="90128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RX(21)</a:t>
            </a:r>
            <a:endParaRPr lang="en-US" sz="1400" dirty="0"/>
          </a:p>
        </p:txBody>
      </p:sp>
      <p:sp>
        <p:nvSpPr>
          <p:cNvPr id="83" name="Oval 82"/>
          <p:cNvSpPr/>
          <p:nvPr/>
        </p:nvSpPr>
        <p:spPr>
          <a:xfrm>
            <a:off x="148419" y="1628032"/>
            <a:ext cx="714491" cy="76643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TX/RX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934063" y="1817064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NodeMCU</a:t>
            </a:r>
            <a:r>
              <a:rPr lang="en-US" sz="1100" dirty="0" smtClean="0"/>
              <a:t> UART Pin</a:t>
            </a:r>
            <a:endParaRPr lang="en-US" sz="1100" dirty="0"/>
          </a:p>
        </p:txBody>
      </p:sp>
      <p:sp>
        <p:nvSpPr>
          <p:cNvPr id="85" name="TextBox 84"/>
          <p:cNvSpPr txBox="1"/>
          <p:nvPr/>
        </p:nvSpPr>
        <p:spPr>
          <a:xfrm>
            <a:off x="3951677" y="3765820"/>
            <a:ext cx="382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NAVIGATION LIGHTS/CAMERA/BUZZER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1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107</Words>
  <Application>Microsoft Office PowerPoint</Application>
  <PresentationFormat>On-screen Show (4:3)</PresentationFormat>
  <Paragraphs>55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Abhinaba Ghosh</dc:creator>
  <cp:lastModifiedBy>Abhinaba Ghosh</cp:lastModifiedBy>
  <cp:revision>6</cp:revision>
  <dcterms:created xsi:type="dcterms:W3CDTF">2022-07-19T16:14:45Z</dcterms:created>
  <dcterms:modified xsi:type="dcterms:W3CDTF">2022-07-19T17:01:01Z</dcterms:modified>
</cp:coreProperties>
</file>