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AD7F-05FC-4966-96DE-0B79980CDE26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48AA-151C-4AF2-80AE-ED14BE27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9165566" cy="647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80741">
            <a:off x="6095083" y="5974178"/>
            <a:ext cx="302079" cy="303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8683" y="5652657"/>
            <a:ext cx="3449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Based Home Automation Software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Developed by : Abhinaba  Ghosh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Copyright: 2021     || Ver: Beta_1.0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652396" y="2876841"/>
            <a:ext cx="496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</a:rPr>
              <a:t>SMART CONTROL SYSTEM</a:t>
            </a:r>
            <a:endParaRPr lang="en-US" sz="3200" b="1" i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Abhinaba Ghosh</dc:creator>
  <cp:lastModifiedBy>Abhinaba Ghosh</cp:lastModifiedBy>
  <cp:revision>2</cp:revision>
  <dcterms:created xsi:type="dcterms:W3CDTF">2021-04-07T15:54:56Z</dcterms:created>
  <dcterms:modified xsi:type="dcterms:W3CDTF">2021-04-07T17:28:18Z</dcterms:modified>
</cp:coreProperties>
</file>